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4660"/>
  </p:normalViewPr>
  <p:slideViewPr>
    <p:cSldViewPr>
      <p:cViewPr varScale="1">
        <p:scale>
          <a:sx n="81" d="100"/>
          <a:sy n="81" d="100"/>
        </p:scale>
        <p:origin x="-10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93157-35FD-4ECC-BE91-639AEB649484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53853-9D60-4E20-8E7D-25AD1C75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7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53853-9D60-4E20-8E7D-25AD1C755E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2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2039-D08D-4D2D-8D0D-7D2FB318825B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A42D-AA9B-4E6B-8E6A-2CD48FB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5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6D79-3FE6-455A-A445-F448807AF357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A42D-AA9B-4E6B-8E6A-2CD48FB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1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55B-4B84-4F4E-BC3D-DE69AA6094EB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A42D-AA9B-4E6B-8E6A-2CD48FB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E9C5-714E-4BCD-BE27-38EB143FD706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A42D-AA9B-4E6B-8E6A-2CD48FB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2573-0894-4E5C-AD80-429D01CA8272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A42D-AA9B-4E6B-8E6A-2CD48FB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F355-FA0A-4A41-94AA-F314D023796E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A42D-AA9B-4E6B-8E6A-2CD48FB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44D0-C498-4A36-BE02-61BF7A5E3C0C}" type="datetime1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A42D-AA9B-4E6B-8E6A-2CD48FB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29AE-E310-460E-8A24-5004BBA15D1B}" type="datetime1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A42D-AA9B-4E6B-8E6A-2CD48FB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5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9BE-B6BB-4DB6-9D44-3719BFE178D6}" type="datetime1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A42D-AA9B-4E6B-8E6A-2CD48FB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4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2160-20F5-4686-AAD3-C5F22AF008EB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A42D-AA9B-4E6B-8E6A-2CD48FB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6C26-6537-4C7C-A684-100060C43313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A42D-AA9B-4E6B-8E6A-2CD48FB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4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FE42-6842-4797-8B28-A6FE2DF65F01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A42D-AA9B-4E6B-8E6A-2CD48FB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9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new in angular 1.3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Part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1111"/>
            <a:ext cx="1928027" cy="36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396158"/>
            <a:ext cx="1508891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Onetime binding</a:t>
            </a:r>
          </a:p>
          <a:p>
            <a:r>
              <a:rPr lang="en-US" dirty="0" smtClean="0"/>
              <a:t>Disabling scope information</a:t>
            </a:r>
          </a:p>
          <a:p>
            <a:r>
              <a:rPr lang="en-US" dirty="0" smtClean="0"/>
              <a:t>Global controller</a:t>
            </a:r>
          </a:p>
          <a:p>
            <a:r>
              <a:rPr lang="en-US" dirty="0" smtClean="0"/>
              <a:t>For each function syntax change</a:t>
            </a:r>
          </a:p>
          <a:p>
            <a:r>
              <a:rPr lang="en-US" dirty="0" smtClean="0"/>
              <a:t>Strict DI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91000" y="6424335"/>
            <a:ext cx="2133600" cy="365125"/>
          </a:xfrm>
        </p:spPr>
        <p:txBody>
          <a:bodyPr/>
          <a:lstStyle/>
          <a:p>
            <a:fld id="{5215B21F-4597-4630-B101-313F3A1C69E4}" type="datetime1">
              <a:rPr lang="en-US" smtClean="0"/>
              <a:t>9/20/2015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A42D-AA9B-4E6B-8E6A-2CD48FBECC6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10" y="152400"/>
            <a:ext cx="1928027" cy="365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324600"/>
            <a:ext cx="1508891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24</Words>
  <Application>Microsoft Office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What’s new in angular 1.3</vt:lpstr>
      <vt:lpstr>PowerPoint Presentation</vt:lpstr>
    </vt:vector>
  </TitlesOfParts>
  <Company>ADP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angular 1.3</dc:title>
  <dc:creator>ADP DS User</dc:creator>
  <cp:lastModifiedBy>ADP DS User</cp:lastModifiedBy>
  <cp:revision>6</cp:revision>
  <dcterms:created xsi:type="dcterms:W3CDTF">2015-09-20T05:49:24Z</dcterms:created>
  <dcterms:modified xsi:type="dcterms:W3CDTF">2015-09-21T06:46:11Z</dcterms:modified>
</cp:coreProperties>
</file>