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RSA FOR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Final Project 2018</a:t>
            </a:r>
          </a:p>
          <a:p>
            <a:pPr algn="ctr"/>
            <a:r>
              <a:rPr lang="en-US" dirty="0" smtClean="0"/>
              <a:t>SarIe safrin, reut nagar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Internet of things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device will be connected to the internet</a:t>
            </a:r>
          </a:p>
          <a:p>
            <a:r>
              <a:rPr lang="en-US" dirty="0" smtClean="0"/>
              <a:t>Cisco: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– key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resources: processing, memory, storage</a:t>
            </a:r>
          </a:p>
          <a:p>
            <a:r>
              <a:rPr lang="en-US" dirty="0" smtClean="0"/>
              <a:t>Low price</a:t>
            </a:r>
          </a:p>
          <a:p>
            <a:r>
              <a:rPr lang="en-US" dirty="0"/>
              <a:t>Connectivity</a:t>
            </a:r>
          </a:p>
          <a:p>
            <a:r>
              <a:rPr lang="en-US" dirty="0"/>
              <a:t>Dedicated functionality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39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IOT- security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be physically protected</a:t>
            </a:r>
          </a:p>
          <a:p>
            <a:r>
              <a:rPr lang="en-US" dirty="0" smtClean="0"/>
              <a:t>Low price, limited security</a:t>
            </a:r>
          </a:p>
          <a:p>
            <a:r>
              <a:rPr lang="en-US" dirty="0" smtClean="0"/>
              <a:t>Poor resources, can not support heavy </a:t>
            </a:r>
            <a:r>
              <a:rPr lang="en-US" dirty="0"/>
              <a:t>algorithms</a:t>
            </a:r>
            <a:endParaRPr lang="en-US" dirty="0" smtClean="0"/>
          </a:p>
          <a:p>
            <a:r>
              <a:rPr lang="en-US" dirty="0" smtClean="0"/>
              <a:t>Very tempting to hack</a:t>
            </a:r>
          </a:p>
          <a:p>
            <a:r>
              <a:rPr lang="en-US" dirty="0" smtClean="0"/>
              <a:t>Current solutions</a:t>
            </a:r>
            <a:r>
              <a:rPr lang="en-US" dirty="0"/>
              <a:t>: additional </a:t>
            </a:r>
            <a:r>
              <a:rPr lang="en-US" dirty="0" smtClean="0"/>
              <a:t>expenses,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secured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devices &amp; connectivity</a:t>
            </a:r>
          </a:p>
          <a:p>
            <a:r>
              <a:rPr lang="en-US" dirty="0" smtClean="0"/>
              <a:t>Send messages </a:t>
            </a:r>
            <a:r>
              <a:rPr lang="en-US" smtClean="0"/>
              <a:t>between devices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4" y="24032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174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663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20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</TotalTime>
  <Words>93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Distributed RSA FOR iot</vt:lpstr>
      <vt:lpstr>Internet of things</vt:lpstr>
      <vt:lpstr>Iot – key properties</vt:lpstr>
      <vt:lpstr>IOT- security aspects</vt:lpstr>
      <vt:lpstr>Iot secured network</vt:lpstr>
      <vt:lpstr>Progress of the project</vt:lpstr>
      <vt:lpstr>DEMO</vt:lpstr>
      <vt:lpstr>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RSA FOR iot</dc:title>
  <dc:creator>Nagar, Reut</dc:creator>
  <cp:keywords>CTPClassification=CTP_NT</cp:keywords>
  <cp:lastModifiedBy>Nagar, Reut</cp:lastModifiedBy>
  <cp:revision>12</cp:revision>
  <dcterms:created xsi:type="dcterms:W3CDTF">2018-02-12T19:15:17Z</dcterms:created>
  <dcterms:modified xsi:type="dcterms:W3CDTF">2018-02-14T06:02:21Z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015d47cc-229a-46e4-b04a-2e821b293465</vt:lpwstr>
  </property>
  <property fmtid="{D5CDD505-2E9C-101B-9397-08002B2CF9AE}" pid="3" name="CTP_TimeStamp">
    <vt:lpwstr>2018-02-14 06:02:21Z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