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0" r:id="rId6"/>
    <p:sldId id="269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Distributed RSA FOR iot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Final Project 2018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SarIe safrin, reut nagar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Internet Of Things</a:t>
            </a:r>
            <a:endParaRPr lang="he-IL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39218"/>
            <a:ext cx="2215381" cy="221538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28" y="2614603"/>
            <a:ext cx="2215380" cy="221538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lum brigh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02" y="2639218"/>
            <a:ext cx="2166151" cy="2166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1413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Everything is connected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4662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Small dedicated device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093" y="5089832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Growing investments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key 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properties</a:t>
            </a:r>
            <a:endParaRPr lang="he-IL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Low resources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4662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Low price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093" y="5089832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Connectivity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4" y="2830940"/>
            <a:ext cx="1754103" cy="1754103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10" y="2646015"/>
            <a:ext cx="2123951" cy="212395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7" y="2850806"/>
            <a:ext cx="1919160" cy="1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6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security 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aspects</a:t>
            </a:r>
            <a:endParaRPr lang="he-IL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Limited security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4662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Tempting to hack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093" y="5089832"/>
            <a:ext cx="314324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Can not support heavy Algorithms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03" y="2717314"/>
            <a:ext cx="1737455" cy="173745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43" y="2717314"/>
            <a:ext cx="1876566" cy="187656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lum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43" y="2736774"/>
            <a:ext cx="1857106" cy="1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Our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4" y="2097088"/>
            <a:ext cx="3392656" cy="339265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14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process</a:t>
            </a:r>
            <a:endParaRPr lang="he-IL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2" y="2512352"/>
            <a:ext cx="758386" cy="75838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3" y="5291219"/>
            <a:ext cx="1098793" cy="109879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39" y="4986435"/>
            <a:ext cx="722531" cy="72253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91" y="3802003"/>
            <a:ext cx="939438" cy="939438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8" y="4015949"/>
            <a:ext cx="725492" cy="725492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7" y="4741441"/>
            <a:ext cx="1096248" cy="1096248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744" y="4378695"/>
            <a:ext cx="505652" cy="505652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62" y="5043019"/>
            <a:ext cx="722531" cy="722531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44" y="5118085"/>
            <a:ext cx="722531" cy="72253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6" y="2512352"/>
            <a:ext cx="1371601" cy="1371601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2" y="2512352"/>
            <a:ext cx="1371601" cy="1371601"/>
          </a:xfrm>
          <a:prstGeom prst="rect">
            <a:avLst/>
          </a:prstGeom>
          <a:effectLst/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410" y="2321737"/>
            <a:ext cx="949001" cy="9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64" y="24032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</a:rPr>
              <a:t>DEMO</a:t>
            </a:r>
            <a:endParaRPr lang="en-US" sz="9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12458" y="26700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bg2">
                    <a:lumMod val="50000"/>
                  </a:schemeClr>
                </a:solidFill>
              </a:rPr>
              <a:t>end</a:t>
            </a:r>
            <a:endParaRPr lang="he-IL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865069" y="6016992"/>
            <a:ext cx="6200776" cy="524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Icons are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from https://www.flaticon.com/</a:t>
            </a:r>
          </a:p>
        </p:txBody>
      </p:sp>
    </p:spTree>
    <p:extLst>
      <p:ext uri="{BB962C8B-B14F-4D97-AF65-F5344CB8AC3E}">
        <p14:creationId xmlns:p14="http://schemas.microsoft.com/office/powerpoint/2010/main" val="1482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144</TotalTime>
  <Words>55</Words>
  <Application>Microsoft Office PowerPoint</Application>
  <PresentationFormat>מסך רחב</PresentationFormat>
  <Paragraphs>20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Circuit</vt:lpstr>
      <vt:lpstr>Distributed RSA FOR iot</vt:lpstr>
      <vt:lpstr>Internet Of Things</vt:lpstr>
      <vt:lpstr>key properties</vt:lpstr>
      <vt:lpstr>security aspects</vt:lpstr>
      <vt:lpstr>Our solution</vt:lpstr>
      <vt:lpstr>The process</vt:lpstr>
      <vt:lpstr>DEMO</vt:lpstr>
      <vt:lpstr>end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RSA FOR iot</dc:title>
  <dc:creator>Nagar, Reut</dc:creator>
  <cp:keywords>CTPClassification=CTP_NT</cp:keywords>
  <cp:lastModifiedBy>USER</cp:lastModifiedBy>
  <cp:revision>25</cp:revision>
  <dcterms:created xsi:type="dcterms:W3CDTF">2018-02-12T19:15:17Z</dcterms:created>
  <dcterms:modified xsi:type="dcterms:W3CDTF">2018-02-14T18:11:59Z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015d47cc-229a-46e4-b04a-2e821b293465</vt:lpwstr>
  </property>
  <property fmtid="{D5CDD505-2E9C-101B-9397-08002B2CF9AE}" pid="3" name="CTP_TimeStamp">
    <vt:lpwstr>2018-02-14 06:02:21Z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