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>
        <p:scale>
          <a:sx n="85" d="100"/>
          <a:sy n="85" d="100"/>
        </p:scale>
        <p:origin x="590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41" y="1530821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A237A0-7805-640C-78F0-0C71EF67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152"/>
          <a:stretch/>
        </p:blipFill>
        <p:spPr>
          <a:xfrm>
            <a:off x="547658" y="2463907"/>
            <a:ext cx="11096683" cy="4314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738B78-32D9-3BDC-D90C-5408BE8B4698}"/>
              </a:ext>
            </a:extLst>
          </p:cNvPr>
          <p:cNvSpPr/>
          <p:nvPr/>
        </p:nvSpPr>
        <p:spPr>
          <a:xfrm>
            <a:off x="547658" y="1828800"/>
            <a:ext cx="11096683" cy="431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 BAR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D1EA91-7CAE-ADD7-94D2-3B38DD4AB93D}"/>
              </a:ext>
            </a:extLst>
          </p:cNvPr>
          <p:cNvCxnSpPr/>
          <p:nvPr/>
        </p:nvCxnSpPr>
        <p:spPr>
          <a:xfrm>
            <a:off x="547658" y="3252651"/>
            <a:ext cx="1109668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2DBB73-5F45-AE8B-CEAE-9138856EA4C1}"/>
              </a:ext>
            </a:extLst>
          </p:cNvPr>
          <p:cNvSpPr txBox="1"/>
          <p:nvPr/>
        </p:nvSpPr>
        <p:spPr>
          <a:xfrm>
            <a:off x="4423953" y="3381494"/>
            <a:ext cx="33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Flex = 1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EACC2-F5E7-0494-F778-41EF9626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66" t="11098" r="23799"/>
          <a:stretch/>
        </p:blipFill>
        <p:spPr>
          <a:xfrm>
            <a:off x="169817" y="1436915"/>
            <a:ext cx="5792564" cy="4258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1B5E52-065E-5800-935A-9EE706F19C6B}"/>
              </a:ext>
            </a:extLst>
          </p:cNvPr>
          <p:cNvSpPr/>
          <p:nvPr/>
        </p:nvSpPr>
        <p:spPr>
          <a:xfrm>
            <a:off x="6204857" y="1436914"/>
            <a:ext cx="5682343" cy="4323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6FB33-4A38-702A-287F-B0DD27FE915C}"/>
              </a:ext>
            </a:extLst>
          </p:cNvPr>
          <p:cNvSpPr/>
          <p:nvPr/>
        </p:nvSpPr>
        <p:spPr>
          <a:xfrm>
            <a:off x="6453051" y="1658983"/>
            <a:ext cx="5159829" cy="9405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E1A86-1AA4-E956-D59C-AA2EB3A4DB96}"/>
              </a:ext>
            </a:extLst>
          </p:cNvPr>
          <p:cNvSpPr/>
          <p:nvPr/>
        </p:nvSpPr>
        <p:spPr>
          <a:xfrm>
            <a:off x="6453051" y="2821577"/>
            <a:ext cx="1972491" cy="25995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EAB42-DB2D-1A8C-E3A9-2E381A248AB5}"/>
              </a:ext>
            </a:extLst>
          </p:cNvPr>
          <p:cNvSpPr/>
          <p:nvPr/>
        </p:nvSpPr>
        <p:spPr>
          <a:xfrm>
            <a:off x="8608423" y="2821577"/>
            <a:ext cx="3004457" cy="25995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5BB907-5DC3-4D3D-70D2-8DAE45A62B26}"/>
              </a:ext>
            </a:extLst>
          </p:cNvPr>
          <p:cNvCxnSpPr/>
          <p:nvPr/>
        </p:nvCxnSpPr>
        <p:spPr>
          <a:xfrm>
            <a:off x="6204857" y="1280160"/>
            <a:ext cx="55386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C9CFE7-DDAD-04F4-FBA2-7DB719CD2E82}"/>
              </a:ext>
            </a:extLst>
          </p:cNvPr>
          <p:cNvSpPr txBox="1"/>
          <p:nvPr/>
        </p:nvSpPr>
        <p:spPr>
          <a:xfrm>
            <a:off x="7341326" y="659956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048F1-7A5E-F855-8150-B8C83B06DBE9}"/>
              </a:ext>
            </a:extLst>
          </p:cNvPr>
          <p:cNvCxnSpPr>
            <a:cxnSpLocks/>
          </p:cNvCxnSpPr>
          <p:nvPr/>
        </p:nvCxnSpPr>
        <p:spPr>
          <a:xfrm flipV="1">
            <a:off x="11743509" y="2680062"/>
            <a:ext cx="0" cy="288253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3B20E4-DD86-ECFE-DDA8-1952D2EB8B25}"/>
              </a:ext>
            </a:extLst>
          </p:cNvPr>
          <p:cNvCxnSpPr>
            <a:cxnSpLocks/>
          </p:cNvCxnSpPr>
          <p:nvPr/>
        </p:nvCxnSpPr>
        <p:spPr>
          <a:xfrm flipV="1">
            <a:off x="6344194" y="2680061"/>
            <a:ext cx="0" cy="288253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C5FD13-007F-4243-10D5-56C7D87B39FD}"/>
              </a:ext>
            </a:extLst>
          </p:cNvPr>
          <p:cNvSpPr txBox="1"/>
          <p:nvPr/>
        </p:nvSpPr>
        <p:spPr>
          <a:xfrm>
            <a:off x="5264331" y="2558535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D7BD2-489D-22C7-226D-D07F4D5DDE89}"/>
              </a:ext>
            </a:extLst>
          </p:cNvPr>
          <p:cNvSpPr txBox="1"/>
          <p:nvPr/>
        </p:nvSpPr>
        <p:spPr>
          <a:xfrm>
            <a:off x="9570719" y="2547258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BD4537-1070-93AF-8408-7E08AA2AD61D}"/>
              </a:ext>
            </a:extLst>
          </p:cNvPr>
          <p:cNvSpPr txBox="1"/>
          <p:nvPr/>
        </p:nvSpPr>
        <p:spPr>
          <a:xfrm>
            <a:off x="7751716" y="961293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C750EB-2194-43DF-921A-B85629473184}"/>
              </a:ext>
            </a:extLst>
          </p:cNvPr>
          <p:cNvSpPr txBox="1"/>
          <p:nvPr/>
        </p:nvSpPr>
        <p:spPr>
          <a:xfrm>
            <a:off x="7302137" y="1938330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CE785-032E-190D-1694-72076993C1A3}"/>
              </a:ext>
            </a:extLst>
          </p:cNvPr>
          <p:cNvSpPr txBox="1"/>
          <p:nvPr/>
        </p:nvSpPr>
        <p:spPr>
          <a:xfrm>
            <a:off x="8438605" y="3877883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5A549-DE24-EDDF-B8EC-AAF58196918C}"/>
              </a:ext>
            </a:extLst>
          </p:cNvPr>
          <p:cNvSpPr txBox="1"/>
          <p:nvPr/>
        </p:nvSpPr>
        <p:spPr>
          <a:xfrm>
            <a:off x="5777324" y="3877883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 </a:t>
            </a:r>
          </a:p>
        </p:txBody>
      </p:sp>
    </p:spTree>
    <p:extLst>
      <p:ext uri="{BB962C8B-B14F-4D97-AF65-F5344CB8AC3E}">
        <p14:creationId xmlns:p14="http://schemas.microsoft.com/office/powerpoint/2010/main" val="73133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CA841-DFB4-84EE-1B1B-DD53B2A2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65" t="41237" r="65412" b="353"/>
          <a:stretch/>
        </p:blipFill>
        <p:spPr>
          <a:xfrm>
            <a:off x="2133603" y="472138"/>
            <a:ext cx="2793416" cy="59137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AEFA9F-28A3-D51F-B717-65E053F4773A}"/>
              </a:ext>
            </a:extLst>
          </p:cNvPr>
          <p:cNvSpPr/>
          <p:nvPr/>
        </p:nvSpPr>
        <p:spPr>
          <a:xfrm>
            <a:off x="6439988" y="692331"/>
            <a:ext cx="3905795" cy="5577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2F6FD-3C5C-7285-27B4-74CBCEC26481}"/>
              </a:ext>
            </a:extLst>
          </p:cNvPr>
          <p:cNvSpPr/>
          <p:nvPr/>
        </p:nvSpPr>
        <p:spPr>
          <a:xfrm>
            <a:off x="6648995" y="862149"/>
            <a:ext cx="3487780" cy="1201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90E6ED-E6D1-7DA1-7819-939F6DECE80B}"/>
              </a:ext>
            </a:extLst>
          </p:cNvPr>
          <p:cNvSpPr/>
          <p:nvPr/>
        </p:nvSpPr>
        <p:spPr>
          <a:xfrm>
            <a:off x="6648995" y="2364378"/>
            <a:ext cx="3487780" cy="1201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63B14-5D58-6853-37C3-B4AB709C5E87}"/>
              </a:ext>
            </a:extLst>
          </p:cNvPr>
          <p:cNvSpPr/>
          <p:nvPr/>
        </p:nvSpPr>
        <p:spPr>
          <a:xfrm>
            <a:off x="6648995" y="3866607"/>
            <a:ext cx="3487780" cy="1952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8F9031-BD3E-536D-4EAA-003030602234}"/>
              </a:ext>
            </a:extLst>
          </p:cNvPr>
          <p:cNvCxnSpPr/>
          <p:nvPr/>
        </p:nvCxnSpPr>
        <p:spPr>
          <a:xfrm>
            <a:off x="10254343" y="3984171"/>
            <a:ext cx="0" cy="183533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5564D5-D45C-BF6A-57F6-6710B259E38B}"/>
              </a:ext>
            </a:extLst>
          </p:cNvPr>
          <p:cNvCxnSpPr>
            <a:cxnSpLocks/>
          </p:cNvCxnSpPr>
          <p:nvPr/>
        </p:nvCxnSpPr>
        <p:spPr>
          <a:xfrm>
            <a:off x="10254343" y="2364378"/>
            <a:ext cx="0" cy="12562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A80C48-6F5F-A381-6A7F-EEE8E0DBFB25}"/>
              </a:ext>
            </a:extLst>
          </p:cNvPr>
          <p:cNvCxnSpPr>
            <a:cxnSpLocks/>
          </p:cNvCxnSpPr>
          <p:nvPr/>
        </p:nvCxnSpPr>
        <p:spPr>
          <a:xfrm>
            <a:off x="10254343" y="807718"/>
            <a:ext cx="0" cy="125621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011A89-E78C-D05B-08B5-8EAE81983680}"/>
              </a:ext>
            </a:extLst>
          </p:cNvPr>
          <p:cNvSpPr txBox="1"/>
          <p:nvPr/>
        </p:nvSpPr>
        <p:spPr>
          <a:xfrm>
            <a:off x="9603377" y="1251158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424F4C-8F99-7424-9731-7E5D55B222A1}"/>
              </a:ext>
            </a:extLst>
          </p:cNvPr>
          <p:cNvSpPr txBox="1"/>
          <p:nvPr/>
        </p:nvSpPr>
        <p:spPr>
          <a:xfrm>
            <a:off x="9603376" y="2796712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2DE243-E469-FBFB-B63C-2969EB3CC59E}"/>
              </a:ext>
            </a:extLst>
          </p:cNvPr>
          <p:cNvSpPr txBox="1"/>
          <p:nvPr/>
        </p:nvSpPr>
        <p:spPr>
          <a:xfrm>
            <a:off x="9541328" y="4668273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</p:spTree>
    <p:extLst>
      <p:ext uri="{BB962C8B-B14F-4D97-AF65-F5344CB8AC3E}">
        <p14:creationId xmlns:p14="http://schemas.microsoft.com/office/powerpoint/2010/main" val="10600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15E2DC-0D71-52CE-44C6-96B7D749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00" t="41340" r="23628" b="2305"/>
          <a:stretch/>
        </p:blipFill>
        <p:spPr>
          <a:xfrm>
            <a:off x="261257" y="1814479"/>
            <a:ext cx="5499466" cy="32290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0A34A-C9E1-84B0-B1FA-A39C157DBAAE}"/>
              </a:ext>
            </a:extLst>
          </p:cNvPr>
          <p:cNvSpPr/>
          <p:nvPr/>
        </p:nvSpPr>
        <p:spPr>
          <a:xfrm>
            <a:off x="6217920" y="1756325"/>
            <a:ext cx="5712823" cy="32871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BC5CBF-272F-0E6B-1E15-26EC2953D226}"/>
              </a:ext>
            </a:extLst>
          </p:cNvPr>
          <p:cNvSpPr/>
          <p:nvPr/>
        </p:nvSpPr>
        <p:spPr>
          <a:xfrm>
            <a:off x="6387738" y="1946366"/>
            <a:ext cx="5290456" cy="35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D793E-18F8-73D4-B36D-65A81F14072B}"/>
              </a:ext>
            </a:extLst>
          </p:cNvPr>
          <p:cNvSpPr/>
          <p:nvPr/>
        </p:nvSpPr>
        <p:spPr>
          <a:xfrm>
            <a:off x="6387738" y="2570020"/>
            <a:ext cx="5290456" cy="35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89A033-B3AB-5341-10E3-A1866C402C88}"/>
              </a:ext>
            </a:extLst>
          </p:cNvPr>
          <p:cNvSpPr/>
          <p:nvPr/>
        </p:nvSpPr>
        <p:spPr>
          <a:xfrm>
            <a:off x="6429103" y="3193675"/>
            <a:ext cx="5290456" cy="35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9B293-DD28-D4BC-4449-A7955320A8C9}"/>
              </a:ext>
            </a:extLst>
          </p:cNvPr>
          <p:cNvSpPr/>
          <p:nvPr/>
        </p:nvSpPr>
        <p:spPr>
          <a:xfrm>
            <a:off x="6429103" y="3835885"/>
            <a:ext cx="5290456" cy="35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AE6C7F-7FC4-DD37-6C94-D0854F50B78B}"/>
              </a:ext>
            </a:extLst>
          </p:cNvPr>
          <p:cNvSpPr/>
          <p:nvPr/>
        </p:nvSpPr>
        <p:spPr>
          <a:xfrm>
            <a:off x="6429103" y="4478095"/>
            <a:ext cx="5290456" cy="355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2432-054A-FD77-7E93-5420B3855F95}"/>
              </a:ext>
            </a:extLst>
          </p:cNvPr>
          <p:cNvSpPr txBox="1"/>
          <p:nvPr/>
        </p:nvSpPr>
        <p:spPr>
          <a:xfrm>
            <a:off x="7991844" y="1948606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3AD410-8EA0-7C8A-FCC0-42292DC727B9}"/>
              </a:ext>
            </a:extLst>
          </p:cNvPr>
          <p:cNvSpPr txBox="1"/>
          <p:nvPr/>
        </p:nvSpPr>
        <p:spPr>
          <a:xfrm>
            <a:off x="7991844" y="2546195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E37C0-BF34-958F-857D-C844AB280A6D}"/>
              </a:ext>
            </a:extLst>
          </p:cNvPr>
          <p:cNvSpPr txBox="1"/>
          <p:nvPr/>
        </p:nvSpPr>
        <p:spPr>
          <a:xfrm>
            <a:off x="7886251" y="3192513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00928B-492E-1340-54B2-143138AB87E2}"/>
              </a:ext>
            </a:extLst>
          </p:cNvPr>
          <p:cNvSpPr txBox="1"/>
          <p:nvPr/>
        </p:nvSpPr>
        <p:spPr>
          <a:xfrm>
            <a:off x="7886251" y="3849036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59C879-A1E9-F2EF-7EC7-4DC44AB9C582}"/>
              </a:ext>
            </a:extLst>
          </p:cNvPr>
          <p:cNvSpPr txBox="1"/>
          <p:nvPr/>
        </p:nvSpPr>
        <p:spPr>
          <a:xfrm>
            <a:off x="7886251" y="4452870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Flex = 0</a:t>
            </a:r>
          </a:p>
        </p:txBody>
      </p:sp>
    </p:spTree>
    <p:extLst>
      <p:ext uri="{BB962C8B-B14F-4D97-AF65-F5344CB8AC3E}">
        <p14:creationId xmlns:p14="http://schemas.microsoft.com/office/powerpoint/2010/main" val="20934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Keng Puthearith</cp:lastModifiedBy>
  <cp:revision>2</cp:revision>
  <dcterms:created xsi:type="dcterms:W3CDTF">2024-08-04T11:27:57Z</dcterms:created>
  <dcterms:modified xsi:type="dcterms:W3CDTF">2024-11-13T14:33:37Z</dcterms:modified>
</cp:coreProperties>
</file>