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K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66" d="100"/>
          <a:sy n="66" d="100"/>
        </p:scale>
        <p:origin x="2336"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04096-7856-B60A-B624-CD3E8C67F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H"/>
          </a:p>
        </p:txBody>
      </p:sp>
      <p:sp>
        <p:nvSpPr>
          <p:cNvPr id="3" name="Subtitle 2">
            <a:extLst>
              <a:ext uri="{FF2B5EF4-FFF2-40B4-BE49-F238E27FC236}">
                <a16:creationId xmlns:a16="http://schemas.microsoft.com/office/drawing/2014/main" id="{65D437DC-C3A4-F629-749A-BA00F7848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H"/>
          </a:p>
        </p:txBody>
      </p:sp>
      <p:sp>
        <p:nvSpPr>
          <p:cNvPr id="4" name="Date Placeholder 3">
            <a:extLst>
              <a:ext uri="{FF2B5EF4-FFF2-40B4-BE49-F238E27FC236}">
                <a16:creationId xmlns:a16="http://schemas.microsoft.com/office/drawing/2014/main" id="{6A575748-07B9-5E8E-5B83-331D628A1FC8}"/>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175ED8E3-A36B-0DD4-98E7-29AAD522CDE3}"/>
              </a:ext>
            </a:extLst>
          </p:cNvPr>
          <p:cNvSpPr>
            <a:spLocks noGrp="1"/>
          </p:cNvSpPr>
          <p:nvPr>
            <p:ph type="ftr" sz="quarter" idx="11"/>
          </p:nvPr>
        </p:nvSpPr>
        <p:spPr/>
        <p:txBody>
          <a:bodyPr/>
          <a:lstStyle/>
          <a:p>
            <a:endParaRPr lang="en-KH"/>
          </a:p>
        </p:txBody>
      </p:sp>
      <p:sp>
        <p:nvSpPr>
          <p:cNvPr id="6" name="Slide Number Placeholder 5">
            <a:extLst>
              <a:ext uri="{FF2B5EF4-FFF2-40B4-BE49-F238E27FC236}">
                <a16:creationId xmlns:a16="http://schemas.microsoft.com/office/drawing/2014/main" id="{996FC5A2-8B42-6F66-4B7F-DC25B6136903}"/>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271779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7561-79F5-BB00-0D8D-F04C58CF1EAE}"/>
              </a:ext>
            </a:extLst>
          </p:cNvPr>
          <p:cNvSpPr>
            <a:spLocks noGrp="1"/>
          </p:cNvSpPr>
          <p:nvPr>
            <p:ph type="title"/>
          </p:nvPr>
        </p:nvSpPr>
        <p:spPr/>
        <p:txBody>
          <a:bodyPr/>
          <a:lstStyle/>
          <a:p>
            <a:r>
              <a:rPr lang="en-US"/>
              <a:t>Click to edit Master title style</a:t>
            </a:r>
            <a:endParaRPr lang="en-KH"/>
          </a:p>
        </p:txBody>
      </p:sp>
      <p:sp>
        <p:nvSpPr>
          <p:cNvPr id="3" name="Vertical Text Placeholder 2">
            <a:extLst>
              <a:ext uri="{FF2B5EF4-FFF2-40B4-BE49-F238E27FC236}">
                <a16:creationId xmlns:a16="http://schemas.microsoft.com/office/drawing/2014/main" id="{D6905A29-76DC-EC61-4C22-0E8AA4A49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Date Placeholder 3">
            <a:extLst>
              <a:ext uri="{FF2B5EF4-FFF2-40B4-BE49-F238E27FC236}">
                <a16:creationId xmlns:a16="http://schemas.microsoft.com/office/drawing/2014/main" id="{96EC8FE6-2C30-BAB0-5924-018B19183E29}"/>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EE12CBDE-E17B-D412-3D77-3116706DCC83}"/>
              </a:ext>
            </a:extLst>
          </p:cNvPr>
          <p:cNvSpPr>
            <a:spLocks noGrp="1"/>
          </p:cNvSpPr>
          <p:nvPr>
            <p:ph type="ftr" sz="quarter" idx="11"/>
          </p:nvPr>
        </p:nvSpPr>
        <p:spPr/>
        <p:txBody>
          <a:bodyPr/>
          <a:lstStyle/>
          <a:p>
            <a:endParaRPr lang="en-KH"/>
          </a:p>
        </p:txBody>
      </p:sp>
      <p:sp>
        <p:nvSpPr>
          <p:cNvPr id="6" name="Slide Number Placeholder 5">
            <a:extLst>
              <a:ext uri="{FF2B5EF4-FFF2-40B4-BE49-F238E27FC236}">
                <a16:creationId xmlns:a16="http://schemas.microsoft.com/office/drawing/2014/main" id="{7272A9A3-4F3F-BBF5-EDAD-0EC26604B588}"/>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1581117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91BDBB-59EC-0787-DBC5-6756D8C2D6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H"/>
          </a:p>
        </p:txBody>
      </p:sp>
      <p:sp>
        <p:nvSpPr>
          <p:cNvPr id="3" name="Vertical Text Placeholder 2">
            <a:extLst>
              <a:ext uri="{FF2B5EF4-FFF2-40B4-BE49-F238E27FC236}">
                <a16:creationId xmlns:a16="http://schemas.microsoft.com/office/drawing/2014/main" id="{B6D7186C-0E20-E493-A2B9-7A08C528A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Date Placeholder 3">
            <a:extLst>
              <a:ext uri="{FF2B5EF4-FFF2-40B4-BE49-F238E27FC236}">
                <a16:creationId xmlns:a16="http://schemas.microsoft.com/office/drawing/2014/main" id="{9058BB7B-2997-FED5-D788-BD0BB0F628C0}"/>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B28D74A4-E850-414F-4C99-6B4FD5B1A7FF}"/>
              </a:ext>
            </a:extLst>
          </p:cNvPr>
          <p:cNvSpPr>
            <a:spLocks noGrp="1"/>
          </p:cNvSpPr>
          <p:nvPr>
            <p:ph type="ftr" sz="quarter" idx="11"/>
          </p:nvPr>
        </p:nvSpPr>
        <p:spPr/>
        <p:txBody>
          <a:bodyPr/>
          <a:lstStyle/>
          <a:p>
            <a:endParaRPr lang="en-KH"/>
          </a:p>
        </p:txBody>
      </p:sp>
      <p:sp>
        <p:nvSpPr>
          <p:cNvPr id="6" name="Slide Number Placeholder 5">
            <a:extLst>
              <a:ext uri="{FF2B5EF4-FFF2-40B4-BE49-F238E27FC236}">
                <a16:creationId xmlns:a16="http://schemas.microsoft.com/office/drawing/2014/main" id="{2BDEB30E-4574-EE1E-E32F-45309503D324}"/>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251455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559C-7D6D-07B8-6F2A-E22399FAB4D2}"/>
              </a:ext>
            </a:extLst>
          </p:cNvPr>
          <p:cNvSpPr>
            <a:spLocks noGrp="1"/>
          </p:cNvSpPr>
          <p:nvPr>
            <p:ph type="title"/>
          </p:nvPr>
        </p:nvSpPr>
        <p:spPr/>
        <p:txBody>
          <a:bodyPr/>
          <a:lstStyle/>
          <a:p>
            <a:r>
              <a:rPr lang="en-US"/>
              <a:t>Click to edit Master title style</a:t>
            </a:r>
            <a:endParaRPr lang="en-KH"/>
          </a:p>
        </p:txBody>
      </p:sp>
      <p:sp>
        <p:nvSpPr>
          <p:cNvPr id="3" name="Content Placeholder 2">
            <a:extLst>
              <a:ext uri="{FF2B5EF4-FFF2-40B4-BE49-F238E27FC236}">
                <a16:creationId xmlns:a16="http://schemas.microsoft.com/office/drawing/2014/main" id="{E14C0ABC-24F6-19A7-1F04-A92982B05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Date Placeholder 3">
            <a:extLst>
              <a:ext uri="{FF2B5EF4-FFF2-40B4-BE49-F238E27FC236}">
                <a16:creationId xmlns:a16="http://schemas.microsoft.com/office/drawing/2014/main" id="{F832845B-2B79-58B5-9069-30A1F5B08C09}"/>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32A2FFCA-B64D-5E96-8009-B311BA6BEC7B}"/>
              </a:ext>
            </a:extLst>
          </p:cNvPr>
          <p:cNvSpPr>
            <a:spLocks noGrp="1"/>
          </p:cNvSpPr>
          <p:nvPr>
            <p:ph type="ftr" sz="quarter" idx="11"/>
          </p:nvPr>
        </p:nvSpPr>
        <p:spPr/>
        <p:txBody>
          <a:bodyPr/>
          <a:lstStyle/>
          <a:p>
            <a:endParaRPr lang="en-KH"/>
          </a:p>
        </p:txBody>
      </p:sp>
      <p:sp>
        <p:nvSpPr>
          <p:cNvPr id="6" name="Slide Number Placeholder 5">
            <a:extLst>
              <a:ext uri="{FF2B5EF4-FFF2-40B4-BE49-F238E27FC236}">
                <a16:creationId xmlns:a16="http://schemas.microsoft.com/office/drawing/2014/main" id="{DA3073A7-5970-FB7B-DC2B-4DD8E4F3343D}"/>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202334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7967-E35A-563F-FE61-588D2C874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H"/>
          </a:p>
        </p:txBody>
      </p:sp>
      <p:sp>
        <p:nvSpPr>
          <p:cNvPr id="3" name="Text Placeholder 2">
            <a:extLst>
              <a:ext uri="{FF2B5EF4-FFF2-40B4-BE49-F238E27FC236}">
                <a16:creationId xmlns:a16="http://schemas.microsoft.com/office/drawing/2014/main" id="{503A08DA-389C-7209-B1F5-E9AB5ED0A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4C576-B18A-921B-B030-90C59EEC29A7}"/>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DFFFD1A4-3180-76E8-0457-64947E9A8DAB}"/>
              </a:ext>
            </a:extLst>
          </p:cNvPr>
          <p:cNvSpPr>
            <a:spLocks noGrp="1"/>
          </p:cNvSpPr>
          <p:nvPr>
            <p:ph type="ftr" sz="quarter" idx="11"/>
          </p:nvPr>
        </p:nvSpPr>
        <p:spPr/>
        <p:txBody>
          <a:bodyPr/>
          <a:lstStyle/>
          <a:p>
            <a:endParaRPr lang="en-KH"/>
          </a:p>
        </p:txBody>
      </p:sp>
      <p:sp>
        <p:nvSpPr>
          <p:cNvPr id="6" name="Slide Number Placeholder 5">
            <a:extLst>
              <a:ext uri="{FF2B5EF4-FFF2-40B4-BE49-F238E27FC236}">
                <a16:creationId xmlns:a16="http://schemas.microsoft.com/office/drawing/2014/main" id="{C7232B1B-9DDB-4137-4228-CE7E9A481CB3}"/>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46776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3525-299B-195A-AEE3-2FDFF471BC56}"/>
              </a:ext>
            </a:extLst>
          </p:cNvPr>
          <p:cNvSpPr>
            <a:spLocks noGrp="1"/>
          </p:cNvSpPr>
          <p:nvPr>
            <p:ph type="title"/>
          </p:nvPr>
        </p:nvSpPr>
        <p:spPr/>
        <p:txBody>
          <a:bodyPr/>
          <a:lstStyle/>
          <a:p>
            <a:r>
              <a:rPr lang="en-US"/>
              <a:t>Click to edit Master title style</a:t>
            </a:r>
            <a:endParaRPr lang="en-KH"/>
          </a:p>
        </p:txBody>
      </p:sp>
      <p:sp>
        <p:nvSpPr>
          <p:cNvPr id="3" name="Content Placeholder 2">
            <a:extLst>
              <a:ext uri="{FF2B5EF4-FFF2-40B4-BE49-F238E27FC236}">
                <a16:creationId xmlns:a16="http://schemas.microsoft.com/office/drawing/2014/main" id="{95AA42F6-C025-7B88-1641-AA32BFB9F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Content Placeholder 3">
            <a:extLst>
              <a:ext uri="{FF2B5EF4-FFF2-40B4-BE49-F238E27FC236}">
                <a16:creationId xmlns:a16="http://schemas.microsoft.com/office/drawing/2014/main" id="{0D29FF33-C44E-D7B0-B19A-1B4452F2E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5" name="Date Placeholder 4">
            <a:extLst>
              <a:ext uri="{FF2B5EF4-FFF2-40B4-BE49-F238E27FC236}">
                <a16:creationId xmlns:a16="http://schemas.microsoft.com/office/drawing/2014/main" id="{4C587FE3-9526-2A80-A743-EA1B05ED01E0}"/>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6" name="Footer Placeholder 5">
            <a:extLst>
              <a:ext uri="{FF2B5EF4-FFF2-40B4-BE49-F238E27FC236}">
                <a16:creationId xmlns:a16="http://schemas.microsoft.com/office/drawing/2014/main" id="{621CB9B6-DF4A-07DF-B4D3-DB646F84BDAE}"/>
              </a:ext>
            </a:extLst>
          </p:cNvPr>
          <p:cNvSpPr>
            <a:spLocks noGrp="1"/>
          </p:cNvSpPr>
          <p:nvPr>
            <p:ph type="ftr" sz="quarter" idx="11"/>
          </p:nvPr>
        </p:nvSpPr>
        <p:spPr/>
        <p:txBody>
          <a:bodyPr/>
          <a:lstStyle/>
          <a:p>
            <a:endParaRPr lang="en-KH"/>
          </a:p>
        </p:txBody>
      </p:sp>
      <p:sp>
        <p:nvSpPr>
          <p:cNvPr id="7" name="Slide Number Placeholder 6">
            <a:extLst>
              <a:ext uri="{FF2B5EF4-FFF2-40B4-BE49-F238E27FC236}">
                <a16:creationId xmlns:a16="http://schemas.microsoft.com/office/drawing/2014/main" id="{B6D51919-60EA-118B-92F8-71F72144D5CB}"/>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290451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70CA-3C47-94D2-6F70-06A4F1A45FFE}"/>
              </a:ext>
            </a:extLst>
          </p:cNvPr>
          <p:cNvSpPr>
            <a:spLocks noGrp="1"/>
          </p:cNvSpPr>
          <p:nvPr>
            <p:ph type="title"/>
          </p:nvPr>
        </p:nvSpPr>
        <p:spPr>
          <a:xfrm>
            <a:off x="839788" y="365125"/>
            <a:ext cx="10515600" cy="1325563"/>
          </a:xfrm>
        </p:spPr>
        <p:txBody>
          <a:bodyPr/>
          <a:lstStyle/>
          <a:p>
            <a:r>
              <a:rPr lang="en-US"/>
              <a:t>Click to edit Master title style</a:t>
            </a:r>
            <a:endParaRPr lang="en-KH"/>
          </a:p>
        </p:txBody>
      </p:sp>
      <p:sp>
        <p:nvSpPr>
          <p:cNvPr id="3" name="Text Placeholder 2">
            <a:extLst>
              <a:ext uri="{FF2B5EF4-FFF2-40B4-BE49-F238E27FC236}">
                <a16:creationId xmlns:a16="http://schemas.microsoft.com/office/drawing/2014/main" id="{4B8F089F-33EB-FF7B-5CD9-3616768DB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361FC4-946C-F7F0-7890-74747A680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5" name="Text Placeholder 4">
            <a:extLst>
              <a:ext uri="{FF2B5EF4-FFF2-40B4-BE49-F238E27FC236}">
                <a16:creationId xmlns:a16="http://schemas.microsoft.com/office/drawing/2014/main" id="{6F202D98-689B-7E82-165A-5889E2D3D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33CE7-1799-274D-9180-685E976E9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7" name="Date Placeholder 6">
            <a:extLst>
              <a:ext uri="{FF2B5EF4-FFF2-40B4-BE49-F238E27FC236}">
                <a16:creationId xmlns:a16="http://schemas.microsoft.com/office/drawing/2014/main" id="{D49C86E3-09E8-9987-4EE3-9D73B2088E6B}"/>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8" name="Footer Placeholder 7">
            <a:extLst>
              <a:ext uri="{FF2B5EF4-FFF2-40B4-BE49-F238E27FC236}">
                <a16:creationId xmlns:a16="http://schemas.microsoft.com/office/drawing/2014/main" id="{49E3D741-2322-29B2-F91E-216ACE57CDD2}"/>
              </a:ext>
            </a:extLst>
          </p:cNvPr>
          <p:cNvSpPr>
            <a:spLocks noGrp="1"/>
          </p:cNvSpPr>
          <p:nvPr>
            <p:ph type="ftr" sz="quarter" idx="11"/>
          </p:nvPr>
        </p:nvSpPr>
        <p:spPr/>
        <p:txBody>
          <a:bodyPr/>
          <a:lstStyle/>
          <a:p>
            <a:endParaRPr lang="en-KH"/>
          </a:p>
        </p:txBody>
      </p:sp>
      <p:sp>
        <p:nvSpPr>
          <p:cNvPr id="9" name="Slide Number Placeholder 8">
            <a:extLst>
              <a:ext uri="{FF2B5EF4-FFF2-40B4-BE49-F238E27FC236}">
                <a16:creationId xmlns:a16="http://schemas.microsoft.com/office/drawing/2014/main" id="{E77C02FE-BC30-091A-5558-ADAC09BEE6BE}"/>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13155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E9B6-FB0C-22F7-B959-40479686B7FD}"/>
              </a:ext>
            </a:extLst>
          </p:cNvPr>
          <p:cNvSpPr>
            <a:spLocks noGrp="1"/>
          </p:cNvSpPr>
          <p:nvPr>
            <p:ph type="title"/>
          </p:nvPr>
        </p:nvSpPr>
        <p:spPr/>
        <p:txBody>
          <a:bodyPr/>
          <a:lstStyle/>
          <a:p>
            <a:r>
              <a:rPr lang="en-US"/>
              <a:t>Click to edit Master title style</a:t>
            </a:r>
            <a:endParaRPr lang="en-KH"/>
          </a:p>
        </p:txBody>
      </p:sp>
      <p:sp>
        <p:nvSpPr>
          <p:cNvPr id="3" name="Date Placeholder 2">
            <a:extLst>
              <a:ext uri="{FF2B5EF4-FFF2-40B4-BE49-F238E27FC236}">
                <a16:creationId xmlns:a16="http://schemas.microsoft.com/office/drawing/2014/main" id="{EAC8A4BA-9688-4179-4329-ECABECAEB7E4}"/>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4" name="Footer Placeholder 3">
            <a:extLst>
              <a:ext uri="{FF2B5EF4-FFF2-40B4-BE49-F238E27FC236}">
                <a16:creationId xmlns:a16="http://schemas.microsoft.com/office/drawing/2014/main" id="{CFA747EB-5C73-950B-4A44-E16147090CA5}"/>
              </a:ext>
            </a:extLst>
          </p:cNvPr>
          <p:cNvSpPr>
            <a:spLocks noGrp="1"/>
          </p:cNvSpPr>
          <p:nvPr>
            <p:ph type="ftr" sz="quarter" idx="11"/>
          </p:nvPr>
        </p:nvSpPr>
        <p:spPr/>
        <p:txBody>
          <a:bodyPr/>
          <a:lstStyle/>
          <a:p>
            <a:endParaRPr lang="en-KH"/>
          </a:p>
        </p:txBody>
      </p:sp>
      <p:sp>
        <p:nvSpPr>
          <p:cNvPr id="5" name="Slide Number Placeholder 4">
            <a:extLst>
              <a:ext uri="{FF2B5EF4-FFF2-40B4-BE49-F238E27FC236}">
                <a16:creationId xmlns:a16="http://schemas.microsoft.com/office/drawing/2014/main" id="{B606D2C7-3915-9389-83E7-2C43F0763235}"/>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144020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E2BB6-30DF-BA9D-7A46-BAA026CA8F09}"/>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3" name="Footer Placeholder 2">
            <a:extLst>
              <a:ext uri="{FF2B5EF4-FFF2-40B4-BE49-F238E27FC236}">
                <a16:creationId xmlns:a16="http://schemas.microsoft.com/office/drawing/2014/main" id="{63CDD417-9910-241B-7166-1D7598CD714F}"/>
              </a:ext>
            </a:extLst>
          </p:cNvPr>
          <p:cNvSpPr>
            <a:spLocks noGrp="1"/>
          </p:cNvSpPr>
          <p:nvPr>
            <p:ph type="ftr" sz="quarter" idx="11"/>
          </p:nvPr>
        </p:nvSpPr>
        <p:spPr/>
        <p:txBody>
          <a:bodyPr/>
          <a:lstStyle/>
          <a:p>
            <a:endParaRPr lang="en-KH"/>
          </a:p>
        </p:txBody>
      </p:sp>
      <p:sp>
        <p:nvSpPr>
          <p:cNvPr id="4" name="Slide Number Placeholder 3">
            <a:extLst>
              <a:ext uri="{FF2B5EF4-FFF2-40B4-BE49-F238E27FC236}">
                <a16:creationId xmlns:a16="http://schemas.microsoft.com/office/drawing/2014/main" id="{8A3AE80F-63EC-5084-8F4B-8484B67DB053}"/>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129400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ADCB-5DEE-06B8-AEF8-2C8EB752A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H"/>
          </a:p>
        </p:txBody>
      </p:sp>
      <p:sp>
        <p:nvSpPr>
          <p:cNvPr id="3" name="Content Placeholder 2">
            <a:extLst>
              <a:ext uri="{FF2B5EF4-FFF2-40B4-BE49-F238E27FC236}">
                <a16:creationId xmlns:a16="http://schemas.microsoft.com/office/drawing/2014/main" id="{25B71537-99C5-3770-79AC-FE4CA67CB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Text Placeholder 3">
            <a:extLst>
              <a:ext uri="{FF2B5EF4-FFF2-40B4-BE49-F238E27FC236}">
                <a16:creationId xmlns:a16="http://schemas.microsoft.com/office/drawing/2014/main" id="{69E288A6-4FA6-0544-85C1-9CE7D7E7A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397DA-28DD-FF7B-F9AC-5E96E0D1AE01}"/>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6" name="Footer Placeholder 5">
            <a:extLst>
              <a:ext uri="{FF2B5EF4-FFF2-40B4-BE49-F238E27FC236}">
                <a16:creationId xmlns:a16="http://schemas.microsoft.com/office/drawing/2014/main" id="{F9265DE6-A267-1170-132F-9AC7FDCA8A70}"/>
              </a:ext>
            </a:extLst>
          </p:cNvPr>
          <p:cNvSpPr>
            <a:spLocks noGrp="1"/>
          </p:cNvSpPr>
          <p:nvPr>
            <p:ph type="ftr" sz="quarter" idx="11"/>
          </p:nvPr>
        </p:nvSpPr>
        <p:spPr/>
        <p:txBody>
          <a:bodyPr/>
          <a:lstStyle/>
          <a:p>
            <a:endParaRPr lang="en-KH"/>
          </a:p>
        </p:txBody>
      </p:sp>
      <p:sp>
        <p:nvSpPr>
          <p:cNvPr id="7" name="Slide Number Placeholder 6">
            <a:extLst>
              <a:ext uri="{FF2B5EF4-FFF2-40B4-BE49-F238E27FC236}">
                <a16:creationId xmlns:a16="http://schemas.microsoft.com/office/drawing/2014/main" id="{5FEAA40A-3E4B-2F25-3A2D-1CBA88CFC5B3}"/>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320284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B791-107C-895A-4669-BA1CBAA3E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H"/>
          </a:p>
        </p:txBody>
      </p:sp>
      <p:sp>
        <p:nvSpPr>
          <p:cNvPr id="3" name="Picture Placeholder 2">
            <a:extLst>
              <a:ext uri="{FF2B5EF4-FFF2-40B4-BE49-F238E27FC236}">
                <a16:creationId xmlns:a16="http://schemas.microsoft.com/office/drawing/2014/main" id="{E5F66E6C-1E40-0BA5-DFF8-14F6CA99B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H"/>
          </a:p>
        </p:txBody>
      </p:sp>
      <p:sp>
        <p:nvSpPr>
          <p:cNvPr id="4" name="Text Placeholder 3">
            <a:extLst>
              <a:ext uri="{FF2B5EF4-FFF2-40B4-BE49-F238E27FC236}">
                <a16:creationId xmlns:a16="http://schemas.microsoft.com/office/drawing/2014/main" id="{B9A3AB41-820A-E7BB-64D6-3BD62B339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1DCDB-AE9D-20CF-9E7B-7DD4A0BB6442}"/>
              </a:ext>
            </a:extLst>
          </p:cNvPr>
          <p:cNvSpPr>
            <a:spLocks noGrp="1"/>
          </p:cNvSpPr>
          <p:nvPr>
            <p:ph type="dt" sz="half" idx="10"/>
          </p:nvPr>
        </p:nvSpPr>
        <p:spPr/>
        <p:txBody>
          <a:bodyPr/>
          <a:lstStyle/>
          <a:p>
            <a:fld id="{4738B426-09C8-0D49-A403-676DB7C4C18D}" type="datetimeFigureOut">
              <a:rPr lang="en-KH" smtClean="0"/>
              <a:t>3/7/25</a:t>
            </a:fld>
            <a:endParaRPr lang="en-KH"/>
          </a:p>
        </p:txBody>
      </p:sp>
      <p:sp>
        <p:nvSpPr>
          <p:cNvPr id="6" name="Footer Placeholder 5">
            <a:extLst>
              <a:ext uri="{FF2B5EF4-FFF2-40B4-BE49-F238E27FC236}">
                <a16:creationId xmlns:a16="http://schemas.microsoft.com/office/drawing/2014/main" id="{08BB9964-16E5-F5BF-5BF3-72FA7B198248}"/>
              </a:ext>
            </a:extLst>
          </p:cNvPr>
          <p:cNvSpPr>
            <a:spLocks noGrp="1"/>
          </p:cNvSpPr>
          <p:nvPr>
            <p:ph type="ftr" sz="quarter" idx="11"/>
          </p:nvPr>
        </p:nvSpPr>
        <p:spPr/>
        <p:txBody>
          <a:bodyPr/>
          <a:lstStyle/>
          <a:p>
            <a:endParaRPr lang="en-KH"/>
          </a:p>
        </p:txBody>
      </p:sp>
      <p:sp>
        <p:nvSpPr>
          <p:cNvPr id="7" name="Slide Number Placeholder 6">
            <a:extLst>
              <a:ext uri="{FF2B5EF4-FFF2-40B4-BE49-F238E27FC236}">
                <a16:creationId xmlns:a16="http://schemas.microsoft.com/office/drawing/2014/main" id="{D364FC1F-6FED-D8B0-EDFC-D105A7648EBB}"/>
              </a:ext>
            </a:extLst>
          </p:cNvPr>
          <p:cNvSpPr>
            <a:spLocks noGrp="1"/>
          </p:cNvSpPr>
          <p:nvPr>
            <p:ph type="sldNum" sz="quarter" idx="12"/>
          </p:nvPr>
        </p:nvSpPr>
        <p:spPr/>
        <p:txBody>
          <a:bodyPr/>
          <a:lstStyle/>
          <a:p>
            <a:fld id="{A4AFBADD-5648-9D42-8075-54FCB412F5E0}" type="slidenum">
              <a:rPr lang="en-KH" smtClean="0"/>
              <a:t>‹#›</a:t>
            </a:fld>
            <a:endParaRPr lang="en-KH"/>
          </a:p>
        </p:txBody>
      </p:sp>
    </p:spTree>
    <p:extLst>
      <p:ext uri="{BB962C8B-B14F-4D97-AF65-F5344CB8AC3E}">
        <p14:creationId xmlns:p14="http://schemas.microsoft.com/office/powerpoint/2010/main" val="365453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96184-5349-F3D5-0BEA-01BDD2D5A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H"/>
          </a:p>
        </p:txBody>
      </p:sp>
      <p:sp>
        <p:nvSpPr>
          <p:cNvPr id="3" name="Text Placeholder 2">
            <a:extLst>
              <a:ext uri="{FF2B5EF4-FFF2-40B4-BE49-F238E27FC236}">
                <a16:creationId xmlns:a16="http://schemas.microsoft.com/office/drawing/2014/main" id="{DA0166B5-0317-D67B-4C3D-A06E834BB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4" name="Date Placeholder 3">
            <a:extLst>
              <a:ext uri="{FF2B5EF4-FFF2-40B4-BE49-F238E27FC236}">
                <a16:creationId xmlns:a16="http://schemas.microsoft.com/office/drawing/2014/main" id="{1A0F1944-8D7E-537F-16C5-FC37EF673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8B426-09C8-0D49-A403-676DB7C4C18D}" type="datetimeFigureOut">
              <a:rPr lang="en-KH" smtClean="0"/>
              <a:t>3/7/25</a:t>
            </a:fld>
            <a:endParaRPr lang="en-KH"/>
          </a:p>
        </p:txBody>
      </p:sp>
      <p:sp>
        <p:nvSpPr>
          <p:cNvPr id="5" name="Footer Placeholder 4">
            <a:extLst>
              <a:ext uri="{FF2B5EF4-FFF2-40B4-BE49-F238E27FC236}">
                <a16:creationId xmlns:a16="http://schemas.microsoft.com/office/drawing/2014/main" id="{10E48587-E20D-FF9D-3249-C6EB31514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H"/>
          </a:p>
        </p:txBody>
      </p:sp>
      <p:sp>
        <p:nvSpPr>
          <p:cNvPr id="6" name="Slide Number Placeholder 5">
            <a:extLst>
              <a:ext uri="{FF2B5EF4-FFF2-40B4-BE49-F238E27FC236}">
                <a16:creationId xmlns:a16="http://schemas.microsoft.com/office/drawing/2014/main" id="{B6A9E55C-EB11-8D06-4BB4-7BDCA28E5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FBADD-5648-9D42-8075-54FCB412F5E0}" type="slidenum">
              <a:rPr lang="en-KH" smtClean="0"/>
              <a:t>‹#›</a:t>
            </a:fld>
            <a:endParaRPr lang="en-KH"/>
          </a:p>
        </p:txBody>
      </p:sp>
    </p:spTree>
    <p:extLst>
      <p:ext uri="{BB962C8B-B14F-4D97-AF65-F5344CB8AC3E}">
        <p14:creationId xmlns:p14="http://schemas.microsoft.com/office/powerpoint/2010/main" val="31372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F7277-7EEE-8963-FA9A-9C23AF80B9D3}"/>
              </a:ext>
            </a:extLst>
          </p:cNvPr>
          <p:cNvSpPr>
            <a:spLocks noGrp="1"/>
          </p:cNvSpPr>
          <p:nvPr>
            <p:ph type="ctrTitle"/>
          </p:nvPr>
        </p:nvSpPr>
        <p:spPr>
          <a:xfrm>
            <a:off x="4741761" y="2407534"/>
            <a:ext cx="2708477" cy="1252899"/>
          </a:xfrm>
        </p:spPr>
        <p:txBody>
          <a:bodyPr/>
          <a:lstStyle/>
          <a:p>
            <a:r>
              <a:rPr lang="en-KH" dirty="0">
                <a:latin typeface="PP Editorial New" pitchFamily="2" charset="77"/>
              </a:rPr>
              <a:t>TASK 1</a:t>
            </a:r>
          </a:p>
        </p:txBody>
      </p:sp>
      <p:sp>
        <p:nvSpPr>
          <p:cNvPr id="3" name="Subtitle 2">
            <a:extLst>
              <a:ext uri="{FF2B5EF4-FFF2-40B4-BE49-F238E27FC236}">
                <a16:creationId xmlns:a16="http://schemas.microsoft.com/office/drawing/2014/main" id="{163BC9F9-922C-8A8C-BCF1-F77FFD6EEF41}"/>
              </a:ext>
            </a:extLst>
          </p:cNvPr>
          <p:cNvSpPr>
            <a:spLocks noGrp="1"/>
          </p:cNvSpPr>
          <p:nvPr>
            <p:ph type="subTitle" idx="1"/>
          </p:nvPr>
        </p:nvSpPr>
        <p:spPr>
          <a:xfrm>
            <a:off x="3238668" y="3862502"/>
            <a:ext cx="5714662" cy="408556"/>
          </a:xfrm>
        </p:spPr>
        <p:txBody>
          <a:bodyPr>
            <a:normAutofit/>
          </a:bodyPr>
          <a:lstStyle/>
          <a:p>
            <a:r>
              <a:rPr lang="en-KH" sz="2000" dirty="0"/>
              <a:t>BUTH PUTHIRIKA - LAY MINGHOUY - THEN RACHNA</a:t>
            </a:r>
          </a:p>
        </p:txBody>
      </p:sp>
    </p:spTree>
    <p:extLst>
      <p:ext uri="{BB962C8B-B14F-4D97-AF65-F5344CB8AC3E}">
        <p14:creationId xmlns:p14="http://schemas.microsoft.com/office/powerpoint/2010/main" val="24978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7FAB-6CEA-9881-5981-41503E04BF88}"/>
              </a:ext>
            </a:extLst>
          </p:cNvPr>
          <p:cNvSpPr>
            <a:spLocks noGrp="1"/>
          </p:cNvSpPr>
          <p:nvPr>
            <p:ph type="title"/>
          </p:nvPr>
        </p:nvSpPr>
        <p:spPr/>
        <p:txBody>
          <a:bodyPr/>
          <a:lstStyle/>
          <a:p>
            <a:pPr algn="ctr"/>
            <a:r>
              <a:rPr lang="en-KH" dirty="0">
                <a:latin typeface="PP Editorial New" pitchFamily="2" charset="77"/>
              </a:rPr>
              <a:t>1. Internet vs Web</a:t>
            </a:r>
          </a:p>
        </p:txBody>
      </p:sp>
      <p:sp>
        <p:nvSpPr>
          <p:cNvPr id="3" name="Content Placeholder 2">
            <a:extLst>
              <a:ext uri="{FF2B5EF4-FFF2-40B4-BE49-F238E27FC236}">
                <a16:creationId xmlns:a16="http://schemas.microsoft.com/office/drawing/2014/main" id="{3B5D2986-EBA0-BEB9-4CA6-19F43D4C6DA7}"/>
              </a:ext>
            </a:extLst>
          </p:cNvPr>
          <p:cNvSpPr>
            <a:spLocks noGrp="1"/>
          </p:cNvSpPr>
          <p:nvPr>
            <p:ph idx="1"/>
          </p:nvPr>
        </p:nvSpPr>
        <p:spPr>
          <a:xfrm>
            <a:off x="838200" y="1825625"/>
            <a:ext cx="8305800" cy="4351338"/>
          </a:xfrm>
        </p:spPr>
        <p:txBody>
          <a:bodyPr>
            <a:normAutofit/>
          </a:bodyPr>
          <a:lstStyle/>
          <a:p>
            <a:r>
              <a:rPr lang="en-US" sz="1600" dirty="0">
                <a:effectLst/>
                <a:latin typeface="Helvetica Neue" panose="02000503000000020004" pitchFamily="2" charset="0"/>
              </a:rPr>
              <a:t>1. The difference between the internet and the world wide web:</a:t>
            </a:r>
          </a:p>
          <a:p>
            <a:r>
              <a:rPr lang="en-US" sz="1600" dirty="0">
                <a:effectLst/>
                <a:latin typeface="Helvetica Neue" panose="02000503000000020004" pitchFamily="2" charset="0"/>
              </a:rPr>
              <a:t>- The internet is a global system for connecting between countless and separate servers, computers and devices. </a:t>
            </a:r>
          </a:p>
          <a:p>
            <a:r>
              <a:rPr lang="en-US" sz="1600" dirty="0">
                <a:effectLst/>
                <a:latin typeface="Helvetica Neue" panose="02000503000000020004" pitchFamily="2" charset="0"/>
              </a:rPr>
              <a:t>- The world wide web (www) is a massive collection of digital pages to access and exchange information over the internet. </a:t>
            </a:r>
          </a:p>
          <a:p>
            <a:r>
              <a:rPr lang="en-US" sz="1600" dirty="0">
                <a:effectLst/>
                <a:latin typeface="Helvetica Neue" panose="02000503000000020004" pitchFamily="2" charset="0"/>
              </a:rPr>
              <a:t>You connect to the internet to access the web, and the web is a medium where we can access, discover and share the information.</a:t>
            </a:r>
          </a:p>
          <a:p>
            <a:endParaRPr lang="en-KH" sz="1600" dirty="0"/>
          </a:p>
        </p:txBody>
      </p:sp>
    </p:spTree>
    <p:extLst>
      <p:ext uri="{BB962C8B-B14F-4D97-AF65-F5344CB8AC3E}">
        <p14:creationId xmlns:p14="http://schemas.microsoft.com/office/powerpoint/2010/main" val="373651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6AF9-D592-0AD3-DFD7-6331DDF98653}"/>
              </a:ext>
            </a:extLst>
          </p:cNvPr>
          <p:cNvSpPr>
            <a:spLocks noGrp="1"/>
          </p:cNvSpPr>
          <p:nvPr>
            <p:ph type="title"/>
          </p:nvPr>
        </p:nvSpPr>
        <p:spPr/>
        <p:txBody>
          <a:bodyPr/>
          <a:lstStyle/>
          <a:p>
            <a:pPr algn="ctr"/>
            <a:r>
              <a:rPr lang="en-KH" dirty="0">
                <a:latin typeface="PP Editorial New" pitchFamily="2" charset="77"/>
              </a:rPr>
              <a:t>2. Website Security</a:t>
            </a:r>
            <a:endParaRPr lang="en-KH" dirty="0"/>
          </a:p>
        </p:txBody>
      </p:sp>
      <p:sp>
        <p:nvSpPr>
          <p:cNvPr id="3" name="Content Placeholder 2">
            <a:extLst>
              <a:ext uri="{FF2B5EF4-FFF2-40B4-BE49-F238E27FC236}">
                <a16:creationId xmlns:a16="http://schemas.microsoft.com/office/drawing/2014/main" id="{8C7F3AAC-A3E5-89EC-30A4-DAE4723580C8}"/>
              </a:ext>
            </a:extLst>
          </p:cNvPr>
          <p:cNvSpPr>
            <a:spLocks noGrp="1"/>
          </p:cNvSpPr>
          <p:nvPr>
            <p:ph idx="1"/>
          </p:nvPr>
        </p:nvSpPr>
        <p:spPr>
          <a:xfrm>
            <a:off x="838200" y="1825625"/>
            <a:ext cx="8402782" cy="4351338"/>
          </a:xfrm>
        </p:spPr>
        <p:txBody>
          <a:bodyPr>
            <a:normAutofit/>
          </a:bodyPr>
          <a:lstStyle/>
          <a:p>
            <a:pPr marL="0" indent="0">
              <a:buNone/>
            </a:pPr>
            <a:r>
              <a:rPr lang="en-US" sz="1600" dirty="0">
                <a:effectLst/>
                <a:latin typeface="Helvetica Neue" panose="02000503000000020004" pitchFamily="2" charset="0"/>
              </a:rPr>
              <a:t>Website security, also known as cybersecurity. It is the practice or method aimed at protecting the websites and web applications from unauthorized access, use, modification, destruction, or disruption.</a:t>
            </a:r>
          </a:p>
          <a:p>
            <a:r>
              <a:rPr lang="en-US" sz="1600" dirty="0">
                <a:effectLst/>
                <a:latin typeface="Helvetica Neue" panose="02000503000000020004" pitchFamily="2" charset="0"/>
              </a:rPr>
              <a:t>A padlock that is shown in the address bar indicates that there’s a secure connection between the browser and network server. </a:t>
            </a:r>
          </a:p>
          <a:p>
            <a:r>
              <a:rPr lang="en-US" sz="1600" dirty="0">
                <a:effectLst/>
                <a:latin typeface="Helvetica Neue" panose="02000503000000020004" pitchFamily="2" charset="0"/>
              </a:rPr>
              <a:t>One of the reasons that websites should use HTTPS(Hypertext Transfer Protocol Secure) instead of HTTP(Hypertext Transfer Protocol) is encryption. With HTTPS, it means the site has a trusted certificate, known as SSL and the data transferred between the browser and the website is encrypted which makes it harder for a hacker to steal the information like passwords, credit card numbers, or personal details. While HTTP sends the data in plain text which can be easily intercepted.</a:t>
            </a:r>
          </a:p>
          <a:p>
            <a:endParaRPr lang="en-KH" sz="1600" dirty="0"/>
          </a:p>
        </p:txBody>
      </p:sp>
    </p:spTree>
    <p:extLst>
      <p:ext uri="{BB962C8B-B14F-4D97-AF65-F5344CB8AC3E}">
        <p14:creationId xmlns:p14="http://schemas.microsoft.com/office/powerpoint/2010/main" val="411166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0507-1C07-D4D3-0201-C530AA2AD978}"/>
              </a:ext>
            </a:extLst>
          </p:cNvPr>
          <p:cNvSpPr>
            <a:spLocks noGrp="1"/>
          </p:cNvSpPr>
          <p:nvPr>
            <p:ph type="title"/>
          </p:nvPr>
        </p:nvSpPr>
        <p:spPr/>
        <p:txBody>
          <a:bodyPr/>
          <a:lstStyle/>
          <a:p>
            <a:pPr algn="ctr"/>
            <a:r>
              <a:rPr lang="en-KH" dirty="0">
                <a:latin typeface="PP Editorial New" pitchFamily="2" charset="77"/>
              </a:rPr>
              <a:t>3. Buying a Website</a:t>
            </a:r>
            <a:endParaRPr lang="en-KH" dirty="0"/>
          </a:p>
        </p:txBody>
      </p:sp>
      <p:sp>
        <p:nvSpPr>
          <p:cNvPr id="3" name="Content Placeholder 2">
            <a:extLst>
              <a:ext uri="{FF2B5EF4-FFF2-40B4-BE49-F238E27FC236}">
                <a16:creationId xmlns:a16="http://schemas.microsoft.com/office/drawing/2014/main" id="{D7AC4F82-251D-8071-6519-9E1A3644C3FA}"/>
              </a:ext>
            </a:extLst>
          </p:cNvPr>
          <p:cNvSpPr>
            <a:spLocks noGrp="1"/>
          </p:cNvSpPr>
          <p:nvPr>
            <p:ph idx="1"/>
          </p:nvPr>
        </p:nvSpPr>
        <p:spPr>
          <a:xfrm>
            <a:off x="838201" y="1825625"/>
            <a:ext cx="7796514" cy="4351338"/>
          </a:xfrm>
        </p:spPr>
        <p:txBody>
          <a:bodyPr>
            <a:normAutofit/>
          </a:bodyPr>
          <a:lstStyle/>
          <a:p>
            <a:pPr marL="0" indent="0">
              <a:buNone/>
            </a:pPr>
            <a:r>
              <a:rPr lang="en-US" sz="1600" dirty="0">
                <a:effectLst/>
                <a:latin typeface="Helvetica Neue" panose="02000503000000020004" pitchFamily="2" charset="0"/>
              </a:rPr>
              <a:t>The basic steps to buy a domain name are:</a:t>
            </a:r>
          </a:p>
          <a:p>
            <a:r>
              <a:rPr lang="en-US" sz="1600" dirty="0">
                <a:effectLst/>
                <a:latin typeface="Helvetica Neue" panose="02000503000000020004" pitchFamily="2" charset="0"/>
              </a:rPr>
              <a:t>Choose a domain registrar ( the one that meets your best needs) ex: Namecheap, </a:t>
            </a:r>
            <a:r>
              <a:rPr lang="en-US" sz="1600" dirty="0" err="1">
                <a:effectLst/>
                <a:latin typeface="Helvetica Neue" panose="02000503000000020004" pitchFamily="2" charset="0"/>
              </a:rPr>
              <a:t>Godaddy</a:t>
            </a:r>
            <a:r>
              <a:rPr lang="en-US" sz="1600" dirty="0">
                <a:effectLst/>
                <a:latin typeface="Helvetica Neue" panose="02000503000000020004" pitchFamily="2" charset="0"/>
              </a:rPr>
              <a:t> .</a:t>
            </a:r>
          </a:p>
          <a:p>
            <a:r>
              <a:rPr lang="en-US" sz="1600" dirty="0">
                <a:effectLst/>
                <a:latin typeface="Helvetica Neue" panose="02000503000000020004" pitchFamily="2" charset="0"/>
              </a:rPr>
              <a:t>Pick your domain name, basically just choose what you want to name your domain ( make sure it’s not too long or too short).</a:t>
            </a:r>
          </a:p>
          <a:p>
            <a:r>
              <a:rPr lang="en-US" sz="1600" dirty="0">
                <a:effectLst/>
                <a:latin typeface="Helvetica Neue" panose="02000503000000020004" pitchFamily="2" charset="0"/>
              </a:rPr>
              <a:t>Compare prices across the registrars </a:t>
            </a:r>
          </a:p>
          <a:p>
            <a:r>
              <a:rPr lang="en-US" sz="1600" dirty="0">
                <a:effectLst/>
                <a:latin typeface="Helvetica Neue" panose="02000503000000020004" pitchFamily="2" charset="0"/>
              </a:rPr>
              <a:t>Check if the domain is available on the domain registrar, if it isn’t available they will suggest other variations.</a:t>
            </a:r>
          </a:p>
          <a:p>
            <a:r>
              <a:rPr lang="en-US" sz="1600" dirty="0">
                <a:effectLst/>
                <a:latin typeface="Helvetica Neue" panose="02000503000000020004" pitchFamily="2" charset="0"/>
              </a:rPr>
              <a:t>Purchase the domain, they will ask you to select how many years you want to register then you can create an account after the payment.</a:t>
            </a:r>
          </a:p>
          <a:p>
            <a:pPr marL="0" indent="0">
              <a:buNone/>
            </a:pPr>
            <a:endParaRPr lang="en-US" sz="1600" dirty="0">
              <a:effectLst/>
              <a:latin typeface="Helvetica Neue" panose="02000503000000020004" pitchFamily="2" charset="0"/>
            </a:endParaRPr>
          </a:p>
          <a:p>
            <a:pPr marL="0" indent="0">
              <a:buNone/>
            </a:pPr>
            <a:r>
              <a:rPr lang="en-US" sz="1600" dirty="0">
                <a:effectLst/>
                <a:latin typeface="Helvetica Neue" panose="02000503000000020004" pitchFamily="2" charset="0"/>
              </a:rPr>
              <a:t>For one domain, it typically costs 10-20$ per year. And it also based on the provider as well for example: Namecheap costs 8-13$ per year.</a:t>
            </a:r>
          </a:p>
          <a:p>
            <a:endParaRPr lang="en-KH" sz="1600" dirty="0"/>
          </a:p>
        </p:txBody>
      </p:sp>
    </p:spTree>
    <p:extLst>
      <p:ext uri="{BB962C8B-B14F-4D97-AF65-F5344CB8AC3E}">
        <p14:creationId xmlns:p14="http://schemas.microsoft.com/office/powerpoint/2010/main" val="342657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9C51-6518-FA31-A395-53A43CBC686D}"/>
              </a:ext>
            </a:extLst>
          </p:cNvPr>
          <p:cNvSpPr>
            <a:spLocks noGrp="1"/>
          </p:cNvSpPr>
          <p:nvPr>
            <p:ph type="title"/>
          </p:nvPr>
        </p:nvSpPr>
        <p:spPr/>
        <p:txBody>
          <a:bodyPr/>
          <a:lstStyle/>
          <a:p>
            <a:pPr algn="ctr"/>
            <a:r>
              <a:rPr lang="en-KH" dirty="0">
                <a:latin typeface="PP Editorial New" pitchFamily="2" charset="77"/>
              </a:rPr>
              <a:t>4. Website Address</a:t>
            </a:r>
            <a:endParaRPr lang="en-KH" dirty="0"/>
          </a:p>
        </p:txBody>
      </p:sp>
      <p:sp>
        <p:nvSpPr>
          <p:cNvPr id="3" name="Content Placeholder 2">
            <a:extLst>
              <a:ext uri="{FF2B5EF4-FFF2-40B4-BE49-F238E27FC236}">
                <a16:creationId xmlns:a16="http://schemas.microsoft.com/office/drawing/2014/main" id="{0F2CEA85-115E-EC14-FA5A-9A00DFD6D046}"/>
              </a:ext>
            </a:extLst>
          </p:cNvPr>
          <p:cNvSpPr>
            <a:spLocks noGrp="1"/>
          </p:cNvSpPr>
          <p:nvPr>
            <p:ph idx="1"/>
          </p:nvPr>
        </p:nvSpPr>
        <p:spPr>
          <a:xfrm>
            <a:off x="838200" y="1825625"/>
            <a:ext cx="7668491" cy="4351338"/>
          </a:xfrm>
        </p:spPr>
        <p:txBody>
          <a:bodyPr>
            <a:normAutofit/>
          </a:bodyPr>
          <a:lstStyle/>
          <a:p>
            <a:pPr marL="0" indent="0">
              <a:buNone/>
            </a:pPr>
            <a:r>
              <a:rPr lang="en-US" sz="1600" dirty="0">
                <a:effectLst/>
                <a:latin typeface="Helvetica Neue" panose="02000503000000020004" pitchFamily="2" charset="0"/>
              </a:rPr>
              <a:t>We don’t use numbers because  it’s easier to remember name than many numbers.</a:t>
            </a:r>
          </a:p>
          <a:p>
            <a:r>
              <a:rPr lang="en-US" sz="1600" dirty="0">
                <a:effectLst/>
                <a:latin typeface="Helvetica Neue" panose="02000503000000020004" pitchFamily="2" charset="0"/>
              </a:rPr>
              <a:t>IP address numbers can change, but the name stays the same so even when the number changes, we can still find the website using the name because the DNS system updates the number behind the scenes.</a:t>
            </a:r>
          </a:p>
          <a:p>
            <a:endParaRPr lang="en-KH" sz="1600" dirty="0"/>
          </a:p>
        </p:txBody>
      </p:sp>
    </p:spTree>
    <p:extLst>
      <p:ext uri="{BB962C8B-B14F-4D97-AF65-F5344CB8AC3E}">
        <p14:creationId xmlns:p14="http://schemas.microsoft.com/office/powerpoint/2010/main" val="168805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0BAF-60E0-5FE1-02F6-C468B442A218}"/>
              </a:ext>
            </a:extLst>
          </p:cNvPr>
          <p:cNvSpPr>
            <a:spLocks noGrp="1"/>
          </p:cNvSpPr>
          <p:nvPr>
            <p:ph type="title"/>
          </p:nvPr>
        </p:nvSpPr>
        <p:spPr/>
        <p:txBody>
          <a:bodyPr/>
          <a:lstStyle/>
          <a:p>
            <a:pPr algn="ctr"/>
            <a:r>
              <a:rPr lang="en-KH" dirty="0">
                <a:latin typeface="PP Editorial New" pitchFamily="2" charset="77"/>
              </a:rPr>
              <a:t>5. Future of Internet Address</a:t>
            </a:r>
            <a:endParaRPr lang="en-KH" dirty="0"/>
          </a:p>
        </p:txBody>
      </p:sp>
      <p:sp>
        <p:nvSpPr>
          <p:cNvPr id="3" name="Content Placeholder 2">
            <a:extLst>
              <a:ext uri="{FF2B5EF4-FFF2-40B4-BE49-F238E27FC236}">
                <a16:creationId xmlns:a16="http://schemas.microsoft.com/office/drawing/2014/main" id="{F44A54AC-4952-A624-32D3-9B2D9DDF4BD4}"/>
              </a:ext>
            </a:extLst>
          </p:cNvPr>
          <p:cNvSpPr>
            <a:spLocks noGrp="1"/>
          </p:cNvSpPr>
          <p:nvPr>
            <p:ph idx="1"/>
          </p:nvPr>
        </p:nvSpPr>
        <p:spPr>
          <a:xfrm>
            <a:off x="838200" y="1825625"/>
            <a:ext cx="9164782" cy="4351338"/>
          </a:xfrm>
        </p:spPr>
        <p:txBody>
          <a:bodyPr>
            <a:normAutofit/>
          </a:bodyPr>
          <a:lstStyle/>
          <a:p>
            <a:pPr marL="0" indent="0">
              <a:buNone/>
            </a:pPr>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Why are we running out of "IP addresses"?</a:t>
            </a:r>
          </a:p>
          <a:p>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We’re running out of “IP addresses” because the world’s population is constantly increasing, and advancements in technology have made the wonders of the internet accessible to a large chunk of the planet’s population. with an ever-increasing global population crossing the 8-billion mark, and nearly universal access to technology, there are many devices connected to the internet, and it is impossible to assign unique addresses for all of them.</a:t>
            </a:r>
          </a:p>
          <a:p>
            <a:pPr marL="0" indent="0">
              <a:buNone/>
            </a:pPr>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What does the new version (IPv6) look like compared to the old one?</a:t>
            </a:r>
          </a:p>
          <a:p>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Pv6 is a newer version of IP that uses a 128-bit address format and includes both numbers and letters. EX: 3002:0bd6:0000:0000:0000:ee00:0033:6778 </a:t>
            </a:r>
          </a:p>
          <a:p>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IPv4 uses a 32-bit address. EX: 192.168.10.150</a:t>
            </a:r>
          </a:p>
          <a:p>
            <a:r>
              <a:rPr lang="en-US" sz="1600" dirty="0">
                <a:effectLst/>
                <a:latin typeface="Helvetica Neue" panose="02000503000000020004" pitchFamily="2" charset="0"/>
                <a:ea typeface="Helvetica Neue" panose="02000503000000020004" pitchFamily="2" charset="0"/>
                <a:cs typeface="Helvetica Neue" panose="02000503000000020004" pitchFamily="2" charset="0"/>
              </a:rPr>
              <a:t> IPv6 offers 1,028 times more addresses than IPv4, which essentially solves the “running out of addresses”</a:t>
            </a:r>
          </a:p>
          <a:p>
            <a:pPr marL="0" indent="0">
              <a:buNone/>
            </a:pPr>
            <a:endParaRPr lang="en-US" sz="1600"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074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4979-475F-665E-FC65-525472B49C63}"/>
              </a:ext>
            </a:extLst>
          </p:cNvPr>
          <p:cNvSpPr>
            <a:spLocks noGrp="1"/>
          </p:cNvSpPr>
          <p:nvPr>
            <p:ph type="title"/>
          </p:nvPr>
        </p:nvSpPr>
        <p:spPr/>
        <p:txBody>
          <a:bodyPr/>
          <a:lstStyle/>
          <a:p>
            <a:pPr algn="ctr"/>
            <a:r>
              <a:rPr lang="en-KH" dirty="0">
                <a:latin typeface="PP Editorial New" pitchFamily="2" charset="77"/>
              </a:rPr>
              <a:t>6. How Browsers Work</a:t>
            </a:r>
            <a:endParaRPr lang="en-KH" dirty="0"/>
          </a:p>
        </p:txBody>
      </p:sp>
      <p:sp>
        <p:nvSpPr>
          <p:cNvPr id="3" name="Content Placeholder 2">
            <a:extLst>
              <a:ext uri="{FF2B5EF4-FFF2-40B4-BE49-F238E27FC236}">
                <a16:creationId xmlns:a16="http://schemas.microsoft.com/office/drawing/2014/main" id="{3EE78EF4-70AE-EB57-F8CA-2957CC8D2FB8}"/>
              </a:ext>
            </a:extLst>
          </p:cNvPr>
          <p:cNvSpPr>
            <a:spLocks noGrp="1"/>
          </p:cNvSpPr>
          <p:nvPr>
            <p:ph idx="1"/>
          </p:nvPr>
        </p:nvSpPr>
        <p:spPr>
          <a:xfrm>
            <a:off x="838200" y="1825625"/>
            <a:ext cx="7904018" cy="4351338"/>
          </a:xfrm>
        </p:spPr>
        <p:txBody>
          <a:bodyPr>
            <a:normAutofit/>
          </a:bodyPr>
          <a:lstStyle/>
          <a:p>
            <a:pPr marL="0" indent="0">
              <a:buNone/>
            </a:pPr>
            <a:r>
              <a:rPr lang="en-US" sz="1600" dirty="0">
                <a:effectLst/>
                <a:latin typeface="Helvetica Neue" panose="02000503000000020004" pitchFamily="2" charset="0"/>
              </a:rPr>
              <a:t>- What are the three main languages browsers use to show websites?</a:t>
            </a:r>
          </a:p>
          <a:p>
            <a:r>
              <a:rPr lang="en-US" sz="1600" dirty="0">
                <a:effectLst/>
                <a:latin typeface="Helvetica Neue" panose="02000503000000020004" pitchFamily="2" charset="0"/>
              </a:rPr>
              <a:t>HTML: is used to create the main content of the page (headings, paragraphs, images, etc.)</a:t>
            </a:r>
          </a:p>
          <a:p>
            <a:r>
              <a:rPr lang="en-US" sz="1600" dirty="0">
                <a:effectLst/>
                <a:latin typeface="Helvetica Neue" panose="02000503000000020004" pitchFamily="2" charset="0"/>
              </a:rPr>
              <a:t>CSS: dictates how that content should appear to the user (layout, </a:t>
            </a:r>
            <a:r>
              <a:rPr lang="en-US" sz="1600" dirty="0" err="1">
                <a:effectLst/>
                <a:latin typeface="Helvetica Neue" panose="02000503000000020004" pitchFamily="2" charset="0"/>
              </a:rPr>
              <a:t>colour</a:t>
            </a:r>
            <a:r>
              <a:rPr lang="en-US" sz="1600" dirty="0">
                <a:effectLst/>
                <a:latin typeface="Helvetica Neue" panose="02000503000000020004" pitchFamily="2" charset="0"/>
              </a:rPr>
              <a:t>, typography, etc.)</a:t>
            </a:r>
          </a:p>
          <a:p>
            <a:r>
              <a:rPr lang="en-US" sz="1600" dirty="0">
                <a:effectLst/>
                <a:latin typeface="Helvetica Neue" panose="02000503000000020004" pitchFamily="2" charset="0"/>
              </a:rPr>
              <a:t>JavaScript: allows users to interact with the content of the site (clickable buttons, scrolling animations)</a:t>
            </a:r>
          </a:p>
          <a:p>
            <a:pPr marL="0" indent="0">
              <a:buNone/>
            </a:pPr>
            <a:r>
              <a:rPr lang="en-US" sz="1600" dirty="0">
                <a:effectLst/>
                <a:latin typeface="Helvetica Neue" panose="02000503000000020004" pitchFamily="2" charset="0"/>
              </a:rPr>
              <a:t>- How is building a webpage similar to building with Lego blocks?</a:t>
            </a:r>
          </a:p>
          <a:p>
            <a:r>
              <a:rPr lang="en-US" sz="1600" dirty="0">
                <a:effectLst/>
                <a:latin typeface="Helvetica Neue" panose="02000503000000020004" pitchFamily="2" charset="0"/>
              </a:rPr>
              <a:t>Instead of designing your website as fixed pages, we build it with reusable “LEGO bricks” (components). These blocks have their own special features and can be easily used in different parts of your site. They make your code simpler to manage and update, and they work well across different web browsers. Think of it as building a dynamic and adaptable website, ready for anything.</a:t>
            </a:r>
          </a:p>
          <a:p>
            <a:pPr marL="0" indent="0">
              <a:buNone/>
            </a:pPr>
            <a:br>
              <a:rPr lang="en-US" sz="1600" dirty="0">
                <a:effectLst/>
                <a:latin typeface="Helvetica Neue" panose="02000503000000020004" pitchFamily="2" charset="0"/>
              </a:rPr>
            </a:br>
            <a:endParaRPr lang="en-US" sz="1600" dirty="0">
              <a:effectLst/>
              <a:latin typeface="Helvetica Neue" panose="02000503000000020004" pitchFamily="2" charset="0"/>
            </a:endParaRPr>
          </a:p>
          <a:p>
            <a:endParaRPr lang="en-KH" sz="1600" dirty="0"/>
          </a:p>
        </p:txBody>
      </p:sp>
    </p:spTree>
    <p:extLst>
      <p:ext uri="{BB962C8B-B14F-4D97-AF65-F5344CB8AC3E}">
        <p14:creationId xmlns:p14="http://schemas.microsoft.com/office/powerpoint/2010/main" val="103034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C530-BFD2-E3FF-E100-0EC2797898DF}"/>
              </a:ext>
            </a:extLst>
          </p:cNvPr>
          <p:cNvSpPr>
            <a:spLocks noGrp="1"/>
          </p:cNvSpPr>
          <p:nvPr>
            <p:ph type="title"/>
          </p:nvPr>
        </p:nvSpPr>
        <p:spPr/>
        <p:txBody>
          <a:bodyPr/>
          <a:lstStyle/>
          <a:p>
            <a:pPr algn="ctr"/>
            <a:r>
              <a:rPr lang="en-KH" dirty="0">
                <a:latin typeface="PP Editorial New" pitchFamily="2" charset="77"/>
              </a:rPr>
              <a:t>7. Website Safety</a:t>
            </a:r>
            <a:endParaRPr lang="en-KH" dirty="0"/>
          </a:p>
        </p:txBody>
      </p:sp>
      <p:sp>
        <p:nvSpPr>
          <p:cNvPr id="3" name="Content Placeholder 2">
            <a:extLst>
              <a:ext uri="{FF2B5EF4-FFF2-40B4-BE49-F238E27FC236}">
                <a16:creationId xmlns:a16="http://schemas.microsoft.com/office/drawing/2014/main" id="{17312468-066A-87C5-F0E4-4821FA74583E}"/>
              </a:ext>
            </a:extLst>
          </p:cNvPr>
          <p:cNvSpPr>
            <a:spLocks noGrp="1"/>
          </p:cNvSpPr>
          <p:nvPr>
            <p:ph idx="1"/>
          </p:nvPr>
        </p:nvSpPr>
        <p:spPr/>
        <p:txBody>
          <a:bodyPr>
            <a:normAutofit fontScale="70000" lnSpcReduction="20000"/>
          </a:bodyPr>
          <a:lstStyle/>
          <a:p>
            <a:pPr marL="0" indent="0">
              <a:buNone/>
            </a:pPr>
            <a:r>
              <a:rPr lang="en-US" dirty="0">
                <a:effectLst/>
                <a:latin typeface="Helvetica Neue" panose="02000503000000020004" pitchFamily="2" charset="0"/>
              </a:rPr>
              <a:t>- </a:t>
            </a:r>
            <a:r>
              <a:rPr lang="en-US" dirty="0">
                <a:effectLst/>
                <a:latin typeface="Calibri" panose="020F0502020204030204" pitchFamily="34" charset="0"/>
                <a:cs typeface="Calibri" panose="020F0502020204030204" pitchFamily="34" charset="0"/>
              </a:rPr>
              <a:t>Find one example where a website got hacked because it wasn't secure.</a:t>
            </a:r>
            <a:br>
              <a:rPr lang="en-US" dirty="0">
                <a:effectLst/>
                <a:latin typeface="Calibri" panose="020F0502020204030204" pitchFamily="34" charset="0"/>
                <a:cs typeface="Calibri" panose="020F0502020204030204" pitchFamily="34" charset="0"/>
              </a:rPr>
            </a:br>
            <a:endParaRPr lang="en-US" dirty="0">
              <a:effectLst/>
              <a:latin typeface="Calibri" panose="020F0502020204030204" pitchFamily="34" charset="0"/>
              <a:cs typeface="Calibri" panose="020F0502020204030204" pitchFamily="34" charset="0"/>
            </a:endParaRPr>
          </a:p>
          <a:p>
            <a:r>
              <a:rPr lang="en-US" dirty="0">
                <a:effectLst/>
                <a:latin typeface="Calibri" panose="020F0502020204030204" pitchFamily="34" charset="0"/>
                <a:cs typeface="Calibri" panose="020F0502020204030204" pitchFamily="34" charset="0"/>
              </a:rPr>
              <a:t>In 2014, UCLA suffered a data breach that exposed the personal information of approximately 4.5 million individuals. The breach was caused by a vulnerability in a database that allowed the attacker to gain unauthorized access to sensitive data.</a:t>
            </a:r>
            <a:br>
              <a:rPr lang="en-US" dirty="0">
                <a:effectLst/>
                <a:latin typeface="Calibri" panose="020F0502020204030204" pitchFamily="34" charset="0"/>
                <a:cs typeface="Calibri" panose="020F0502020204030204" pitchFamily="34" charset="0"/>
              </a:rPr>
            </a:br>
            <a:endParaRPr lang="en-US" dirty="0">
              <a:effectLst/>
              <a:latin typeface="Calibri" panose="020F0502020204030204" pitchFamily="34" charset="0"/>
              <a:cs typeface="Calibri" panose="020F0502020204030204" pitchFamily="34" charset="0"/>
            </a:endParaRPr>
          </a:p>
          <a:p>
            <a:r>
              <a:rPr lang="en-US" dirty="0">
                <a:effectLst/>
                <a:latin typeface="Calibri" panose="020F0502020204030204" pitchFamily="34" charset="0"/>
                <a:cs typeface="Calibri" panose="020F0502020204030204" pitchFamily="34" charset="0"/>
              </a:rPr>
              <a:t>The data compromised in the breach included names, Social Security numbers, dates of birth, addresses, and medical information of patients and staff associated with the university’s health system.</a:t>
            </a:r>
            <a:br>
              <a:rPr lang="en-US" dirty="0">
                <a:effectLst/>
                <a:latin typeface="Calibri" panose="020F0502020204030204" pitchFamily="34" charset="0"/>
                <a:cs typeface="Calibri" panose="020F0502020204030204" pitchFamily="34" charset="0"/>
              </a:rPr>
            </a:br>
            <a:endParaRPr lang="en-US" dirty="0">
              <a:effectLst/>
              <a:latin typeface="Calibri" panose="020F0502020204030204" pitchFamily="34" charset="0"/>
              <a:cs typeface="Calibri" panose="020F0502020204030204" pitchFamily="34" charset="0"/>
            </a:endParaRPr>
          </a:p>
          <a:p>
            <a:pPr marL="0" indent="0">
              <a:buNone/>
            </a:pPr>
            <a:r>
              <a:rPr lang="en-US" dirty="0">
                <a:effectLst/>
                <a:latin typeface="Calibri" panose="020F0502020204030204" pitchFamily="34" charset="0"/>
                <a:cs typeface="Calibri" panose="020F0502020204030204" pitchFamily="34" charset="0"/>
              </a:rPr>
              <a:t>- How could HTTPS have helped prevent this?</a:t>
            </a:r>
          </a:p>
          <a:p>
            <a:r>
              <a:rPr lang="en-US" dirty="0">
                <a:effectLst/>
                <a:latin typeface="Calibri" panose="020F0502020204030204" pitchFamily="34" charset="0"/>
                <a:cs typeface="Calibri" panose="020F0502020204030204" pitchFamily="34" charset="0"/>
              </a:rPr>
              <a:t>HTTPS helps prevent unauthorized access to sensitive data. HTTPS encrypts all data that passes between the browser and server using an encryption protocol called Transport Layer Security (TLS), preceded by Secure Sockets Layer (SSL). This encryption renders data undecipherable until a site owner unlocks it, allowing users to share sensitive data, such as passwords and other personal information, safely and securely over</a:t>
            </a:r>
          </a:p>
          <a:p>
            <a:endParaRPr lang="en-KH" dirty="0"/>
          </a:p>
        </p:txBody>
      </p:sp>
    </p:spTree>
    <p:extLst>
      <p:ext uri="{BB962C8B-B14F-4D97-AF65-F5344CB8AC3E}">
        <p14:creationId xmlns:p14="http://schemas.microsoft.com/office/powerpoint/2010/main" val="137727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F30285-026B-652E-DB2A-7B8531640872}"/>
              </a:ext>
            </a:extLst>
          </p:cNvPr>
          <p:cNvPicPr>
            <a:picLocks noChangeAspect="1"/>
          </p:cNvPicPr>
          <p:nvPr/>
        </p:nvPicPr>
        <p:blipFill>
          <a:blip r:embed="rId2"/>
          <a:stretch>
            <a:fillRect/>
          </a:stretch>
        </p:blipFill>
        <p:spPr>
          <a:xfrm>
            <a:off x="3955266" y="1581809"/>
            <a:ext cx="4281467" cy="5017344"/>
          </a:xfrm>
          <a:prstGeom prst="rect">
            <a:avLst/>
          </a:prstGeom>
        </p:spPr>
      </p:pic>
      <p:sp>
        <p:nvSpPr>
          <p:cNvPr id="8" name="Title 1">
            <a:extLst>
              <a:ext uri="{FF2B5EF4-FFF2-40B4-BE49-F238E27FC236}">
                <a16:creationId xmlns:a16="http://schemas.microsoft.com/office/drawing/2014/main" id="{9CED3834-F077-7334-7316-C2506D5E0A47}"/>
              </a:ext>
            </a:extLst>
          </p:cNvPr>
          <p:cNvSpPr>
            <a:spLocks noGrp="1"/>
          </p:cNvSpPr>
          <p:nvPr>
            <p:ph type="title"/>
          </p:nvPr>
        </p:nvSpPr>
        <p:spPr>
          <a:xfrm>
            <a:off x="838200" y="365125"/>
            <a:ext cx="10515600" cy="1325563"/>
          </a:xfrm>
        </p:spPr>
        <p:txBody>
          <a:bodyPr/>
          <a:lstStyle/>
          <a:p>
            <a:pPr algn="ctr"/>
            <a:r>
              <a:rPr lang="en-KH" dirty="0">
                <a:latin typeface="PP Editorial New" pitchFamily="2" charset="77"/>
              </a:rPr>
              <a:t>How HTTPS keep information safe:</a:t>
            </a:r>
            <a:endParaRPr lang="en-KH" dirty="0"/>
          </a:p>
        </p:txBody>
      </p:sp>
    </p:spTree>
    <p:extLst>
      <p:ext uri="{BB962C8B-B14F-4D97-AF65-F5344CB8AC3E}">
        <p14:creationId xmlns:p14="http://schemas.microsoft.com/office/powerpoint/2010/main" val="250254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961</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PP Editorial New</vt:lpstr>
      <vt:lpstr>Office Theme</vt:lpstr>
      <vt:lpstr>TASK 1</vt:lpstr>
      <vt:lpstr>1. Internet vs Web</vt:lpstr>
      <vt:lpstr>2. Website Security</vt:lpstr>
      <vt:lpstr>3. Buying a Website</vt:lpstr>
      <vt:lpstr>4. Website Address</vt:lpstr>
      <vt:lpstr>5. Future of Internet Address</vt:lpstr>
      <vt:lpstr>6. How Browsers Work</vt:lpstr>
      <vt:lpstr>7. Website Safety</vt:lpstr>
      <vt:lpstr>How HTTPS keep information safe: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minghouy lay</dc:creator>
  <cp:lastModifiedBy>Microsoft Office User</cp:lastModifiedBy>
  <cp:revision>2</cp:revision>
  <dcterms:created xsi:type="dcterms:W3CDTF">2025-07-03T06:44:27Z</dcterms:created>
  <dcterms:modified xsi:type="dcterms:W3CDTF">2025-07-03T08:31:04Z</dcterms:modified>
</cp:coreProperties>
</file>