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3"/>
  </p:notesMasterIdLst>
  <p:handoutMasterIdLst>
    <p:handoutMasterId r:id="rId14"/>
  </p:handoutMasterIdLst>
  <p:sldIdLst>
    <p:sldId id="267" r:id="rId2"/>
    <p:sldId id="257" r:id="rId3"/>
    <p:sldId id="268" r:id="rId4"/>
    <p:sldId id="269" r:id="rId5"/>
    <p:sldId id="270" r:id="rId6"/>
    <p:sldId id="271" r:id="rId7"/>
    <p:sldId id="272" r:id="rId8"/>
    <p:sldId id="276" r:id="rId9"/>
    <p:sldId id="273" r:id="rId10"/>
    <p:sldId id="274" r:id="rId11"/>
    <p:sldId id="275" r:id="rId12"/>
  </p:sldIdLst>
  <p:sldSz cx="12192000" cy="6858000"/>
  <p:notesSz cx="6858000" cy="9144000"/>
  <p:embeddedFontLst>
    <p:embeddedFont>
      <p:font typeface="Arial Nova" panose="020B0504020202020204" pitchFamily="34" charset="0"/>
      <p:regular r:id="rId15"/>
      <p:bold r:id="rId16"/>
      <p:italic r:id="rId17"/>
      <p:boldItalic r:id="rId18"/>
    </p:embeddedFont>
    <p:embeddedFont>
      <p:font typeface="Segoe UI" panose="020B0502040204020203" pitchFamily="34" charset="0"/>
      <p:regular r:id="rId19"/>
      <p:bold r:id="rId20"/>
      <p:italic r:id="rId21"/>
      <p:boldItalic r:id="rId22"/>
    </p:embeddedFont>
    <p:embeddedFont>
      <p:font typeface="Webdings" panose="05030102010509060703" pitchFamily="18" charset="2"/>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FFF6"/>
    <a:srgbClr val="FFE7CC"/>
    <a:srgbClr val="EED6FE"/>
    <a:srgbClr val="C7E3FF"/>
    <a:srgbClr val="25282E"/>
    <a:srgbClr val="E8F0F2"/>
    <a:srgbClr val="CE91F4"/>
    <a:srgbClr val="79EBD7"/>
    <a:srgbClr val="79B1EA"/>
    <a:srgbClr val="ECF0F3"/>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462555-7FF3-48A8-9C74-93D4D68194E3}" v="1" dt="2024-07-04T11:58:44.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04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thran Roshan" userId="f672848a-091f-48b8-a338-5dc5b6a241e0" providerId="ADAL" clId="{B1462555-7FF3-48A8-9C74-93D4D68194E3}"/>
    <pc:docChg chg="undo redo custSel addSld modSld sldOrd">
      <pc:chgData name="Puthran Roshan" userId="f672848a-091f-48b8-a338-5dc5b6a241e0" providerId="ADAL" clId="{B1462555-7FF3-48A8-9C74-93D4D68194E3}" dt="2024-07-04T12:07:54.253" v="225" actId="1076"/>
      <pc:docMkLst>
        <pc:docMk/>
      </pc:docMkLst>
      <pc:sldChg chg="modSp mod">
        <pc:chgData name="Puthran Roshan" userId="f672848a-091f-48b8-a338-5dc5b6a241e0" providerId="ADAL" clId="{B1462555-7FF3-48A8-9C74-93D4D68194E3}" dt="2024-07-04T06:38:08.519" v="8" actId="20577"/>
        <pc:sldMkLst>
          <pc:docMk/>
          <pc:sldMk cId="614644638" sldId="257"/>
        </pc:sldMkLst>
        <pc:spChg chg="mod">
          <ac:chgData name="Puthran Roshan" userId="f672848a-091f-48b8-a338-5dc5b6a241e0" providerId="ADAL" clId="{B1462555-7FF3-48A8-9C74-93D4D68194E3}" dt="2024-07-04T06:38:08.519" v="8" actId="20577"/>
          <ac:spMkLst>
            <pc:docMk/>
            <pc:sldMk cId="614644638" sldId="257"/>
            <ac:spMk id="8" creationId="{7C11B49C-123C-5071-D664-E0D50AEF6485}"/>
          </ac:spMkLst>
        </pc:spChg>
      </pc:sldChg>
      <pc:sldChg chg="modSp mod">
        <pc:chgData name="Puthran Roshan" userId="f672848a-091f-48b8-a338-5dc5b6a241e0" providerId="ADAL" clId="{B1462555-7FF3-48A8-9C74-93D4D68194E3}" dt="2024-07-04T06:39:18.511" v="21" actId="20577"/>
        <pc:sldMkLst>
          <pc:docMk/>
          <pc:sldMk cId="3115929146" sldId="268"/>
        </pc:sldMkLst>
        <pc:spChg chg="mod">
          <ac:chgData name="Puthran Roshan" userId="f672848a-091f-48b8-a338-5dc5b6a241e0" providerId="ADAL" clId="{B1462555-7FF3-48A8-9C74-93D4D68194E3}" dt="2024-07-04T06:39:18.511" v="21" actId="20577"/>
          <ac:spMkLst>
            <pc:docMk/>
            <pc:sldMk cId="3115929146" sldId="268"/>
            <ac:spMk id="6" creationId="{A5EF359E-4090-9643-58D5-41ADE1F2179B}"/>
          </ac:spMkLst>
        </pc:spChg>
      </pc:sldChg>
      <pc:sldChg chg="modSp mod">
        <pc:chgData name="Puthran Roshan" userId="f672848a-091f-48b8-a338-5dc5b6a241e0" providerId="ADAL" clId="{B1462555-7FF3-48A8-9C74-93D4D68194E3}" dt="2024-07-04T06:44:50.837" v="23" actId="20577"/>
        <pc:sldMkLst>
          <pc:docMk/>
          <pc:sldMk cId="3231122760" sldId="275"/>
        </pc:sldMkLst>
        <pc:spChg chg="mod">
          <ac:chgData name="Puthran Roshan" userId="f672848a-091f-48b8-a338-5dc5b6a241e0" providerId="ADAL" clId="{B1462555-7FF3-48A8-9C74-93D4D68194E3}" dt="2024-07-04T06:44:50.837" v="23" actId="20577"/>
          <ac:spMkLst>
            <pc:docMk/>
            <pc:sldMk cId="3231122760" sldId="275"/>
            <ac:spMk id="5" creationId="{6CFD2D04-2EA0-6E5B-2654-9C5F92505E96}"/>
          </ac:spMkLst>
        </pc:spChg>
      </pc:sldChg>
      <pc:sldChg chg="addSp delSp modSp new mod ord">
        <pc:chgData name="Puthran Roshan" userId="f672848a-091f-48b8-a338-5dc5b6a241e0" providerId="ADAL" clId="{B1462555-7FF3-48A8-9C74-93D4D68194E3}" dt="2024-07-04T12:07:54.253" v="225" actId="1076"/>
        <pc:sldMkLst>
          <pc:docMk/>
          <pc:sldMk cId="1037454654" sldId="276"/>
        </pc:sldMkLst>
        <pc:spChg chg="del">
          <ac:chgData name="Puthran Roshan" userId="f672848a-091f-48b8-a338-5dc5b6a241e0" providerId="ADAL" clId="{B1462555-7FF3-48A8-9C74-93D4D68194E3}" dt="2024-07-04T11:57:05.689" v="27" actId="21"/>
          <ac:spMkLst>
            <pc:docMk/>
            <pc:sldMk cId="1037454654" sldId="276"/>
            <ac:spMk id="2" creationId="{AE22A0BA-B9EA-78C4-CB8C-0D86EC8D98AD}"/>
          </ac:spMkLst>
        </pc:spChg>
        <pc:spChg chg="add del mod">
          <ac:chgData name="Puthran Roshan" userId="f672848a-091f-48b8-a338-5dc5b6a241e0" providerId="ADAL" clId="{B1462555-7FF3-48A8-9C74-93D4D68194E3}" dt="2024-07-04T12:07:54.253" v="225" actId="1076"/>
          <ac:spMkLst>
            <pc:docMk/>
            <pc:sldMk cId="1037454654" sldId="276"/>
            <ac:spMk id="3" creationId="{5E6506B1-1780-1FA9-6B97-8EB7D75CF308}"/>
          </ac:spMkLst>
        </pc:spChg>
        <pc:spChg chg="add mod">
          <ac:chgData name="Puthran Roshan" userId="f672848a-091f-48b8-a338-5dc5b6a241e0" providerId="ADAL" clId="{B1462555-7FF3-48A8-9C74-93D4D68194E3}" dt="2024-07-04T12:07:29.276" v="224" actId="1076"/>
          <ac:spMkLst>
            <pc:docMk/>
            <pc:sldMk cId="1037454654" sldId="276"/>
            <ac:spMk id="5" creationId="{E31998DE-356D-C6D0-9078-0E3756F25023}"/>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DACE58-DF4A-1724-7207-43B23B49A8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400" b="1" dirty="0"/>
          </a:p>
        </p:txBody>
      </p:sp>
      <p:sp>
        <p:nvSpPr>
          <p:cNvPr id="5" name="Slide Number Placeholder 4">
            <a:extLst>
              <a:ext uri="{FF2B5EF4-FFF2-40B4-BE49-F238E27FC236}">
                <a16:creationId xmlns:a16="http://schemas.microsoft.com/office/drawing/2014/main" id="{FC707EEF-9913-4392-B0D1-5C25F110724D}"/>
              </a:ext>
            </a:extLst>
          </p:cNvPr>
          <p:cNvSpPr>
            <a:spLocks noGrp="1"/>
          </p:cNvSpPr>
          <p:nvPr>
            <p:ph type="sldNum" sz="quarter" idx="3"/>
          </p:nvPr>
        </p:nvSpPr>
        <p:spPr>
          <a:xfrm>
            <a:off x="6092041" y="8685213"/>
            <a:ext cx="764371" cy="458787"/>
          </a:xfrm>
          <a:prstGeom prst="rect">
            <a:avLst/>
          </a:prstGeom>
        </p:spPr>
        <p:txBody>
          <a:bodyPr vert="horz" lIns="91440" tIns="45720" rIns="91440" bIns="45720" rtlCol="0" anchor="b"/>
          <a:lstStyle>
            <a:lvl1pPr algn="r">
              <a:defRPr sz="1200"/>
            </a:lvl1pPr>
          </a:lstStyle>
          <a:p>
            <a:fld id="{50BECD4B-26AA-4702-B5F4-409F48784615}" type="slidenum">
              <a:rPr lang="en-GB" smtClean="0">
                <a:solidFill>
                  <a:schemeClr val="bg1">
                    <a:lumMod val="65000"/>
                  </a:schemeClr>
                </a:solidFill>
              </a:rPr>
              <a:t>‹#›</a:t>
            </a:fld>
            <a:endParaRPr lang="en-GB">
              <a:solidFill>
                <a:schemeClr val="bg1">
                  <a:lumMod val="65000"/>
                </a:schemeClr>
              </a:solidFil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B87880EE-3655-31F0-E27B-A0EE6D6B7D5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4325" y="8855231"/>
            <a:ext cx="1184593" cy="155774"/>
          </a:xfrm>
          <a:prstGeom prst="rect">
            <a:avLst/>
          </a:prstGeom>
        </p:spPr>
      </p:pic>
    </p:spTree>
    <p:extLst>
      <p:ext uri="{BB962C8B-B14F-4D97-AF65-F5344CB8AC3E}">
        <p14:creationId xmlns:p14="http://schemas.microsoft.com/office/powerpoint/2010/main" val="3820317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400" b="1"/>
            </a:lvl1pPr>
          </a:lstStyle>
          <a:p>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solidFill>
                  <a:schemeClr val="bg1">
                    <a:lumMod val="65000"/>
                  </a:schemeClr>
                </a:solidFill>
              </a:defRPr>
            </a:lvl1pPr>
          </a:lstStyle>
          <a:p>
            <a:fld id="{885F3650-022B-4DEA-9828-B928908BC199}" type="slidenum">
              <a:rPr lang="en-GB" smtClean="0"/>
              <a:pPr/>
              <a:t>‹#›</a:t>
            </a:fld>
            <a:endParaRPr lang="en-GB"/>
          </a:p>
        </p:txBody>
      </p:sp>
      <p:pic>
        <p:nvPicPr>
          <p:cNvPr id="9" name="Picture 8" descr="A black background with a black square&#10;&#10;Description automatically generated with medium confidence">
            <a:extLst>
              <a:ext uri="{FF2B5EF4-FFF2-40B4-BE49-F238E27FC236}">
                <a16:creationId xmlns:a16="http://schemas.microsoft.com/office/drawing/2014/main" id="{D6876383-E973-DEB8-A3D2-D04458084D99}"/>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174325" y="8855231"/>
            <a:ext cx="1184593" cy="155774"/>
          </a:xfrm>
          <a:prstGeom prst="rect">
            <a:avLst/>
          </a:prstGeom>
        </p:spPr>
      </p:pic>
    </p:spTree>
    <p:extLst>
      <p:ext uri="{BB962C8B-B14F-4D97-AF65-F5344CB8AC3E}">
        <p14:creationId xmlns:p14="http://schemas.microsoft.com/office/powerpoint/2010/main" val="2602793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5" name="Picture 4" descr="A purple text on a black background&#10;&#10;Description automatically generated">
            <a:extLst>
              <a:ext uri="{FF2B5EF4-FFF2-40B4-BE49-F238E27FC236}">
                <a16:creationId xmlns:a16="http://schemas.microsoft.com/office/drawing/2014/main" id="{3DEBFD8D-C876-D264-089B-B97CFD50503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78579" y="719503"/>
            <a:ext cx="3569924" cy="469445"/>
          </a:xfrm>
          <a:prstGeom prst="rect">
            <a:avLst/>
          </a:prstGeom>
        </p:spPr>
      </p:pic>
      <p:sp>
        <p:nvSpPr>
          <p:cNvPr id="2" name="Title 1">
            <a:extLst>
              <a:ext uri="{FF2B5EF4-FFF2-40B4-BE49-F238E27FC236}">
                <a16:creationId xmlns:a16="http://schemas.microsoft.com/office/drawing/2014/main" id="{D0DFE533-50B8-4A6F-B561-81E1756A5679}"/>
              </a:ext>
            </a:extLst>
          </p:cNvPr>
          <p:cNvSpPr>
            <a:spLocks noGrp="1"/>
          </p:cNvSpPr>
          <p:nvPr>
            <p:ph type="ctrTitle"/>
          </p:nvPr>
        </p:nvSpPr>
        <p:spPr>
          <a:xfrm>
            <a:off x="584462" y="1908451"/>
            <a:ext cx="9144000" cy="2240337"/>
          </a:xfrm>
          <a:prstGeom prst="rect">
            <a:avLst/>
          </a:prstGeom>
        </p:spPr>
        <p:txBody>
          <a:bodyPr anchor="b"/>
          <a:lstStyle>
            <a:lvl1pPr algn="l">
              <a:defRPr sz="5000" b="1">
                <a:solidFill>
                  <a:schemeClr val="tx1"/>
                </a:solidFill>
                <a:latin typeface="Arial Nova" panose="020B0504020202020204" pitchFamily="34" charset="0"/>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6F267556-862A-0CCA-A5BE-6AE872676901}"/>
              </a:ext>
            </a:extLst>
          </p:cNvPr>
          <p:cNvSpPr>
            <a:spLocks noGrp="1"/>
          </p:cNvSpPr>
          <p:nvPr>
            <p:ph type="subTitle" idx="1"/>
          </p:nvPr>
        </p:nvSpPr>
        <p:spPr>
          <a:xfrm>
            <a:off x="584462" y="4240864"/>
            <a:ext cx="9144000" cy="1503693"/>
          </a:xfrm>
          <a:prstGeom prst="rect">
            <a:avLst/>
          </a:prstGeom>
        </p:spPr>
        <p:txBody>
          <a:bodyPr/>
          <a:lstStyle>
            <a:lvl1pPr marL="0" indent="0" algn="l">
              <a:buNone/>
              <a:defRPr sz="3500" b="1">
                <a:gradFill flip="none" rotWithShape="1">
                  <a:gsLst>
                    <a:gs pos="0">
                      <a:schemeClr val="bg2"/>
                    </a:gs>
                    <a:gs pos="100000">
                      <a:schemeClr val="accent4"/>
                    </a:gs>
                  </a:gsLst>
                  <a:lin ang="2700000" scaled="1"/>
                  <a:tileRect/>
                </a:gradFill>
                <a:latin typeface="Arial Nova" panose="020B0504020202020204" pitchFamily="34" charset="0"/>
                <a:ea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2" name="Text Placeholder 11">
            <a:extLst>
              <a:ext uri="{FF2B5EF4-FFF2-40B4-BE49-F238E27FC236}">
                <a16:creationId xmlns:a16="http://schemas.microsoft.com/office/drawing/2014/main" id="{73A8F283-BEDB-EB56-046A-AA18555213EB}"/>
              </a:ext>
            </a:extLst>
          </p:cNvPr>
          <p:cNvSpPr>
            <a:spLocks noGrp="1"/>
          </p:cNvSpPr>
          <p:nvPr>
            <p:ph type="body" sz="quarter" idx="10" hasCustomPrompt="1"/>
          </p:nvPr>
        </p:nvSpPr>
        <p:spPr>
          <a:xfrm>
            <a:off x="600791" y="5744557"/>
            <a:ext cx="1879076" cy="528637"/>
          </a:xfrm>
          <a:prstGeom prst="rect">
            <a:avLst/>
          </a:prstGeom>
        </p:spPr>
        <p:txBody>
          <a:bodyPr anchor="ctr" anchorCtr="0"/>
          <a:lstStyle>
            <a:lvl1pPr marL="0" indent="0">
              <a:buNone/>
              <a:defRPr sz="1600">
                <a:solidFill>
                  <a:schemeClr val="tx1"/>
                </a:solidFill>
                <a:latin typeface="+mn-lt"/>
                <a:ea typeface="Calibri Light" panose="020F0302020204030204" pitchFamily="34" charset="0"/>
                <a:cs typeface="Calibri Light" panose="020F0302020204030204" pitchFamily="34" charset="0"/>
              </a:defRPr>
            </a:lvl1pPr>
            <a:lvl2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2pPr>
            <a:lvl3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3pPr>
            <a:lvl4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4pPr>
            <a:lvl5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5pPr>
          </a:lstStyle>
          <a:p>
            <a:pPr lvl="0"/>
            <a:r>
              <a:rPr lang="en-US" dirty="0"/>
              <a:t>Click to enter date</a:t>
            </a:r>
            <a:endParaRPr lang="en-GB" dirty="0"/>
          </a:p>
        </p:txBody>
      </p:sp>
      <p:sp>
        <p:nvSpPr>
          <p:cNvPr id="13" name="TextBox 12">
            <a:extLst>
              <a:ext uri="{FF2B5EF4-FFF2-40B4-BE49-F238E27FC236}">
                <a16:creationId xmlns:a16="http://schemas.microsoft.com/office/drawing/2014/main" id="{F4B985BB-78FF-4C2F-BFC7-511B0C666733}"/>
              </a:ext>
            </a:extLst>
          </p:cNvPr>
          <p:cNvSpPr txBox="1"/>
          <p:nvPr userDrawn="1"/>
        </p:nvSpPr>
        <p:spPr>
          <a:xfrm>
            <a:off x="606013" y="6468867"/>
            <a:ext cx="2018997" cy="246221"/>
          </a:xfrm>
          <a:prstGeom prst="rect">
            <a:avLst/>
          </a:prstGeom>
          <a:noFill/>
        </p:spPr>
        <p:txBody>
          <a:bodyPr wrap="square">
            <a:spAutoFit/>
          </a:bodyPr>
          <a:lstStyle/>
          <a:p>
            <a:r>
              <a:rPr lang="en-US" sz="1000" dirty="0">
                <a:solidFill>
                  <a:schemeClr val="tx1">
                    <a:alpha val="46000"/>
                  </a:schemeClr>
                </a:solidFill>
                <a:latin typeface="+mn-lt"/>
              </a:rPr>
              <a:t>Confidential and Proprietary</a:t>
            </a:r>
          </a:p>
        </p:txBody>
      </p:sp>
      <p:sp>
        <p:nvSpPr>
          <p:cNvPr id="6" name="Flowchart: Delay 5">
            <a:extLst>
              <a:ext uri="{FF2B5EF4-FFF2-40B4-BE49-F238E27FC236}">
                <a16:creationId xmlns:a16="http://schemas.microsoft.com/office/drawing/2014/main" id="{E204B7C4-F500-BF58-4427-33B06C892EFB}"/>
              </a:ext>
            </a:extLst>
          </p:cNvPr>
          <p:cNvSpPr/>
          <p:nvPr userDrawn="1"/>
        </p:nvSpPr>
        <p:spPr>
          <a:xfrm rot="16200000" flipH="1">
            <a:off x="4870636" y="-4522256"/>
            <a:ext cx="7428741" cy="7428741"/>
          </a:xfrm>
          <a:prstGeom prst="flowChartDelay">
            <a:avLst/>
          </a:prstGeom>
          <a:gradFill flip="none" rotWithShape="1">
            <a:gsLst>
              <a:gs pos="95000">
                <a:schemeClr val="accent4">
                  <a:alpha val="21000"/>
                </a:schemeClr>
              </a:gs>
              <a:gs pos="33000">
                <a:schemeClr val="bg1">
                  <a:alpha val="11000"/>
                </a:schemeClr>
              </a:gs>
              <a:gs pos="61000">
                <a:schemeClr val="bg2">
                  <a:alpha val="6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0" name="Picture 9" descr="A blue and green circle with a black background&#10;&#10;Description automatically generated">
            <a:extLst>
              <a:ext uri="{FF2B5EF4-FFF2-40B4-BE49-F238E27FC236}">
                <a16:creationId xmlns:a16="http://schemas.microsoft.com/office/drawing/2014/main" id="{79F34084-3AD9-E214-0915-74CB08A4AB4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72810" y="1677883"/>
            <a:ext cx="956351" cy="956351"/>
          </a:xfrm>
          <a:prstGeom prst="rect">
            <a:avLst/>
          </a:prstGeom>
        </p:spPr>
      </p:pic>
    </p:spTree>
    <p:extLst>
      <p:ext uri="{BB962C8B-B14F-4D97-AF65-F5344CB8AC3E}">
        <p14:creationId xmlns:p14="http://schemas.microsoft.com/office/powerpoint/2010/main" val="247536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1">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p>
            <a:fld id="{138E572B-65AF-F04C-90EE-A40476E22A69}" type="slidenum">
              <a:rPr lang="en-US" smtClean="0"/>
              <a:pPr/>
              <a:t>‹#›</a:t>
            </a:fld>
            <a:endParaRPr lang="en-US" dirty="0"/>
          </a:p>
        </p:txBody>
      </p:sp>
      <p:sp>
        <p:nvSpPr>
          <p:cNvPr id="2" name="Content Placeholder 2">
            <a:extLst>
              <a:ext uri="{FF2B5EF4-FFF2-40B4-BE49-F238E27FC236}">
                <a16:creationId xmlns:a16="http://schemas.microsoft.com/office/drawing/2014/main" id="{36554076-E568-FEC0-B8CF-B5555DFB5CB3}"/>
              </a:ext>
            </a:extLst>
          </p:cNvPr>
          <p:cNvSpPr>
            <a:spLocks noGrp="1"/>
          </p:cNvSpPr>
          <p:nvPr>
            <p:ph idx="1"/>
          </p:nvPr>
        </p:nvSpPr>
        <p:spPr>
          <a:xfrm>
            <a:off x="334045" y="1564849"/>
            <a:ext cx="5587677" cy="4787313"/>
          </a:xfrm>
          <a:prstGeom prst="rect">
            <a:avLst/>
          </a:prstGeom>
        </p:spPr>
        <p:txBody>
          <a:bodyPr rIns="0"/>
          <a:lstStyle>
            <a:lvl1pPr marL="180975" indent="-180975">
              <a:lnSpc>
                <a:spcPts val="2400"/>
              </a:lnSpc>
              <a:spcBef>
                <a:spcPts val="600"/>
              </a:spcBef>
              <a:buClr>
                <a:schemeClr val="bg2"/>
              </a:buClr>
              <a:buSzPct val="100000"/>
              <a:defRPr sz="1800">
                <a:solidFill>
                  <a:schemeClr val="tx1"/>
                </a:solidFill>
                <a:latin typeface="+mn-lt"/>
              </a:defRPr>
            </a:lvl1pPr>
            <a:lvl2pPr marL="449263" indent="-182563">
              <a:lnSpc>
                <a:spcPts val="2400"/>
              </a:lnSpc>
              <a:spcBef>
                <a:spcPts val="600"/>
              </a:spcBef>
              <a:buClr>
                <a:schemeClr val="bg2"/>
              </a:buClr>
              <a:buSzPct val="100000"/>
              <a:buFont typeface="Arial" panose="020B0604020202020204" pitchFamily="34" charset="0"/>
              <a:buChar char="•"/>
              <a:tabLst>
                <a:tab pos="449263" algn="l"/>
              </a:tabLst>
              <a:defRPr sz="1800">
                <a:solidFill>
                  <a:schemeClr val="tx1"/>
                </a:solidFill>
                <a:latin typeface="+mn-lt"/>
              </a:defRPr>
            </a:lvl2pPr>
            <a:lvl3pPr marL="534988" indent="179388">
              <a:lnSpc>
                <a:spcPts val="1900"/>
              </a:lnSpc>
              <a:spcBef>
                <a:spcPts val="600"/>
              </a:spcBef>
              <a:buClr>
                <a:schemeClr val="bg2"/>
              </a:buClr>
              <a:buSzPct val="100000"/>
              <a:buFont typeface="Arial" panose="020B0604020202020204" pitchFamily="34" charset="0"/>
              <a:buChar char="•"/>
              <a:tabLst>
                <a:tab pos="534988" algn="l"/>
              </a:tabLst>
              <a:defRPr sz="1600">
                <a:solidFill>
                  <a:schemeClr val="bg1"/>
                </a:solidFill>
                <a:latin typeface="+mn-lt"/>
              </a:defRPr>
            </a:lvl3pPr>
            <a:lvl4pPr>
              <a:buClr>
                <a:schemeClr val="accent1"/>
              </a:buClr>
              <a:buSzPct val="130000"/>
              <a:defRPr sz="1600"/>
            </a:lvl4pPr>
            <a:lvl5pPr>
              <a:buClr>
                <a:schemeClr val="accent1"/>
              </a:buClr>
              <a:buSzPct val="130000"/>
              <a:defRPr sz="1600"/>
            </a:lvl5pPr>
          </a:lstStyle>
          <a:p>
            <a:pPr lvl="0"/>
            <a:r>
              <a:rPr lang="en-US"/>
              <a:t>Click to edit Master text styles</a:t>
            </a:r>
          </a:p>
          <a:p>
            <a:pPr lvl="1"/>
            <a:r>
              <a:rPr lang="en-US"/>
              <a:t>Second level</a:t>
            </a:r>
          </a:p>
        </p:txBody>
      </p:sp>
      <p:sp>
        <p:nvSpPr>
          <p:cNvPr id="6" name="Title 1">
            <a:extLst>
              <a:ext uri="{FF2B5EF4-FFF2-40B4-BE49-F238E27FC236}">
                <a16:creationId xmlns:a16="http://schemas.microsoft.com/office/drawing/2014/main" id="{CE5BBE30-F74E-1171-7FE1-FC4C23DC61F9}"/>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n-lt"/>
                <a:cs typeface="Arial" panose="020B0604020202020204" pitchFamily="34" charset="0"/>
              </a:defRPr>
            </a:lvl1pPr>
          </a:lstStyle>
          <a:p>
            <a:r>
              <a:rPr lang="en-US" dirty="0"/>
              <a:t>Click to edit title</a:t>
            </a:r>
            <a:endParaRPr lang="en-GB" dirty="0"/>
          </a:p>
        </p:txBody>
      </p:sp>
      <p:sp>
        <p:nvSpPr>
          <p:cNvPr id="7" name="Text Placeholder 3">
            <a:extLst>
              <a:ext uri="{FF2B5EF4-FFF2-40B4-BE49-F238E27FC236}">
                <a16:creationId xmlns:a16="http://schemas.microsoft.com/office/drawing/2014/main" id="{D9ABEB24-6B83-EE6B-9F38-59859F6429B0}"/>
              </a:ext>
            </a:extLst>
          </p:cNvPr>
          <p:cNvSpPr>
            <a:spLocks noGrp="1"/>
          </p:cNvSpPr>
          <p:nvPr>
            <p:ph type="body" sz="quarter" idx="13" hasCustomPrompt="1"/>
          </p:nvPr>
        </p:nvSpPr>
        <p:spPr>
          <a:xfrm>
            <a:off x="333375" y="1013707"/>
            <a:ext cx="11491913" cy="379184"/>
          </a:xfrm>
          <a:prstGeom prst="rect">
            <a:avLst/>
          </a:prstGeom>
        </p:spPr>
        <p:txBody>
          <a:bodyPr rIns="0" anchor="ctr" anchorCtr="0"/>
          <a:lstStyle>
            <a:lvl1pPr marL="0" indent="0">
              <a:lnSpc>
                <a:spcPts val="2400"/>
              </a:lnSpc>
              <a:spcBef>
                <a:spcPts val="0"/>
              </a:spcBef>
              <a:buNone/>
              <a:defRPr sz="1800">
                <a:solidFill>
                  <a:schemeClr val="bg2"/>
                </a:solidFill>
                <a:latin typeface="+mn-lt"/>
              </a:defRPr>
            </a:lvl1pPr>
            <a:lvl2pPr marL="228595" indent="0">
              <a:buNone/>
              <a:defRPr/>
            </a:lvl2pPr>
            <a:lvl3pPr marL="457189" indent="0">
              <a:buNone/>
              <a:defRPr/>
            </a:lvl3pPr>
            <a:lvl4pPr marL="685783" indent="0">
              <a:buNone/>
              <a:defRPr/>
            </a:lvl4pPr>
            <a:lvl5pPr marL="914377" indent="0">
              <a:buNone/>
              <a:defRPr/>
            </a:lvl5pPr>
          </a:lstStyle>
          <a:p>
            <a:pPr lvl="0"/>
            <a:r>
              <a:rPr lang="en-US" dirty="0"/>
              <a:t>Insert subtitle</a:t>
            </a:r>
            <a:endParaRPr lang="en-GB" dirty="0"/>
          </a:p>
        </p:txBody>
      </p:sp>
      <p:sp>
        <p:nvSpPr>
          <p:cNvPr id="9" name="TextBox 8">
            <a:extLst>
              <a:ext uri="{FF2B5EF4-FFF2-40B4-BE49-F238E27FC236}">
                <a16:creationId xmlns:a16="http://schemas.microsoft.com/office/drawing/2014/main" id="{E43098BE-C103-4932-A062-75BA7EE5F076}"/>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4" name="Picture 3" descr="A purple text on a black background&#10;&#10;Description automatically generated">
            <a:extLst>
              <a:ext uri="{FF2B5EF4-FFF2-40B4-BE49-F238E27FC236}">
                <a16:creationId xmlns:a16="http://schemas.microsoft.com/office/drawing/2014/main" id="{85182C80-1D60-3F81-D8B8-F5D717B2682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4080915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2">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p>
            <a:fld id="{138E572B-65AF-F04C-90EE-A40476E22A69}" type="slidenum">
              <a:rPr lang="en-US" smtClean="0"/>
              <a:pPr/>
              <a:t>‹#›</a:t>
            </a:fld>
            <a:endParaRPr lang="en-US" dirty="0"/>
          </a:p>
        </p:txBody>
      </p:sp>
      <p:sp>
        <p:nvSpPr>
          <p:cNvPr id="2" name="Content Placeholder 2">
            <a:extLst>
              <a:ext uri="{FF2B5EF4-FFF2-40B4-BE49-F238E27FC236}">
                <a16:creationId xmlns:a16="http://schemas.microsoft.com/office/drawing/2014/main" id="{36554076-E568-FEC0-B8CF-B5555DFB5CB3}"/>
              </a:ext>
            </a:extLst>
          </p:cNvPr>
          <p:cNvSpPr>
            <a:spLocks noGrp="1"/>
          </p:cNvSpPr>
          <p:nvPr>
            <p:ph idx="1"/>
          </p:nvPr>
        </p:nvSpPr>
        <p:spPr>
          <a:xfrm>
            <a:off x="334045" y="1564849"/>
            <a:ext cx="5587677" cy="4787313"/>
          </a:xfrm>
          <a:prstGeom prst="rect">
            <a:avLst/>
          </a:prstGeom>
        </p:spPr>
        <p:txBody>
          <a:bodyPr rIns="0"/>
          <a:lstStyle>
            <a:lvl1pPr marL="180975" indent="-180975">
              <a:lnSpc>
                <a:spcPts val="2400"/>
              </a:lnSpc>
              <a:spcBef>
                <a:spcPts val="600"/>
              </a:spcBef>
              <a:buClr>
                <a:schemeClr val="bg2"/>
              </a:buClr>
              <a:buSzPct val="100000"/>
              <a:defRPr sz="1800">
                <a:solidFill>
                  <a:schemeClr val="tx1"/>
                </a:solidFill>
                <a:latin typeface="+mn-lt"/>
              </a:defRPr>
            </a:lvl1pPr>
            <a:lvl2pPr marL="449263" indent="-182563">
              <a:lnSpc>
                <a:spcPts val="2400"/>
              </a:lnSpc>
              <a:spcBef>
                <a:spcPts val="600"/>
              </a:spcBef>
              <a:buClr>
                <a:schemeClr val="bg2"/>
              </a:buClr>
              <a:buSzPct val="100000"/>
              <a:buFont typeface="Arial" panose="020B0604020202020204" pitchFamily="34" charset="0"/>
              <a:buChar char="•"/>
              <a:tabLst>
                <a:tab pos="449263" algn="l"/>
              </a:tabLst>
              <a:defRPr sz="1800">
                <a:solidFill>
                  <a:schemeClr val="tx1"/>
                </a:solidFill>
                <a:latin typeface="+mn-lt"/>
              </a:defRPr>
            </a:lvl2pPr>
            <a:lvl3pPr marL="534988" indent="179388">
              <a:lnSpc>
                <a:spcPts val="1900"/>
              </a:lnSpc>
              <a:spcBef>
                <a:spcPts val="600"/>
              </a:spcBef>
              <a:buClr>
                <a:schemeClr val="bg2"/>
              </a:buClr>
              <a:buSzPct val="100000"/>
              <a:buFont typeface="Arial" panose="020B0604020202020204" pitchFamily="34" charset="0"/>
              <a:buChar char="•"/>
              <a:tabLst>
                <a:tab pos="534988" algn="l"/>
              </a:tabLst>
              <a:defRPr sz="1600">
                <a:solidFill>
                  <a:schemeClr val="bg1"/>
                </a:solidFill>
                <a:latin typeface="+mn-lt"/>
              </a:defRPr>
            </a:lvl3pPr>
            <a:lvl4pPr>
              <a:buClr>
                <a:schemeClr val="accent1"/>
              </a:buClr>
              <a:buSzPct val="130000"/>
              <a:defRPr sz="1600"/>
            </a:lvl4pPr>
            <a:lvl5pPr>
              <a:buClr>
                <a:schemeClr val="accent1"/>
              </a:buClr>
              <a:buSzPct val="130000"/>
              <a:defRPr sz="1600"/>
            </a:lvl5pPr>
          </a:lstStyle>
          <a:p>
            <a:pPr lvl="0"/>
            <a:r>
              <a:rPr lang="en-US"/>
              <a:t>Click to edit Master text styles</a:t>
            </a:r>
          </a:p>
          <a:p>
            <a:pPr lvl="1"/>
            <a:r>
              <a:rPr lang="en-US"/>
              <a:t>Second level</a:t>
            </a:r>
          </a:p>
        </p:txBody>
      </p:sp>
      <p:sp>
        <p:nvSpPr>
          <p:cNvPr id="6" name="Title 1">
            <a:extLst>
              <a:ext uri="{FF2B5EF4-FFF2-40B4-BE49-F238E27FC236}">
                <a16:creationId xmlns:a16="http://schemas.microsoft.com/office/drawing/2014/main" id="{CE5BBE30-F74E-1171-7FE1-FC4C23DC61F9}"/>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n-lt"/>
                <a:cs typeface="Arial" panose="020B0604020202020204" pitchFamily="34" charset="0"/>
              </a:defRPr>
            </a:lvl1pPr>
          </a:lstStyle>
          <a:p>
            <a:r>
              <a:rPr lang="en-US" dirty="0"/>
              <a:t>Click to edit title</a:t>
            </a:r>
            <a:endParaRPr lang="en-GB" dirty="0"/>
          </a:p>
        </p:txBody>
      </p:sp>
      <p:sp>
        <p:nvSpPr>
          <p:cNvPr id="7" name="Text Placeholder 3">
            <a:extLst>
              <a:ext uri="{FF2B5EF4-FFF2-40B4-BE49-F238E27FC236}">
                <a16:creationId xmlns:a16="http://schemas.microsoft.com/office/drawing/2014/main" id="{D9ABEB24-6B83-EE6B-9F38-59859F6429B0}"/>
              </a:ext>
            </a:extLst>
          </p:cNvPr>
          <p:cNvSpPr>
            <a:spLocks noGrp="1"/>
          </p:cNvSpPr>
          <p:nvPr>
            <p:ph type="body" sz="quarter" idx="13" hasCustomPrompt="1"/>
          </p:nvPr>
        </p:nvSpPr>
        <p:spPr>
          <a:xfrm>
            <a:off x="333375" y="1013707"/>
            <a:ext cx="11491913" cy="379184"/>
          </a:xfrm>
          <a:prstGeom prst="rect">
            <a:avLst/>
          </a:prstGeom>
        </p:spPr>
        <p:txBody>
          <a:bodyPr rIns="0" anchor="ctr" anchorCtr="0"/>
          <a:lstStyle>
            <a:lvl1pPr marL="0" indent="0">
              <a:lnSpc>
                <a:spcPts val="2400"/>
              </a:lnSpc>
              <a:spcBef>
                <a:spcPts val="0"/>
              </a:spcBef>
              <a:buNone/>
              <a:defRPr sz="1800">
                <a:solidFill>
                  <a:schemeClr val="bg2"/>
                </a:solidFill>
                <a:latin typeface="+mn-lt"/>
              </a:defRPr>
            </a:lvl1pPr>
            <a:lvl2pPr marL="228595" indent="0">
              <a:buNone/>
              <a:defRPr/>
            </a:lvl2pPr>
            <a:lvl3pPr marL="457189" indent="0">
              <a:buNone/>
              <a:defRPr/>
            </a:lvl3pPr>
            <a:lvl4pPr marL="685783" indent="0">
              <a:buNone/>
              <a:defRPr/>
            </a:lvl4pPr>
            <a:lvl5pPr marL="914377" indent="0">
              <a:buNone/>
              <a:defRPr/>
            </a:lvl5pPr>
          </a:lstStyle>
          <a:p>
            <a:pPr lvl="0"/>
            <a:r>
              <a:rPr lang="en-US" dirty="0"/>
              <a:t>Insert subtitle</a:t>
            </a:r>
            <a:endParaRPr lang="en-GB" dirty="0"/>
          </a:p>
        </p:txBody>
      </p:sp>
      <p:sp>
        <p:nvSpPr>
          <p:cNvPr id="5" name="Content Placeholder 2">
            <a:extLst>
              <a:ext uri="{FF2B5EF4-FFF2-40B4-BE49-F238E27FC236}">
                <a16:creationId xmlns:a16="http://schemas.microsoft.com/office/drawing/2014/main" id="{9F4B04BD-5579-17E3-07E6-3854D978E95E}"/>
              </a:ext>
            </a:extLst>
          </p:cNvPr>
          <p:cNvSpPr>
            <a:spLocks noGrp="1"/>
          </p:cNvSpPr>
          <p:nvPr>
            <p:ph idx="14"/>
          </p:nvPr>
        </p:nvSpPr>
        <p:spPr>
          <a:xfrm>
            <a:off x="6237611" y="1564849"/>
            <a:ext cx="5587677" cy="4787313"/>
          </a:xfrm>
          <a:prstGeom prst="rect">
            <a:avLst/>
          </a:prstGeom>
        </p:spPr>
        <p:txBody>
          <a:bodyPr rIns="0"/>
          <a:lstStyle>
            <a:lvl1pPr marL="180975" indent="-180975">
              <a:lnSpc>
                <a:spcPts val="2400"/>
              </a:lnSpc>
              <a:spcBef>
                <a:spcPts val="600"/>
              </a:spcBef>
              <a:buClr>
                <a:schemeClr val="bg2"/>
              </a:buClr>
              <a:buSzPct val="100000"/>
              <a:defRPr sz="1800">
                <a:solidFill>
                  <a:schemeClr val="tx1"/>
                </a:solidFill>
                <a:latin typeface="+mn-lt"/>
              </a:defRPr>
            </a:lvl1pPr>
            <a:lvl2pPr marL="449263" indent="-182563">
              <a:lnSpc>
                <a:spcPts val="2400"/>
              </a:lnSpc>
              <a:spcBef>
                <a:spcPts val="600"/>
              </a:spcBef>
              <a:buClr>
                <a:schemeClr val="bg2"/>
              </a:buClr>
              <a:buSzPct val="100000"/>
              <a:buFont typeface="Arial" panose="020B0604020202020204" pitchFamily="34" charset="0"/>
              <a:buChar char="•"/>
              <a:tabLst>
                <a:tab pos="449263" algn="l"/>
              </a:tabLst>
              <a:defRPr sz="1800">
                <a:solidFill>
                  <a:schemeClr val="tx1"/>
                </a:solidFill>
                <a:latin typeface="+mn-lt"/>
              </a:defRPr>
            </a:lvl2pPr>
            <a:lvl3pPr marL="534988" indent="179388">
              <a:lnSpc>
                <a:spcPts val="1900"/>
              </a:lnSpc>
              <a:spcBef>
                <a:spcPts val="600"/>
              </a:spcBef>
              <a:buClr>
                <a:schemeClr val="bg2"/>
              </a:buClr>
              <a:buSzPct val="100000"/>
              <a:buFont typeface="Arial" panose="020B0604020202020204" pitchFamily="34" charset="0"/>
              <a:buChar char="•"/>
              <a:tabLst>
                <a:tab pos="534988" algn="l"/>
              </a:tabLst>
              <a:defRPr sz="1600">
                <a:solidFill>
                  <a:schemeClr val="bg1"/>
                </a:solidFill>
                <a:latin typeface="+mn-lt"/>
              </a:defRPr>
            </a:lvl3pPr>
            <a:lvl4pPr>
              <a:buClr>
                <a:schemeClr val="accent1"/>
              </a:buClr>
              <a:buSzPct val="130000"/>
              <a:defRPr sz="1600"/>
            </a:lvl4pPr>
            <a:lvl5pPr>
              <a:buClr>
                <a:schemeClr val="accent1"/>
              </a:buClr>
              <a:buSzPct val="130000"/>
              <a:defRPr sz="1600"/>
            </a:lvl5pPr>
          </a:lstStyle>
          <a:p>
            <a:pPr lvl="0"/>
            <a:r>
              <a:rPr lang="en-US"/>
              <a:t>Click to edit Master text styles</a:t>
            </a:r>
          </a:p>
          <a:p>
            <a:pPr lvl="1"/>
            <a:r>
              <a:rPr lang="en-US"/>
              <a:t>Second level</a:t>
            </a:r>
          </a:p>
        </p:txBody>
      </p:sp>
      <p:sp>
        <p:nvSpPr>
          <p:cNvPr id="9" name="TextBox 8">
            <a:extLst>
              <a:ext uri="{FF2B5EF4-FFF2-40B4-BE49-F238E27FC236}">
                <a16:creationId xmlns:a16="http://schemas.microsoft.com/office/drawing/2014/main" id="{E43098BE-C103-4932-A062-75BA7EE5F076}"/>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4" name="Picture 3" descr="A purple text on a black background&#10;&#10;Description automatically generated">
            <a:extLst>
              <a:ext uri="{FF2B5EF4-FFF2-40B4-BE49-F238E27FC236}">
                <a16:creationId xmlns:a16="http://schemas.microsoft.com/office/drawing/2014/main" id="{38C27472-0B0E-7F2D-C458-0E196E19162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2638514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aph, Text ">
    <p:bg>
      <p:bgPr>
        <a:solidFill>
          <a:schemeClr val="bg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E5D346B3-A235-0CD9-B778-FD907A3CDE9E}"/>
              </a:ext>
            </a:extLst>
          </p:cNvPr>
          <p:cNvSpPr>
            <a:spLocks noGrp="1"/>
          </p:cNvSpPr>
          <p:nvPr>
            <p:ph type="body" idx="1"/>
          </p:nvPr>
        </p:nvSpPr>
        <p:spPr>
          <a:xfrm>
            <a:off x="334045" y="1567302"/>
            <a:ext cx="5280468" cy="631371"/>
          </a:xfrm>
          <a:prstGeom prst="rect">
            <a:avLst/>
          </a:prstGeom>
        </p:spPr>
        <p:txBody>
          <a:bodyPr anchor="t" anchorCtr="0"/>
          <a:lstStyle>
            <a:lvl1pPr marL="0" indent="0">
              <a:lnSpc>
                <a:spcPts val="2600"/>
              </a:lnSpc>
              <a:spcBef>
                <a:spcPts val="0"/>
              </a:spcBef>
              <a:buNone/>
              <a:defRPr sz="2000" b="1" i="0">
                <a:solidFill>
                  <a:schemeClr val="bg2"/>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Content Placeholder 3">
            <a:extLst>
              <a:ext uri="{FF2B5EF4-FFF2-40B4-BE49-F238E27FC236}">
                <a16:creationId xmlns:a16="http://schemas.microsoft.com/office/drawing/2014/main" id="{2A4041FD-F107-BE61-2268-6C3A769B09D6}"/>
              </a:ext>
            </a:extLst>
          </p:cNvPr>
          <p:cNvSpPr>
            <a:spLocks noGrp="1"/>
          </p:cNvSpPr>
          <p:nvPr>
            <p:ph sz="half" idx="2"/>
          </p:nvPr>
        </p:nvSpPr>
        <p:spPr>
          <a:xfrm>
            <a:off x="334045" y="2340189"/>
            <a:ext cx="5280468" cy="4011973"/>
          </a:xfrm>
          <a:prstGeom prst="rect">
            <a:avLst/>
          </a:prstGeom>
        </p:spPr>
        <p:txBody>
          <a:bodyPr rIns="36000"/>
          <a:lstStyle>
            <a:lvl1pPr marL="180975" indent="-180975">
              <a:lnSpc>
                <a:spcPts val="2400"/>
              </a:lnSpc>
              <a:spcBef>
                <a:spcPts val="0"/>
              </a:spcBef>
              <a:buClr>
                <a:schemeClr val="accent5"/>
              </a:buClr>
              <a:buSzPct val="100000"/>
              <a:defRPr sz="1800">
                <a:solidFill>
                  <a:schemeClr val="tx1"/>
                </a:solidFill>
                <a:latin typeface="+mn-lt"/>
              </a:defRPr>
            </a:lvl1pPr>
            <a:lvl2pPr marL="447675" indent="-219075">
              <a:lnSpc>
                <a:spcPts val="2400"/>
              </a:lnSpc>
              <a:spcBef>
                <a:spcPts val="0"/>
              </a:spcBef>
              <a:buClr>
                <a:schemeClr val="accent5"/>
              </a:buClr>
              <a:buSzPct val="100000"/>
              <a:defRPr sz="1800">
                <a:solidFill>
                  <a:schemeClr val="tx1"/>
                </a:solidFill>
                <a:latin typeface="+mn-lt"/>
              </a:defRPr>
            </a:lvl2pPr>
          </a:lstStyle>
          <a:p>
            <a:pPr lvl="0"/>
            <a:r>
              <a:rPr lang="en-US"/>
              <a:t>Click to edit Master text styles</a:t>
            </a:r>
          </a:p>
          <a:p>
            <a:pPr lvl="1"/>
            <a:r>
              <a:rPr lang="en-US"/>
              <a:t>Second level</a:t>
            </a:r>
          </a:p>
        </p:txBody>
      </p:sp>
      <p:sp>
        <p:nvSpPr>
          <p:cNvPr id="9" name="Chart Placeholder 10">
            <a:extLst>
              <a:ext uri="{FF2B5EF4-FFF2-40B4-BE49-F238E27FC236}">
                <a16:creationId xmlns:a16="http://schemas.microsoft.com/office/drawing/2014/main" id="{5B9FB262-910B-43ED-772E-4EB9300BAFC4}"/>
              </a:ext>
            </a:extLst>
          </p:cNvPr>
          <p:cNvSpPr>
            <a:spLocks noGrp="1"/>
          </p:cNvSpPr>
          <p:nvPr>
            <p:ph type="chart" sz="quarter" idx="13"/>
          </p:nvPr>
        </p:nvSpPr>
        <p:spPr>
          <a:xfrm>
            <a:off x="5857106" y="1566618"/>
            <a:ext cx="5968681" cy="4433069"/>
          </a:xfrm>
          <a:prstGeom prst="rect">
            <a:avLst/>
          </a:prstGeom>
          <a:solidFill>
            <a:schemeClr val="bg1">
              <a:alpha val="6000"/>
            </a:schemeClr>
          </a:solidFill>
        </p:spPr>
        <p:txBody>
          <a:bodyPr/>
          <a:lstStyle>
            <a:lvl1pPr marL="0" indent="0">
              <a:buNone/>
              <a:defRPr>
                <a:solidFill>
                  <a:schemeClr val="tx1"/>
                </a:solidFill>
                <a:latin typeface="+mn-lt"/>
              </a:defRPr>
            </a:lvl1pPr>
          </a:lstStyle>
          <a:p>
            <a:r>
              <a:rPr lang="en-US"/>
              <a:t>Click icon to add chart</a:t>
            </a:r>
            <a:endParaRPr lang="en-US" dirty="0"/>
          </a:p>
        </p:txBody>
      </p:sp>
      <p:sp>
        <p:nvSpPr>
          <p:cNvPr id="10" name="Text Placeholder 7">
            <a:extLst>
              <a:ext uri="{FF2B5EF4-FFF2-40B4-BE49-F238E27FC236}">
                <a16:creationId xmlns:a16="http://schemas.microsoft.com/office/drawing/2014/main" id="{F80E4366-FFA6-4C03-234F-0DC47DFBDE29}"/>
              </a:ext>
            </a:extLst>
          </p:cNvPr>
          <p:cNvSpPr>
            <a:spLocks noGrp="1"/>
          </p:cNvSpPr>
          <p:nvPr>
            <p:ph type="body" sz="quarter" idx="15" hasCustomPrompt="1"/>
          </p:nvPr>
        </p:nvSpPr>
        <p:spPr>
          <a:xfrm>
            <a:off x="5856607" y="6151757"/>
            <a:ext cx="5968681" cy="200405"/>
          </a:xfrm>
          <a:prstGeom prst="rect">
            <a:avLst/>
          </a:prstGeom>
        </p:spPr>
        <p:txBody>
          <a:bodyPr/>
          <a:lstStyle>
            <a:lvl1pPr marL="0" indent="0" algn="r">
              <a:buNone/>
              <a:defRPr sz="1200">
                <a:solidFill>
                  <a:schemeClr val="bg1">
                    <a:lumMod val="50000"/>
                  </a:schemeClr>
                </a:solidFill>
                <a:latin typeface="+mn-lt"/>
              </a:defRPr>
            </a:lvl1pPr>
          </a:lstStyle>
          <a:p>
            <a:pPr lvl="0"/>
            <a:r>
              <a:rPr lang="en-US" dirty="0"/>
              <a:t>Click to edit data source</a:t>
            </a:r>
            <a:endParaRPr lang="en-GB" dirty="0"/>
          </a:p>
        </p:txBody>
      </p:sp>
      <p:sp>
        <p:nvSpPr>
          <p:cNvPr id="12" name="Title 1">
            <a:extLst>
              <a:ext uri="{FF2B5EF4-FFF2-40B4-BE49-F238E27FC236}">
                <a16:creationId xmlns:a16="http://schemas.microsoft.com/office/drawing/2014/main" id="{8F7DF815-36BA-E053-152A-B54DBE927934}"/>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sp>
        <p:nvSpPr>
          <p:cNvPr id="13" name="Slide Number Placeholder 2">
            <a:extLst>
              <a:ext uri="{FF2B5EF4-FFF2-40B4-BE49-F238E27FC236}">
                <a16:creationId xmlns:a16="http://schemas.microsoft.com/office/drawing/2014/main" id="{0EB41E02-6849-35E0-4B15-322D5873385D}"/>
              </a:ext>
            </a:extLst>
          </p:cNvPr>
          <p:cNvSpPr>
            <a:spLocks noGrp="1"/>
          </p:cNvSpPr>
          <p:nvPr>
            <p:ph type="sldNum" sz="quarter" idx="10"/>
          </p:nvPr>
        </p:nvSpPr>
        <p:spPr>
          <a:xfrm>
            <a:off x="11533295" y="6504232"/>
            <a:ext cx="390525" cy="200406"/>
          </a:xfrm>
        </p:spPr>
        <p:txBody>
          <a:bodyPr/>
          <a:lstStyle/>
          <a:p>
            <a:fld id="{138E572B-65AF-F04C-90EE-A40476E22A69}" type="slidenum">
              <a:rPr lang="en-US" smtClean="0"/>
              <a:pPr/>
              <a:t>‹#›</a:t>
            </a:fld>
            <a:endParaRPr lang="en-US" dirty="0"/>
          </a:p>
        </p:txBody>
      </p:sp>
      <p:sp>
        <p:nvSpPr>
          <p:cNvPr id="3" name="TextBox 2">
            <a:extLst>
              <a:ext uri="{FF2B5EF4-FFF2-40B4-BE49-F238E27FC236}">
                <a16:creationId xmlns:a16="http://schemas.microsoft.com/office/drawing/2014/main" id="{ADCA3E8E-7E1B-F060-E890-520F99709D5D}"/>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4" name="Picture 3" descr="A purple text on a black background&#10;&#10;Description automatically generated">
            <a:extLst>
              <a:ext uri="{FF2B5EF4-FFF2-40B4-BE49-F238E27FC236}">
                <a16:creationId xmlns:a16="http://schemas.microsoft.com/office/drawing/2014/main" id="{1EA0EAB7-9961-6E58-D4CE-63FB021720B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478921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aph, insights ">
    <p:bg>
      <p:bgPr>
        <a:solidFill>
          <a:schemeClr val="bg1"/>
        </a:solidFill>
        <a:effectLst/>
      </p:bgPr>
    </p:bg>
    <p:spTree>
      <p:nvGrpSpPr>
        <p:cNvPr id="1" name=""/>
        <p:cNvGrpSpPr/>
        <p:nvPr/>
      </p:nvGrpSpPr>
      <p:grpSpPr>
        <a:xfrm>
          <a:off x="0" y="0"/>
          <a:ext cx="0" cy="0"/>
          <a:chOff x="0" y="0"/>
          <a:chExt cx="0" cy="0"/>
        </a:xfrm>
      </p:grpSpPr>
      <p:sp>
        <p:nvSpPr>
          <p:cNvPr id="9" name="Chart Placeholder 10">
            <a:extLst>
              <a:ext uri="{FF2B5EF4-FFF2-40B4-BE49-F238E27FC236}">
                <a16:creationId xmlns:a16="http://schemas.microsoft.com/office/drawing/2014/main" id="{5B9FB262-910B-43ED-772E-4EB9300BAFC4}"/>
              </a:ext>
            </a:extLst>
          </p:cNvPr>
          <p:cNvSpPr>
            <a:spLocks noGrp="1"/>
          </p:cNvSpPr>
          <p:nvPr>
            <p:ph type="chart" sz="quarter" idx="13"/>
          </p:nvPr>
        </p:nvSpPr>
        <p:spPr>
          <a:xfrm>
            <a:off x="333376" y="1566619"/>
            <a:ext cx="11492412" cy="3277756"/>
          </a:xfrm>
          <a:prstGeom prst="rect">
            <a:avLst/>
          </a:prstGeom>
          <a:solidFill>
            <a:schemeClr val="bg1">
              <a:alpha val="6000"/>
            </a:schemeClr>
          </a:solidFill>
        </p:spPr>
        <p:txBody>
          <a:bodyPr/>
          <a:lstStyle>
            <a:lvl1pPr marL="0" indent="0">
              <a:buNone/>
              <a:defRPr>
                <a:solidFill>
                  <a:schemeClr val="tx1"/>
                </a:solidFill>
                <a:latin typeface="+mn-lt"/>
              </a:defRPr>
            </a:lvl1pPr>
          </a:lstStyle>
          <a:p>
            <a:r>
              <a:rPr lang="en-US"/>
              <a:t>Click icon to add chart</a:t>
            </a:r>
            <a:endParaRPr lang="en-US" dirty="0"/>
          </a:p>
        </p:txBody>
      </p:sp>
      <p:sp>
        <p:nvSpPr>
          <p:cNvPr id="10" name="Text Placeholder 7">
            <a:extLst>
              <a:ext uri="{FF2B5EF4-FFF2-40B4-BE49-F238E27FC236}">
                <a16:creationId xmlns:a16="http://schemas.microsoft.com/office/drawing/2014/main" id="{F80E4366-FFA6-4C03-234F-0DC47DFBDE29}"/>
              </a:ext>
            </a:extLst>
          </p:cNvPr>
          <p:cNvSpPr>
            <a:spLocks noGrp="1"/>
          </p:cNvSpPr>
          <p:nvPr>
            <p:ph type="body" sz="quarter" idx="15" hasCustomPrompt="1"/>
          </p:nvPr>
        </p:nvSpPr>
        <p:spPr>
          <a:xfrm>
            <a:off x="333376" y="6151757"/>
            <a:ext cx="5968681" cy="200405"/>
          </a:xfrm>
          <a:prstGeom prst="rect">
            <a:avLst/>
          </a:prstGeom>
        </p:spPr>
        <p:txBody>
          <a:bodyPr/>
          <a:lstStyle>
            <a:lvl1pPr marL="0" indent="0" algn="l">
              <a:buNone/>
              <a:defRPr sz="1200">
                <a:solidFill>
                  <a:schemeClr val="bg1">
                    <a:lumMod val="50000"/>
                  </a:schemeClr>
                </a:solidFill>
                <a:latin typeface="+mn-lt"/>
              </a:defRPr>
            </a:lvl1pPr>
          </a:lstStyle>
          <a:p>
            <a:pPr lvl="0"/>
            <a:r>
              <a:rPr lang="en-US" dirty="0"/>
              <a:t>Click to edit data source</a:t>
            </a:r>
            <a:endParaRPr lang="en-GB" dirty="0"/>
          </a:p>
        </p:txBody>
      </p:sp>
      <p:sp>
        <p:nvSpPr>
          <p:cNvPr id="11" name="Text Placeholder 3">
            <a:extLst>
              <a:ext uri="{FF2B5EF4-FFF2-40B4-BE49-F238E27FC236}">
                <a16:creationId xmlns:a16="http://schemas.microsoft.com/office/drawing/2014/main" id="{9F2DC516-410F-B798-F181-060DBA6C2DA5}"/>
              </a:ext>
            </a:extLst>
          </p:cNvPr>
          <p:cNvSpPr>
            <a:spLocks noGrp="1"/>
          </p:cNvSpPr>
          <p:nvPr>
            <p:ph type="body" sz="quarter" idx="16" hasCustomPrompt="1"/>
          </p:nvPr>
        </p:nvSpPr>
        <p:spPr>
          <a:xfrm>
            <a:off x="333375" y="1013707"/>
            <a:ext cx="11491913" cy="379184"/>
          </a:xfrm>
          <a:prstGeom prst="rect">
            <a:avLst/>
          </a:prstGeom>
        </p:spPr>
        <p:txBody>
          <a:bodyPr rIns="0" anchor="ctr" anchorCtr="0"/>
          <a:lstStyle>
            <a:lvl1pPr marL="0" indent="0">
              <a:lnSpc>
                <a:spcPts val="2400"/>
              </a:lnSpc>
              <a:spcBef>
                <a:spcPts val="0"/>
              </a:spcBef>
              <a:buNone/>
              <a:defRPr sz="1800">
                <a:solidFill>
                  <a:schemeClr val="bg2"/>
                </a:solidFill>
                <a:latin typeface="+mn-lt"/>
              </a:defRPr>
            </a:lvl1pPr>
            <a:lvl2pPr marL="228595" indent="0">
              <a:buNone/>
              <a:defRPr/>
            </a:lvl2pPr>
            <a:lvl3pPr marL="457189" indent="0">
              <a:buNone/>
              <a:defRPr/>
            </a:lvl3pPr>
            <a:lvl4pPr marL="685783" indent="0">
              <a:buNone/>
              <a:defRPr/>
            </a:lvl4pPr>
            <a:lvl5pPr marL="914377" indent="0">
              <a:buNone/>
              <a:defRPr/>
            </a:lvl5pPr>
          </a:lstStyle>
          <a:p>
            <a:pPr lvl="0"/>
            <a:r>
              <a:rPr lang="en-US" dirty="0"/>
              <a:t>Insert subtitle</a:t>
            </a:r>
            <a:endParaRPr lang="en-GB" dirty="0"/>
          </a:p>
        </p:txBody>
      </p:sp>
      <p:sp>
        <p:nvSpPr>
          <p:cNvPr id="12" name="Title 1">
            <a:extLst>
              <a:ext uri="{FF2B5EF4-FFF2-40B4-BE49-F238E27FC236}">
                <a16:creationId xmlns:a16="http://schemas.microsoft.com/office/drawing/2014/main" id="{8F7DF815-36BA-E053-152A-B54DBE927934}"/>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sp>
        <p:nvSpPr>
          <p:cNvPr id="13" name="Slide Number Placeholder 2">
            <a:extLst>
              <a:ext uri="{FF2B5EF4-FFF2-40B4-BE49-F238E27FC236}">
                <a16:creationId xmlns:a16="http://schemas.microsoft.com/office/drawing/2014/main" id="{0EB41E02-6849-35E0-4B15-322D5873385D}"/>
              </a:ext>
            </a:extLst>
          </p:cNvPr>
          <p:cNvSpPr>
            <a:spLocks noGrp="1"/>
          </p:cNvSpPr>
          <p:nvPr>
            <p:ph type="sldNum" sz="quarter" idx="10"/>
          </p:nvPr>
        </p:nvSpPr>
        <p:spPr>
          <a:xfrm>
            <a:off x="11533295" y="6504232"/>
            <a:ext cx="390525" cy="200406"/>
          </a:xfrm>
        </p:spPr>
        <p:txBody>
          <a:bodyPr/>
          <a:lstStyle/>
          <a:p>
            <a:fld id="{138E572B-65AF-F04C-90EE-A40476E22A69}" type="slidenum">
              <a:rPr lang="en-US" smtClean="0"/>
              <a:pPr/>
              <a:t>‹#›</a:t>
            </a:fld>
            <a:endParaRPr lang="en-US" dirty="0"/>
          </a:p>
        </p:txBody>
      </p:sp>
      <p:sp>
        <p:nvSpPr>
          <p:cNvPr id="6" name="Text Placeholder 7">
            <a:extLst>
              <a:ext uri="{FF2B5EF4-FFF2-40B4-BE49-F238E27FC236}">
                <a16:creationId xmlns:a16="http://schemas.microsoft.com/office/drawing/2014/main" id="{14372DBA-A132-6B43-F5BA-937771F4FFF4}"/>
              </a:ext>
            </a:extLst>
          </p:cNvPr>
          <p:cNvSpPr>
            <a:spLocks noGrp="1"/>
          </p:cNvSpPr>
          <p:nvPr>
            <p:ph type="body" sz="quarter" idx="14" hasCustomPrompt="1"/>
          </p:nvPr>
        </p:nvSpPr>
        <p:spPr>
          <a:xfrm>
            <a:off x="1286408" y="4990768"/>
            <a:ext cx="7967320" cy="957590"/>
          </a:xfrm>
          <a:prstGeom prst="rect">
            <a:avLst/>
          </a:prstGeom>
        </p:spPr>
        <p:txBody>
          <a:bodyPr/>
          <a:lstStyle>
            <a:lvl1pPr marL="180975" indent="-180975">
              <a:lnSpc>
                <a:spcPts val="2300"/>
              </a:lnSpc>
              <a:spcBef>
                <a:spcPts val="0"/>
              </a:spcBef>
              <a:buClr>
                <a:schemeClr val="bg2"/>
              </a:buClr>
              <a:buSzPct val="100000"/>
              <a:defRPr sz="1600">
                <a:solidFill>
                  <a:schemeClr val="tx1"/>
                </a:solidFill>
                <a:latin typeface="+mn-lt"/>
              </a:defRPr>
            </a:lvl1pPr>
          </a:lstStyle>
          <a:p>
            <a:pPr lvl="0"/>
            <a:r>
              <a:rPr lang="en-US" dirty="0"/>
              <a:t>Click to edit insight</a:t>
            </a:r>
            <a:endParaRPr lang="en-GB" dirty="0"/>
          </a:p>
        </p:txBody>
      </p:sp>
      <p:sp>
        <p:nvSpPr>
          <p:cNvPr id="8" name="Picture Placeholder 7">
            <a:extLst>
              <a:ext uri="{FF2B5EF4-FFF2-40B4-BE49-F238E27FC236}">
                <a16:creationId xmlns:a16="http://schemas.microsoft.com/office/drawing/2014/main" id="{CA509D76-4218-B567-0080-E267948E3625}"/>
              </a:ext>
            </a:extLst>
          </p:cNvPr>
          <p:cNvSpPr>
            <a:spLocks noGrp="1"/>
          </p:cNvSpPr>
          <p:nvPr>
            <p:ph type="pic" sz="quarter" idx="17" hasCustomPrompt="1"/>
          </p:nvPr>
        </p:nvSpPr>
        <p:spPr>
          <a:xfrm>
            <a:off x="333374" y="5073557"/>
            <a:ext cx="873125" cy="874800"/>
          </a:xfrm>
          <a:prstGeom prst="rect">
            <a:avLst/>
          </a:prstGeom>
        </p:spPr>
        <p:txBody>
          <a:bodyPr/>
          <a:lstStyle>
            <a:lvl1pPr marL="0" indent="0">
              <a:buNone/>
              <a:defRPr sz="800"/>
            </a:lvl1pPr>
          </a:lstStyle>
          <a:p>
            <a:r>
              <a:rPr lang="en-US" dirty="0"/>
              <a:t>Insert icon</a:t>
            </a:r>
            <a:endParaRPr lang="en-GB" dirty="0"/>
          </a:p>
        </p:txBody>
      </p:sp>
      <p:sp>
        <p:nvSpPr>
          <p:cNvPr id="15" name="TextBox 14">
            <a:extLst>
              <a:ext uri="{FF2B5EF4-FFF2-40B4-BE49-F238E27FC236}">
                <a16:creationId xmlns:a16="http://schemas.microsoft.com/office/drawing/2014/main" id="{AC314C24-01E9-52AF-0CB9-192B69B9046D}"/>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8CA5FD17-E68B-4DA1-B4B8-ECDE6DCA35F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69005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
    <p:bg>
      <p:bgPr>
        <a:solidFill>
          <a:schemeClr val="bg1"/>
        </a:solidFill>
        <a:effectLst/>
      </p:bgPr>
    </p:bg>
    <p:spTree>
      <p:nvGrpSpPr>
        <p:cNvPr id="1" name=""/>
        <p:cNvGrpSpPr/>
        <p:nvPr/>
      </p:nvGrpSpPr>
      <p:grpSpPr>
        <a:xfrm>
          <a:off x="0" y="0"/>
          <a:ext cx="0" cy="0"/>
          <a:chOff x="0" y="0"/>
          <a:chExt cx="0" cy="0"/>
        </a:xfrm>
      </p:grpSpPr>
      <p:pic>
        <p:nvPicPr>
          <p:cNvPr id="5" name="Picture 4" descr="A close up of a wire&#10;&#10;Description automatically generated">
            <a:extLst>
              <a:ext uri="{FF2B5EF4-FFF2-40B4-BE49-F238E27FC236}">
                <a16:creationId xmlns:a16="http://schemas.microsoft.com/office/drawing/2014/main" id="{86CD9BCA-8734-469A-02C7-2D2A18B90BA3}"/>
              </a:ext>
            </a:extLst>
          </p:cNvPr>
          <p:cNvPicPr>
            <a:picLocks noChangeAspect="1"/>
          </p:cNvPicPr>
          <p:nvPr userDrawn="1"/>
        </p:nvPicPr>
        <p:blipFill>
          <a:blip r:embed="rId2" cstate="print">
            <a:grayscl/>
            <a:alphaModFix amt="15000"/>
            <a:extLst>
              <a:ext uri="{28A0092B-C50C-407E-A947-70E740481C1C}">
                <a14:useLocalDpi xmlns:a14="http://schemas.microsoft.com/office/drawing/2010/main"/>
              </a:ext>
            </a:extLst>
          </a:blip>
          <a:stretch>
            <a:fillRect/>
          </a:stretch>
        </p:blipFill>
        <p:spPr>
          <a:xfrm>
            <a:off x="1083" y="0"/>
            <a:ext cx="12189833" cy="6858000"/>
          </a:xfrm>
          <a:prstGeom prst="rect">
            <a:avLst/>
          </a:prstGeom>
        </p:spPr>
      </p:pic>
      <p:sp>
        <p:nvSpPr>
          <p:cNvPr id="7" name="Rectangle 6">
            <a:extLst>
              <a:ext uri="{FF2B5EF4-FFF2-40B4-BE49-F238E27FC236}">
                <a16:creationId xmlns:a16="http://schemas.microsoft.com/office/drawing/2014/main" id="{C462FB55-1AA8-7B4D-65F3-B09383F85F25}"/>
              </a:ext>
            </a:extLst>
          </p:cNvPr>
          <p:cNvSpPr/>
          <p:nvPr userDrawn="1"/>
        </p:nvSpPr>
        <p:spPr>
          <a:xfrm>
            <a:off x="0" y="0"/>
            <a:ext cx="12189833" cy="6858000"/>
          </a:xfrm>
          <a:prstGeom prst="rect">
            <a:avLst/>
          </a:prstGeom>
          <a:gradFill flip="none" rotWithShape="1">
            <a:gsLst>
              <a:gs pos="917">
                <a:schemeClr val="bg2">
                  <a:lumMod val="20000"/>
                  <a:lumOff val="80000"/>
                  <a:alpha val="45000"/>
                </a:schemeClr>
              </a:gs>
              <a:gs pos="55000">
                <a:schemeClr val="bg1">
                  <a:alpha val="72000"/>
                </a:schemeClr>
              </a:gs>
              <a:gs pos="100000">
                <a:schemeClr val="accent4">
                  <a:lumMod val="20000"/>
                  <a:lumOff val="80000"/>
                  <a:alpha val="38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36">
            <a:extLst>
              <a:ext uri="{FF2B5EF4-FFF2-40B4-BE49-F238E27FC236}">
                <a16:creationId xmlns:a16="http://schemas.microsoft.com/office/drawing/2014/main" id="{312804DA-E3FF-54AD-93C7-3505FD10FC74}"/>
              </a:ext>
            </a:extLst>
          </p:cNvPr>
          <p:cNvSpPr>
            <a:spLocks/>
          </p:cNvSpPr>
          <p:nvPr/>
        </p:nvSpPr>
        <p:spPr>
          <a:xfrm>
            <a:off x="572715" y="1060322"/>
            <a:ext cx="11046568" cy="4737356"/>
          </a:xfrm>
          <a:prstGeom prst="roundRect">
            <a:avLst>
              <a:gd name="adj" fmla="val 5019"/>
            </a:avLst>
          </a:prstGeom>
          <a:no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rgbClr val="000000"/>
              </a:solidFill>
              <a:latin typeface="Segoe UI"/>
              <a:cs typeface="Segoe UI" pitchFamily="34" charset="0"/>
            </a:endParaRPr>
          </a:p>
        </p:txBody>
      </p:sp>
      <p:sp>
        <p:nvSpPr>
          <p:cNvPr id="11" name="Arrow: Bent 10">
            <a:extLst>
              <a:ext uri="{FF2B5EF4-FFF2-40B4-BE49-F238E27FC236}">
                <a16:creationId xmlns:a16="http://schemas.microsoft.com/office/drawing/2014/main" id="{DEA75005-6285-9A81-3B9E-E0D2BC9532B3}"/>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rgbClr val="091F2C"/>
              </a:solidFill>
              <a:latin typeface="Segoe UI"/>
              <a:ea typeface="Segoe UI" pitchFamily="34" charset="0"/>
              <a:cs typeface="Segoe UI" pitchFamily="34" charset="0"/>
            </a:endParaRPr>
          </a:p>
        </p:txBody>
      </p:sp>
      <p:sp>
        <p:nvSpPr>
          <p:cNvPr id="14" name="Text Placeholder 13">
            <a:extLst>
              <a:ext uri="{FF2B5EF4-FFF2-40B4-BE49-F238E27FC236}">
                <a16:creationId xmlns:a16="http://schemas.microsoft.com/office/drawing/2014/main" id="{0F9DFD80-73B4-E9D0-34BD-BC21B4F074C1}"/>
              </a:ext>
            </a:extLst>
          </p:cNvPr>
          <p:cNvSpPr>
            <a:spLocks noGrp="1"/>
          </p:cNvSpPr>
          <p:nvPr>
            <p:ph type="body" sz="quarter" idx="10" hasCustomPrompt="1"/>
          </p:nvPr>
        </p:nvSpPr>
        <p:spPr>
          <a:xfrm>
            <a:off x="1731523" y="1887165"/>
            <a:ext cx="8774349" cy="2848539"/>
          </a:xfrm>
          <a:prstGeom prst="rect">
            <a:avLst/>
          </a:prstGeom>
        </p:spPr>
        <p:txBody>
          <a:bodyPr/>
          <a:lstStyle>
            <a:lvl1pPr marL="0" indent="0">
              <a:lnSpc>
                <a:spcPts val="3500"/>
              </a:lnSpc>
              <a:spcBef>
                <a:spcPts val="0"/>
              </a:spcBef>
              <a:buNone/>
              <a:defRPr b="1">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insert quote text</a:t>
            </a:r>
            <a:endParaRPr lang="en-GB" dirty="0"/>
          </a:p>
        </p:txBody>
      </p:sp>
      <p:sp>
        <p:nvSpPr>
          <p:cNvPr id="16" name="Slide Number Placeholder 2">
            <a:extLst>
              <a:ext uri="{FF2B5EF4-FFF2-40B4-BE49-F238E27FC236}">
                <a16:creationId xmlns:a16="http://schemas.microsoft.com/office/drawing/2014/main" id="{6FFA6A9E-3AA6-56E4-EBE7-0C0B0E89E439}"/>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43" name="Text Placeholder 42">
            <a:extLst>
              <a:ext uri="{FF2B5EF4-FFF2-40B4-BE49-F238E27FC236}">
                <a16:creationId xmlns:a16="http://schemas.microsoft.com/office/drawing/2014/main" id="{0AF8B819-6B85-AEC6-5FDD-6869F0A472B3}"/>
              </a:ext>
            </a:extLst>
          </p:cNvPr>
          <p:cNvSpPr>
            <a:spLocks noGrp="1"/>
          </p:cNvSpPr>
          <p:nvPr>
            <p:ph type="body" sz="quarter" idx="12" hasCustomPrompt="1"/>
          </p:nvPr>
        </p:nvSpPr>
        <p:spPr>
          <a:xfrm>
            <a:off x="3902325" y="4951477"/>
            <a:ext cx="6603547" cy="215773"/>
          </a:xfrm>
          <a:prstGeom prst="rect">
            <a:avLst/>
          </a:prstGeom>
        </p:spPr>
        <p:txBody>
          <a:bodyPr/>
          <a:lstStyle>
            <a:lvl1pPr marL="0" indent="0" algn="r">
              <a:buNone/>
              <a:defRPr sz="1600" b="1">
                <a:solidFill>
                  <a:schemeClr val="bg2"/>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US" dirty="0"/>
              <a:t>Insert name, job title and company of person whose quote this is</a:t>
            </a:r>
            <a:endParaRPr lang="en-GB" dirty="0"/>
          </a:p>
        </p:txBody>
      </p:sp>
      <p:sp>
        <p:nvSpPr>
          <p:cNvPr id="3" name="TextBox 2">
            <a:extLst>
              <a:ext uri="{FF2B5EF4-FFF2-40B4-BE49-F238E27FC236}">
                <a16:creationId xmlns:a16="http://schemas.microsoft.com/office/drawing/2014/main" id="{146BB88E-1591-74F0-795C-A3BA2C27596C}"/>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tx1">
                    <a:lumMod val="65000"/>
                    <a:lumOff val="35000"/>
                  </a:schemeClr>
                </a:solidFill>
                <a:latin typeface="+mn-lt"/>
              </a:rPr>
              <a:t>Confidential and Proprietary</a:t>
            </a:r>
          </a:p>
        </p:txBody>
      </p:sp>
      <p:pic>
        <p:nvPicPr>
          <p:cNvPr id="4" name="Picture 3" descr="A purple text on a black background&#10;&#10;Description automatically generated">
            <a:extLst>
              <a:ext uri="{FF2B5EF4-FFF2-40B4-BE49-F238E27FC236}">
                <a16:creationId xmlns:a16="http://schemas.microsoft.com/office/drawing/2014/main" id="{53DDB631-F76E-00C8-1DB4-1577F0AC8AA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427509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tat and Explanation">
    <p:bg>
      <p:bgPr>
        <a:solidFill>
          <a:schemeClr val="bg1"/>
        </a:solidFill>
        <a:effectLst/>
      </p:bgPr>
    </p:bg>
    <p:spTree>
      <p:nvGrpSpPr>
        <p:cNvPr id="1" name=""/>
        <p:cNvGrpSpPr/>
        <p:nvPr/>
      </p:nvGrpSpPr>
      <p:grpSpPr>
        <a:xfrm>
          <a:off x="0" y="0"/>
          <a:ext cx="0" cy="0"/>
          <a:chOff x="0" y="0"/>
          <a:chExt cx="0" cy="0"/>
        </a:xfrm>
      </p:grpSpPr>
      <p:sp>
        <p:nvSpPr>
          <p:cNvPr id="10" name="Rectangle: Rounded Corners 36">
            <a:extLst>
              <a:ext uri="{FF2B5EF4-FFF2-40B4-BE49-F238E27FC236}">
                <a16:creationId xmlns:a16="http://schemas.microsoft.com/office/drawing/2014/main" id="{312804DA-E3FF-54AD-93C7-3505FD10FC74}"/>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rgbClr val="000000"/>
              </a:solidFill>
              <a:latin typeface="Segoe UI"/>
              <a:cs typeface="Segoe UI" pitchFamily="34" charset="0"/>
            </a:endParaRPr>
          </a:p>
        </p:txBody>
      </p:sp>
      <p:sp>
        <p:nvSpPr>
          <p:cNvPr id="11" name="Arrow: Bent 10">
            <a:extLst>
              <a:ext uri="{FF2B5EF4-FFF2-40B4-BE49-F238E27FC236}">
                <a16:creationId xmlns:a16="http://schemas.microsoft.com/office/drawing/2014/main" id="{DEA75005-6285-9A81-3B9E-E0D2BC9532B3}"/>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rgbClr val="091F2C"/>
              </a:solidFill>
              <a:latin typeface="Segoe UI"/>
              <a:ea typeface="Segoe UI" pitchFamily="34" charset="0"/>
              <a:cs typeface="Segoe UI" pitchFamily="34" charset="0"/>
            </a:endParaRPr>
          </a:p>
        </p:txBody>
      </p:sp>
      <p:sp>
        <p:nvSpPr>
          <p:cNvPr id="12" name="Arrow: Bent 11">
            <a:extLst>
              <a:ext uri="{FF2B5EF4-FFF2-40B4-BE49-F238E27FC236}">
                <a16:creationId xmlns:a16="http://schemas.microsoft.com/office/drawing/2014/main" id="{CD189CF5-3C7F-7F34-1E57-8278975BC4B4}"/>
              </a:ext>
            </a:extLst>
          </p:cNvPr>
          <p:cNvSpPr/>
          <p:nvPr/>
        </p:nvSpPr>
        <p:spPr bwMode="auto">
          <a:xfrm flipH="1" flipV="1">
            <a:off x="3563565" y="2733366"/>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accent1">
                    <a:alpha val="0"/>
                  </a:schemeClr>
                </a:gs>
                <a:gs pos="50000">
                  <a:schemeClr val="accent1">
                    <a:alpha val="50000"/>
                  </a:schemeClr>
                </a:gs>
                <a:gs pos="100000">
                  <a:schemeClr val="accent1">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rgbClr val="091F2C"/>
              </a:solidFill>
              <a:latin typeface="Segoe UI"/>
              <a:cs typeface="Segoe UI" pitchFamily="34" charset="0"/>
            </a:endParaRPr>
          </a:p>
        </p:txBody>
      </p:sp>
      <p:sp>
        <p:nvSpPr>
          <p:cNvPr id="2" name="Text Placeholder 13">
            <a:extLst>
              <a:ext uri="{FF2B5EF4-FFF2-40B4-BE49-F238E27FC236}">
                <a16:creationId xmlns:a16="http://schemas.microsoft.com/office/drawing/2014/main" id="{2FF16559-06AA-8540-6D3C-2FF4BB662EBC}"/>
              </a:ext>
            </a:extLst>
          </p:cNvPr>
          <p:cNvSpPr>
            <a:spLocks noGrp="1"/>
          </p:cNvSpPr>
          <p:nvPr>
            <p:ph type="body" sz="quarter" idx="10" hasCustomPrompt="1"/>
          </p:nvPr>
        </p:nvSpPr>
        <p:spPr>
          <a:xfrm>
            <a:off x="1293778" y="1847866"/>
            <a:ext cx="2490281" cy="3162267"/>
          </a:xfrm>
          <a:prstGeom prst="rect">
            <a:avLst/>
          </a:prstGeom>
        </p:spPr>
        <p:txBody>
          <a:bodyPr anchor="ctr" anchorCtr="0"/>
          <a:lstStyle>
            <a:lvl1pPr marL="0" indent="0">
              <a:lnSpc>
                <a:spcPct val="100000"/>
              </a:lnSpc>
              <a:spcBef>
                <a:spcPts val="0"/>
              </a:spcBef>
              <a:buNone/>
              <a:defRPr sz="7000" b="1">
                <a:gradFill>
                  <a:gsLst>
                    <a:gs pos="0">
                      <a:schemeClr val="bg2"/>
                    </a:gs>
                    <a:gs pos="100000">
                      <a:schemeClr val="accent5"/>
                    </a:gs>
                  </a:gsLst>
                  <a:lin ang="2700000" scaled="1"/>
                </a:gra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insert stat</a:t>
            </a:r>
            <a:endParaRPr lang="en-GB" dirty="0"/>
          </a:p>
        </p:txBody>
      </p:sp>
      <p:sp>
        <p:nvSpPr>
          <p:cNvPr id="3" name="Slide Number Placeholder 2">
            <a:extLst>
              <a:ext uri="{FF2B5EF4-FFF2-40B4-BE49-F238E27FC236}">
                <a16:creationId xmlns:a16="http://schemas.microsoft.com/office/drawing/2014/main" id="{F12693AF-59EB-F9E2-5322-05A0E9E362B7}"/>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7" name="Text Placeholder 6">
            <a:extLst>
              <a:ext uri="{FF2B5EF4-FFF2-40B4-BE49-F238E27FC236}">
                <a16:creationId xmlns:a16="http://schemas.microsoft.com/office/drawing/2014/main" id="{BF510BF6-96ED-0E6A-4D7A-000BD394BB77}"/>
              </a:ext>
            </a:extLst>
          </p:cNvPr>
          <p:cNvSpPr>
            <a:spLocks noGrp="1"/>
          </p:cNvSpPr>
          <p:nvPr>
            <p:ph type="body" sz="quarter" idx="12" hasCustomPrompt="1"/>
          </p:nvPr>
        </p:nvSpPr>
        <p:spPr>
          <a:xfrm>
            <a:off x="3997325" y="1847850"/>
            <a:ext cx="6900863" cy="3162300"/>
          </a:xfrm>
          <a:prstGeom prst="rect">
            <a:avLst/>
          </a:prstGeom>
        </p:spPr>
        <p:txBody>
          <a:bodyPr rIns="0" anchor="ctr" anchorCtr="0"/>
          <a:lstStyle>
            <a:lvl1pPr marL="0" indent="0">
              <a:lnSpc>
                <a:spcPts val="5000"/>
              </a:lnSpc>
              <a:spcBef>
                <a:spcPts val="0"/>
              </a:spcBef>
              <a:buNone/>
              <a:defRPr sz="4000" b="0">
                <a:solidFill>
                  <a:schemeClr val="tx1"/>
                </a:solidFill>
              </a:defRPr>
            </a:lvl1pPr>
          </a:lstStyle>
          <a:p>
            <a:pPr lvl="0"/>
            <a:r>
              <a:rPr lang="en-US" dirty="0"/>
              <a:t>Click to insert explanation of stat – keep it to four or five lines</a:t>
            </a:r>
            <a:endParaRPr lang="en-GB" dirty="0"/>
          </a:p>
        </p:txBody>
      </p:sp>
      <p:sp>
        <p:nvSpPr>
          <p:cNvPr id="9" name="Text Placeholder 8">
            <a:extLst>
              <a:ext uri="{FF2B5EF4-FFF2-40B4-BE49-F238E27FC236}">
                <a16:creationId xmlns:a16="http://schemas.microsoft.com/office/drawing/2014/main" id="{02FFAB0C-582E-B03A-3A5D-93EDD806BFD0}"/>
              </a:ext>
            </a:extLst>
          </p:cNvPr>
          <p:cNvSpPr>
            <a:spLocks noGrp="1"/>
          </p:cNvSpPr>
          <p:nvPr>
            <p:ph type="body" sz="quarter" idx="13" hasCustomPrompt="1"/>
          </p:nvPr>
        </p:nvSpPr>
        <p:spPr>
          <a:xfrm>
            <a:off x="1308945" y="6093482"/>
            <a:ext cx="10388160" cy="155747"/>
          </a:xfrm>
          <a:prstGeom prst="rect">
            <a:avLst/>
          </a:prstGeom>
        </p:spPr>
        <p:txBody>
          <a:bodyPr anchor="ctr" anchorCtr="0"/>
          <a:lstStyle>
            <a:lvl1pPr marL="0" indent="0">
              <a:buNone/>
              <a:defRPr sz="1400">
                <a:solidFill>
                  <a:schemeClr val="tx1">
                    <a:alpha val="72000"/>
                  </a:schemeClr>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insert source of stat</a:t>
            </a:r>
            <a:endParaRPr lang="en-GB" dirty="0"/>
          </a:p>
        </p:txBody>
      </p:sp>
      <p:sp>
        <p:nvSpPr>
          <p:cNvPr id="13" name="TextBox 12">
            <a:extLst>
              <a:ext uri="{FF2B5EF4-FFF2-40B4-BE49-F238E27FC236}">
                <a16:creationId xmlns:a16="http://schemas.microsoft.com/office/drawing/2014/main" id="{C812F0C1-EF32-4E6C-4767-9FE4DFAA6DBC}"/>
              </a:ext>
            </a:extLst>
          </p:cNvPr>
          <p:cNvSpPr txBox="1"/>
          <p:nvPr userDrawn="1"/>
        </p:nvSpPr>
        <p:spPr>
          <a:xfrm>
            <a:off x="636404" y="6017467"/>
            <a:ext cx="801823" cy="307777"/>
          </a:xfrm>
          <a:prstGeom prst="rect">
            <a:avLst/>
          </a:prstGeom>
          <a:noFill/>
        </p:spPr>
        <p:txBody>
          <a:bodyPr wrap="none" rtlCol="0" anchor="ctr" anchorCtr="0">
            <a:spAutoFit/>
          </a:bodyPr>
          <a:lstStyle/>
          <a:p>
            <a:r>
              <a:rPr lang="en-US" sz="1400" dirty="0">
                <a:solidFill>
                  <a:schemeClr val="tx1">
                    <a:alpha val="72000"/>
                  </a:schemeClr>
                </a:solidFill>
              </a:rPr>
              <a:t>Source:</a:t>
            </a:r>
            <a:endParaRPr lang="en-GB" sz="1400" dirty="0">
              <a:solidFill>
                <a:schemeClr val="tx1">
                  <a:alpha val="72000"/>
                </a:schemeClr>
              </a:solidFill>
            </a:endParaRPr>
          </a:p>
        </p:txBody>
      </p:sp>
      <p:sp>
        <p:nvSpPr>
          <p:cNvPr id="4" name="TextBox 3">
            <a:extLst>
              <a:ext uri="{FF2B5EF4-FFF2-40B4-BE49-F238E27FC236}">
                <a16:creationId xmlns:a16="http://schemas.microsoft.com/office/drawing/2014/main" id="{932C8ECE-B997-3579-0AED-3C3D67F740F8}"/>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5" name="Picture 4" descr="A purple text on a black background&#10;&#10;Description automatically generated">
            <a:extLst>
              <a:ext uri="{FF2B5EF4-FFF2-40B4-BE49-F238E27FC236}">
                <a16:creationId xmlns:a16="http://schemas.microsoft.com/office/drawing/2014/main" id="{7B6B20B8-CAD3-460C-43E0-3D24357B9C2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879554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693AF-59EB-F9E2-5322-05A0E9E362B7}"/>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8" name="Text Placeholder 3">
            <a:extLst>
              <a:ext uri="{FF2B5EF4-FFF2-40B4-BE49-F238E27FC236}">
                <a16:creationId xmlns:a16="http://schemas.microsoft.com/office/drawing/2014/main" id="{0E165E62-A637-DD4E-B23A-01321E723181}"/>
              </a:ext>
            </a:extLst>
          </p:cNvPr>
          <p:cNvSpPr>
            <a:spLocks noGrp="1"/>
          </p:cNvSpPr>
          <p:nvPr>
            <p:ph type="body" sz="quarter" idx="16" hasCustomPrompt="1"/>
          </p:nvPr>
        </p:nvSpPr>
        <p:spPr>
          <a:xfrm>
            <a:off x="333375" y="1013707"/>
            <a:ext cx="11491913" cy="379184"/>
          </a:xfrm>
          <a:prstGeom prst="rect">
            <a:avLst/>
          </a:prstGeom>
        </p:spPr>
        <p:txBody>
          <a:bodyPr rIns="0" anchor="ctr" anchorCtr="0"/>
          <a:lstStyle>
            <a:lvl1pPr marL="0" indent="0">
              <a:lnSpc>
                <a:spcPts val="2400"/>
              </a:lnSpc>
              <a:spcBef>
                <a:spcPts val="0"/>
              </a:spcBef>
              <a:buNone/>
              <a:defRPr sz="1800">
                <a:solidFill>
                  <a:schemeClr val="bg2"/>
                </a:solidFill>
                <a:latin typeface="+mn-lt"/>
              </a:defRPr>
            </a:lvl1pPr>
            <a:lvl2pPr marL="228595" indent="0">
              <a:buNone/>
              <a:defRPr/>
            </a:lvl2pPr>
            <a:lvl3pPr marL="457189" indent="0">
              <a:buNone/>
              <a:defRPr/>
            </a:lvl3pPr>
            <a:lvl4pPr marL="685783" indent="0">
              <a:buNone/>
              <a:defRPr/>
            </a:lvl4pPr>
            <a:lvl5pPr marL="914377" indent="0">
              <a:buNone/>
              <a:defRPr/>
            </a:lvl5pPr>
          </a:lstStyle>
          <a:p>
            <a:pPr lvl="0"/>
            <a:r>
              <a:rPr lang="en-US" dirty="0"/>
              <a:t>Insert subtitle</a:t>
            </a:r>
            <a:endParaRPr lang="en-GB" dirty="0"/>
          </a:p>
        </p:txBody>
      </p:sp>
      <p:sp>
        <p:nvSpPr>
          <p:cNvPr id="14" name="Title 1">
            <a:extLst>
              <a:ext uri="{FF2B5EF4-FFF2-40B4-BE49-F238E27FC236}">
                <a16:creationId xmlns:a16="http://schemas.microsoft.com/office/drawing/2014/main" id="{A6DF37DA-DDFE-613B-C152-E31A2B3735A1}"/>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sp>
        <p:nvSpPr>
          <p:cNvPr id="25" name="Text Placeholder 24">
            <a:extLst>
              <a:ext uri="{FF2B5EF4-FFF2-40B4-BE49-F238E27FC236}">
                <a16:creationId xmlns:a16="http://schemas.microsoft.com/office/drawing/2014/main" id="{30D068D9-C80A-27BF-96F1-37C00E2B7288}"/>
              </a:ext>
            </a:extLst>
          </p:cNvPr>
          <p:cNvSpPr>
            <a:spLocks noGrp="1"/>
          </p:cNvSpPr>
          <p:nvPr>
            <p:ph type="body" sz="quarter" idx="17"/>
          </p:nvPr>
        </p:nvSpPr>
        <p:spPr>
          <a:xfrm>
            <a:off x="915644" y="2198688"/>
            <a:ext cx="2801938" cy="3644900"/>
          </a:xfrm>
          <a:prstGeom prst="rect">
            <a:avLst/>
          </a:prstGeom>
        </p:spPr>
        <p:txBody>
          <a:bodyPr lIns="216000" tIns="144000" rIns="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26" name="Text Placeholder 24">
            <a:extLst>
              <a:ext uri="{FF2B5EF4-FFF2-40B4-BE49-F238E27FC236}">
                <a16:creationId xmlns:a16="http://schemas.microsoft.com/office/drawing/2014/main" id="{794AEE7B-CDB6-89A3-596B-A175A4E7D049}"/>
              </a:ext>
            </a:extLst>
          </p:cNvPr>
          <p:cNvSpPr>
            <a:spLocks noGrp="1"/>
          </p:cNvSpPr>
          <p:nvPr>
            <p:ph type="body" sz="quarter" idx="18"/>
          </p:nvPr>
        </p:nvSpPr>
        <p:spPr>
          <a:xfrm>
            <a:off x="4678362" y="2198688"/>
            <a:ext cx="2801938" cy="3644900"/>
          </a:xfrm>
          <a:prstGeom prst="rect">
            <a:avLst/>
          </a:prstGeom>
        </p:spPr>
        <p:txBody>
          <a:bodyPr lIns="216000" tIns="144000" rIns="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27" name="Text Placeholder 24">
            <a:extLst>
              <a:ext uri="{FF2B5EF4-FFF2-40B4-BE49-F238E27FC236}">
                <a16:creationId xmlns:a16="http://schemas.microsoft.com/office/drawing/2014/main" id="{1D2D79C4-602B-DD3D-C39B-6743C34D37DA}"/>
              </a:ext>
            </a:extLst>
          </p:cNvPr>
          <p:cNvSpPr>
            <a:spLocks noGrp="1"/>
          </p:cNvSpPr>
          <p:nvPr>
            <p:ph type="body" sz="quarter" idx="19"/>
          </p:nvPr>
        </p:nvSpPr>
        <p:spPr>
          <a:xfrm>
            <a:off x="8473315" y="2198688"/>
            <a:ext cx="2801938" cy="3644900"/>
          </a:xfrm>
          <a:prstGeom prst="rect">
            <a:avLst/>
          </a:prstGeom>
        </p:spPr>
        <p:txBody>
          <a:bodyPr lIns="216000" tIns="144000" rIns="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4" name="TextBox 3">
            <a:extLst>
              <a:ext uri="{FF2B5EF4-FFF2-40B4-BE49-F238E27FC236}">
                <a16:creationId xmlns:a16="http://schemas.microsoft.com/office/drawing/2014/main" id="{79FA6475-FE64-4A9A-6EBE-EA9F64A22A59}"/>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2CE0BF36-1DE4-10FC-E9C0-4A2E1FE27AF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36519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ree content, icon">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EDFB144-FDBF-4390-0BB7-C1D133BF15AC}"/>
              </a:ext>
            </a:extLst>
          </p:cNvPr>
          <p:cNvGrpSpPr/>
          <p:nvPr userDrawn="1"/>
        </p:nvGrpSpPr>
        <p:grpSpPr>
          <a:xfrm>
            <a:off x="572511" y="3171217"/>
            <a:ext cx="3490410" cy="3012816"/>
            <a:chOff x="572715" y="1060322"/>
            <a:chExt cx="11046568" cy="4737356"/>
          </a:xfrm>
        </p:grpSpPr>
        <p:sp>
          <p:nvSpPr>
            <p:cNvPr id="10" name="Rectangle: Rounded Corners 36">
              <a:extLst>
                <a:ext uri="{FF2B5EF4-FFF2-40B4-BE49-F238E27FC236}">
                  <a16:creationId xmlns:a16="http://schemas.microsoft.com/office/drawing/2014/main" id="{312804DA-E3FF-54AD-93C7-3505FD10FC74}"/>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rgbClr val="000000"/>
                </a:solidFill>
                <a:latin typeface="Segoe UI"/>
                <a:cs typeface="Segoe UI" pitchFamily="34" charset="0"/>
              </a:endParaRPr>
            </a:p>
          </p:txBody>
        </p:sp>
        <p:sp>
          <p:nvSpPr>
            <p:cNvPr id="11" name="Arrow: Bent 10">
              <a:extLst>
                <a:ext uri="{FF2B5EF4-FFF2-40B4-BE49-F238E27FC236}">
                  <a16:creationId xmlns:a16="http://schemas.microsoft.com/office/drawing/2014/main" id="{DEA75005-6285-9A81-3B9E-E0D2BC9532B3}"/>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rgbClr val="091F2C"/>
                </a:solidFill>
                <a:latin typeface="Segoe UI"/>
                <a:ea typeface="Segoe UI" pitchFamily="34" charset="0"/>
                <a:cs typeface="Segoe UI" pitchFamily="34" charset="0"/>
              </a:endParaRPr>
            </a:p>
          </p:txBody>
        </p:sp>
      </p:grpSp>
      <p:sp>
        <p:nvSpPr>
          <p:cNvPr id="3" name="Slide Number Placeholder 2">
            <a:extLst>
              <a:ext uri="{FF2B5EF4-FFF2-40B4-BE49-F238E27FC236}">
                <a16:creationId xmlns:a16="http://schemas.microsoft.com/office/drawing/2014/main" id="{F12693AF-59EB-F9E2-5322-05A0E9E362B7}"/>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8" name="Text Placeholder 3">
            <a:extLst>
              <a:ext uri="{FF2B5EF4-FFF2-40B4-BE49-F238E27FC236}">
                <a16:creationId xmlns:a16="http://schemas.microsoft.com/office/drawing/2014/main" id="{0E165E62-A637-DD4E-B23A-01321E723181}"/>
              </a:ext>
            </a:extLst>
          </p:cNvPr>
          <p:cNvSpPr>
            <a:spLocks noGrp="1"/>
          </p:cNvSpPr>
          <p:nvPr>
            <p:ph type="body" sz="quarter" idx="16" hasCustomPrompt="1"/>
          </p:nvPr>
        </p:nvSpPr>
        <p:spPr>
          <a:xfrm>
            <a:off x="333375" y="1013707"/>
            <a:ext cx="11491913" cy="379184"/>
          </a:xfrm>
          <a:prstGeom prst="rect">
            <a:avLst/>
          </a:prstGeom>
        </p:spPr>
        <p:txBody>
          <a:bodyPr rIns="0" anchor="ctr" anchorCtr="0"/>
          <a:lstStyle>
            <a:lvl1pPr marL="0" indent="0">
              <a:lnSpc>
                <a:spcPts val="2400"/>
              </a:lnSpc>
              <a:spcBef>
                <a:spcPts val="0"/>
              </a:spcBef>
              <a:buNone/>
              <a:defRPr sz="1800">
                <a:solidFill>
                  <a:schemeClr val="bg2"/>
                </a:solidFill>
                <a:latin typeface="+mn-lt"/>
              </a:defRPr>
            </a:lvl1pPr>
            <a:lvl2pPr marL="228595" indent="0">
              <a:buNone/>
              <a:defRPr/>
            </a:lvl2pPr>
            <a:lvl3pPr marL="457189" indent="0">
              <a:buNone/>
              <a:defRPr/>
            </a:lvl3pPr>
            <a:lvl4pPr marL="685783" indent="0">
              <a:buNone/>
              <a:defRPr/>
            </a:lvl4pPr>
            <a:lvl5pPr marL="914377" indent="0">
              <a:buNone/>
              <a:defRPr/>
            </a:lvl5pPr>
          </a:lstStyle>
          <a:p>
            <a:pPr lvl="0"/>
            <a:r>
              <a:rPr lang="en-US" dirty="0"/>
              <a:t>Insert subtitle</a:t>
            </a:r>
            <a:endParaRPr lang="en-GB" dirty="0"/>
          </a:p>
        </p:txBody>
      </p:sp>
      <p:sp>
        <p:nvSpPr>
          <p:cNvPr id="14" name="Title 1">
            <a:extLst>
              <a:ext uri="{FF2B5EF4-FFF2-40B4-BE49-F238E27FC236}">
                <a16:creationId xmlns:a16="http://schemas.microsoft.com/office/drawing/2014/main" id="{A6DF37DA-DDFE-613B-C152-E31A2B3735A1}"/>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grpSp>
        <p:nvGrpSpPr>
          <p:cNvPr id="16" name="Group 15">
            <a:extLst>
              <a:ext uri="{FF2B5EF4-FFF2-40B4-BE49-F238E27FC236}">
                <a16:creationId xmlns:a16="http://schemas.microsoft.com/office/drawing/2014/main" id="{A922965E-4015-5969-B9A3-E528F49D505A}"/>
              </a:ext>
            </a:extLst>
          </p:cNvPr>
          <p:cNvGrpSpPr/>
          <p:nvPr userDrawn="1"/>
        </p:nvGrpSpPr>
        <p:grpSpPr>
          <a:xfrm>
            <a:off x="4350795" y="3171217"/>
            <a:ext cx="3490410" cy="3012816"/>
            <a:chOff x="572715" y="1060322"/>
            <a:chExt cx="11046568" cy="4737356"/>
          </a:xfrm>
        </p:grpSpPr>
        <p:sp>
          <p:nvSpPr>
            <p:cNvPr id="17" name="Rectangle: Rounded Corners 36">
              <a:extLst>
                <a:ext uri="{FF2B5EF4-FFF2-40B4-BE49-F238E27FC236}">
                  <a16:creationId xmlns:a16="http://schemas.microsoft.com/office/drawing/2014/main" id="{B66EBDD1-1BBC-B3F5-7C0B-F4114FDF5361}"/>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rgbClr val="000000"/>
                </a:solidFill>
                <a:latin typeface="Segoe UI"/>
                <a:cs typeface="Segoe UI" pitchFamily="34" charset="0"/>
              </a:endParaRPr>
            </a:p>
          </p:txBody>
        </p:sp>
        <p:sp>
          <p:nvSpPr>
            <p:cNvPr id="18" name="Arrow: Bent 17">
              <a:extLst>
                <a:ext uri="{FF2B5EF4-FFF2-40B4-BE49-F238E27FC236}">
                  <a16:creationId xmlns:a16="http://schemas.microsoft.com/office/drawing/2014/main" id="{88EDF233-A522-9238-8439-398D896DFD0C}"/>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rgbClr val="091F2C"/>
                </a:solidFill>
                <a:latin typeface="Segoe UI"/>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D7C2ECD6-160D-9BE3-7F3B-A7F8DF7BD6FC}"/>
              </a:ext>
            </a:extLst>
          </p:cNvPr>
          <p:cNvGrpSpPr/>
          <p:nvPr userDrawn="1"/>
        </p:nvGrpSpPr>
        <p:grpSpPr>
          <a:xfrm>
            <a:off x="8129079" y="3171217"/>
            <a:ext cx="3490410" cy="3012816"/>
            <a:chOff x="572715" y="1060322"/>
            <a:chExt cx="11046568" cy="4737356"/>
          </a:xfrm>
        </p:grpSpPr>
        <p:sp>
          <p:nvSpPr>
            <p:cNvPr id="21" name="Rectangle: Rounded Corners 36">
              <a:extLst>
                <a:ext uri="{FF2B5EF4-FFF2-40B4-BE49-F238E27FC236}">
                  <a16:creationId xmlns:a16="http://schemas.microsoft.com/office/drawing/2014/main" id="{B984C29B-7649-801F-67C3-B4646FDF339D}"/>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22" name="Arrow: Bent 21">
              <a:extLst>
                <a:ext uri="{FF2B5EF4-FFF2-40B4-BE49-F238E27FC236}">
                  <a16:creationId xmlns:a16="http://schemas.microsoft.com/office/drawing/2014/main" id="{3667276F-D4C8-CF01-42E2-870613776551}"/>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grpSp>
      <p:sp>
        <p:nvSpPr>
          <p:cNvPr id="25" name="Text Placeholder 24">
            <a:extLst>
              <a:ext uri="{FF2B5EF4-FFF2-40B4-BE49-F238E27FC236}">
                <a16:creationId xmlns:a16="http://schemas.microsoft.com/office/drawing/2014/main" id="{30D068D9-C80A-27BF-96F1-37C00E2B7288}"/>
              </a:ext>
            </a:extLst>
          </p:cNvPr>
          <p:cNvSpPr>
            <a:spLocks noGrp="1"/>
          </p:cNvSpPr>
          <p:nvPr>
            <p:ph type="body" sz="quarter" idx="17" hasCustomPrompt="1"/>
          </p:nvPr>
        </p:nvSpPr>
        <p:spPr>
          <a:xfrm>
            <a:off x="915644" y="3429001"/>
            <a:ext cx="2801938"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7" name="Text Placeholder 24">
            <a:extLst>
              <a:ext uri="{FF2B5EF4-FFF2-40B4-BE49-F238E27FC236}">
                <a16:creationId xmlns:a16="http://schemas.microsoft.com/office/drawing/2014/main" id="{00A1067C-F0EF-3815-6702-8496313D20CD}"/>
              </a:ext>
            </a:extLst>
          </p:cNvPr>
          <p:cNvSpPr>
            <a:spLocks noGrp="1"/>
          </p:cNvSpPr>
          <p:nvPr>
            <p:ph type="body" sz="quarter" idx="18" hasCustomPrompt="1"/>
          </p:nvPr>
        </p:nvSpPr>
        <p:spPr>
          <a:xfrm>
            <a:off x="4678362" y="3429001"/>
            <a:ext cx="2801938"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9" name="Text Placeholder 24">
            <a:extLst>
              <a:ext uri="{FF2B5EF4-FFF2-40B4-BE49-F238E27FC236}">
                <a16:creationId xmlns:a16="http://schemas.microsoft.com/office/drawing/2014/main" id="{BFBA9BE8-96DB-0B9C-0857-51873A99B1B5}"/>
              </a:ext>
            </a:extLst>
          </p:cNvPr>
          <p:cNvSpPr>
            <a:spLocks noGrp="1"/>
          </p:cNvSpPr>
          <p:nvPr>
            <p:ph type="body" sz="quarter" idx="19" hasCustomPrompt="1"/>
          </p:nvPr>
        </p:nvSpPr>
        <p:spPr>
          <a:xfrm>
            <a:off x="8473315" y="3429000"/>
            <a:ext cx="2801938"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13" name="Text Placeholder 24">
            <a:extLst>
              <a:ext uri="{FF2B5EF4-FFF2-40B4-BE49-F238E27FC236}">
                <a16:creationId xmlns:a16="http://schemas.microsoft.com/office/drawing/2014/main" id="{42A67689-3818-BC97-DA60-80A83E5DA183}"/>
              </a:ext>
            </a:extLst>
          </p:cNvPr>
          <p:cNvSpPr>
            <a:spLocks noGrp="1"/>
          </p:cNvSpPr>
          <p:nvPr>
            <p:ph type="body" sz="quarter" idx="20" hasCustomPrompt="1"/>
          </p:nvPr>
        </p:nvSpPr>
        <p:spPr>
          <a:xfrm>
            <a:off x="915644" y="4084261"/>
            <a:ext cx="2801938" cy="1760031"/>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28" name="Text Placeholder 24">
            <a:extLst>
              <a:ext uri="{FF2B5EF4-FFF2-40B4-BE49-F238E27FC236}">
                <a16:creationId xmlns:a16="http://schemas.microsoft.com/office/drawing/2014/main" id="{C7F357D9-DF55-C2FC-7846-E978917B85AA}"/>
              </a:ext>
            </a:extLst>
          </p:cNvPr>
          <p:cNvSpPr>
            <a:spLocks noGrp="1"/>
          </p:cNvSpPr>
          <p:nvPr>
            <p:ph type="body" sz="quarter" idx="21" hasCustomPrompt="1"/>
          </p:nvPr>
        </p:nvSpPr>
        <p:spPr>
          <a:xfrm>
            <a:off x="4672336" y="4084261"/>
            <a:ext cx="2801938" cy="1760031"/>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29" name="Text Placeholder 24">
            <a:extLst>
              <a:ext uri="{FF2B5EF4-FFF2-40B4-BE49-F238E27FC236}">
                <a16:creationId xmlns:a16="http://schemas.microsoft.com/office/drawing/2014/main" id="{D498CFB0-12F7-1320-9DB8-438BA717B045}"/>
              </a:ext>
            </a:extLst>
          </p:cNvPr>
          <p:cNvSpPr>
            <a:spLocks noGrp="1"/>
          </p:cNvSpPr>
          <p:nvPr>
            <p:ph type="body" sz="quarter" idx="22" hasCustomPrompt="1"/>
          </p:nvPr>
        </p:nvSpPr>
        <p:spPr>
          <a:xfrm>
            <a:off x="8473315" y="4084261"/>
            <a:ext cx="2801938" cy="1760031"/>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38" name="Picture Placeholder 37">
            <a:extLst>
              <a:ext uri="{FF2B5EF4-FFF2-40B4-BE49-F238E27FC236}">
                <a16:creationId xmlns:a16="http://schemas.microsoft.com/office/drawing/2014/main" id="{46834212-0EA4-F947-49BA-068560BF7EE1}"/>
              </a:ext>
            </a:extLst>
          </p:cNvPr>
          <p:cNvSpPr>
            <a:spLocks noGrp="1"/>
          </p:cNvSpPr>
          <p:nvPr>
            <p:ph type="pic" sz="quarter" idx="23" hasCustomPrompt="1"/>
          </p:nvPr>
        </p:nvSpPr>
        <p:spPr>
          <a:xfrm>
            <a:off x="574403"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sp>
        <p:nvSpPr>
          <p:cNvPr id="39" name="Picture Placeholder 37">
            <a:extLst>
              <a:ext uri="{FF2B5EF4-FFF2-40B4-BE49-F238E27FC236}">
                <a16:creationId xmlns:a16="http://schemas.microsoft.com/office/drawing/2014/main" id="{8CC1A43E-867D-B7E0-1484-01D8051651DF}"/>
              </a:ext>
            </a:extLst>
          </p:cNvPr>
          <p:cNvSpPr>
            <a:spLocks noGrp="1"/>
          </p:cNvSpPr>
          <p:nvPr>
            <p:ph type="pic" sz="quarter" idx="24" hasCustomPrompt="1"/>
          </p:nvPr>
        </p:nvSpPr>
        <p:spPr>
          <a:xfrm>
            <a:off x="4386914"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sp>
        <p:nvSpPr>
          <p:cNvPr id="40" name="Picture Placeholder 37">
            <a:extLst>
              <a:ext uri="{FF2B5EF4-FFF2-40B4-BE49-F238E27FC236}">
                <a16:creationId xmlns:a16="http://schemas.microsoft.com/office/drawing/2014/main" id="{0FFD4EF4-6AEA-F88E-DDE2-EA948BA58D15}"/>
              </a:ext>
            </a:extLst>
          </p:cNvPr>
          <p:cNvSpPr>
            <a:spLocks noGrp="1"/>
          </p:cNvSpPr>
          <p:nvPr>
            <p:ph type="pic" sz="quarter" idx="25" hasCustomPrompt="1"/>
          </p:nvPr>
        </p:nvSpPr>
        <p:spPr>
          <a:xfrm>
            <a:off x="8129079"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sp>
        <p:nvSpPr>
          <p:cNvPr id="4" name="TextBox 3">
            <a:extLst>
              <a:ext uri="{FF2B5EF4-FFF2-40B4-BE49-F238E27FC236}">
                <a16:creationId xmlns:a16="http://schemas.microsoft.com/office/drawing/2014/main" id="{281C436C-A414-85F2-B7AE-52134D84E999}"/>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9D441088-4FD8-B66F-29A4-8A9625007D0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797163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our content, icon ">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EDFB144-FDBF-4390-0BB7-C1D133BF15AC}"/>
              </a:ext>
            </a:extLst>
          </p:cNvPr>
          <p:cNvGrpSpPr/>
          <p:nvPr userDrawn="1"/>
        </p:nvGrpSpPr>
        <p:grpSpPr>
          <a:xfrm>
            <a:off x="572511" y="3171217"/>
            <a:ext cx="2405976" cy="3012816"/>
            <a:chOff x="572715" y="1060322"/>
            <a:chExt cx="11046568" cy="4737356"/>
          </a:xfrm>
        </p:grpSpPr>
        <p:sp>
          <p:nvSpPr>
            <p:cNvPr id="10" name="Rectangle: Rounded Corners 36">
              <a:extLst>
                <a:ext uri="{FF2B5EF4-FFF2-40B4-BE49-F238E27FC236}">
                  <a16:creationId xmlns:a16="http://schemas.microsoft.com/office/drawing/2014/main" id="{312804DA-E3FF-54AD-93C7-3505FD10FC74}"/>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11" name="Arrow: Bent 10">
              <a:extLst>
                <a:ext uri="{FF2B5EF4-FFF2-40B4-BE49-F238E27FC236}">
                  <a16:creationId xmlns:a16="http://schemas.microsoft.com/office/drawing/2014/main" id="{DEA75005-6285-9A81-3B9E-E0D2BC9532B3}"/>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grpSp>
      <p:sp>
        <p:nvSpPr>
          <p:cNvPr id="3" name="Slide Number Placeholder 2">
            <a:extLst>
              <a:ext uri="{FF2B5EF4-FFF2-40B4-BE49-F238E27FC236}">
                <a16:creationId xmlns:a16="http://schemas.microsoft.com/office/drawing/2014/main" id="{F12693AF-59EB-F9E2-5322-05A0E9E362B7}"/>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14" name="Title 1">
            <a:extLst>
              <a:ext uri="{FF2B5EF4-FFF2-40B4-BE49-F238E27FC236}">
                <a16:creationId xmlns:a16="http://schemas.microsoft.com/office/drawing/2014/main" id="{A6DF37DA-DDFE-613B-C152-E31A2B3735A1}"/>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grpSp>
        <p:nvGrpSpPr>
          <p:cNvPr id="16" name="Group 15">
            <a:extLst>
              <a:ext uri="{FF2B5EF4-FFF2-40B4-BE49-F238E27FC236}">
                <a16:creationId xmlns:a16="http://schemas.microsoft.com/office/drawing/2014/main" id="{A922965E-4015-5969-B9A3-E528F49D505A}"/>
              </a:ext>
            </a:extLst>
          </p:cNvPr>
          <p:cNvGrpSpPr/>
          <p:nvPr userDrawn="1"/>
        </p:nvGrpSpPr>
        <p:grpSpPr>
          <a:xfrm>
            <a:off x="3452845" y="3171217"/>
            <a:ext cx="2405976" cy="3012816"/>
            <a:chOff x="572715" y="1060322"/>
            <a:chExt cx="11046568" cy="4737356"/>
          </a:xfrm>
        </p:grpSpPr>
        <p:sp>
          <p:nvSpPr>
            <p:cNvPr id="17" name="Rectangle: Rounded Corners 36">
              <a:extLst>
                <a:ext uri="{FF2B5EF4-FFF2-40B4-BE49-F238E27FC236}">
                  <a16:creationId xmlns:a16="http://schemas.microsoft.com/office/drawing/2014/main" id="{B66EBDD1-1BBC-B3F5-7C0B-F4114FDF5361}"/>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18" name="Arrow: Bent 17">
              <a:extLst>
                <a:ext uri="{FF2B5EF4-FFF2-40B4-BE49-F238E27FC236}">
                  <a16:creationId xmlns:a16="http://schemas.microsoft.com/office/drawing/2014/main" id="{88EDF233-A522-9238-8439-398D896DFD0C}"/>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D7C2ECD6-160D-9BE3-7F3B-A7F8DF7BD6FC}"/>
              </a:ext>
            </a:extLst>
          </p:cNvPr>
          <p:cNvGrpSpPr/>
          <p:nvPr userDrawn="1"/>
        </p:nvGrpSpPr>
        <p:grpSpPr>
          <a:xfrm>
            <a:off x="6333179" y="3171217"/>
            <a:ext cx="2405976" cy="3012816"/>
            <a:chOff x="572715" y="1060322"/>
            <a:chExt cx="11046568" cy="4737356"/>
          </a:xfrm>
        </p:grpSpPr>
        <p:sp>
          <p:nvSpPr>
            <p:cNvPr id="21" name="Rectangle: Rounded Corners 36">
              <a:extLst>
                <a:ext uri="{FF2B5EF4-FFF2-40B4-BE49-F238E27FC236}">
                  <a16:creationId xmlns:a16="http://schemas.microsoft.com/office/drawing/2014/main" id="{B984C29B-7649-801F-67C3-B4646FDF339D}"/>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22" name="Arrow: Bent 21">
              <a:extLst>
                <a:ext uri="{FF2B5EF4-FFF2-40B4-BE49-F238E27FC236}">
                  <a16:creationId xmlns:a16="http://schemas.microsoft.com/office/drawing/2014/main" id="{3667276F-D4C8-CF01-42E2-870613776551}"/>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grpSp>
      <p:sp>
        <p:nvSpPr>
          <p:cNvPr id="25" name="Text Placeholder 24">
            <a:extLst>
              <a:ext uri="{FF2B5EF4-FFF2-40B4-BE49-F238E27FC236}">
                <a16:creationId xmlns:a16="http://schemas.microsoft.com/office/drawing/2014/main" id="{30D068D9-C80A-27BF-96F1-37C00E2B7288}"/>
              </a:ext>
            </a:extLst>
          </p:cNvPr>
          <p:cNvSpPr>
            <a:spLocks noGrp="1"/>
          </p:cNvSpPr>
          <p:nvPr>
            <p:ph type="body" sz="quarter" idx="17" hasCustomPrompt="1"/>
          </p:nvPr>
        </p:nvSpPr>
        <p:spPr>
          <a:xfrm>
            <a:off x="818368" y="3429001"/>
            <a:ext cx="1931405"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7" name="Text Placeholder 24">
            <a:extLst>
              <a:ext uri="{FF2B5EF4-FFF2-40B4-BE49-F238E27FC236}">
                <a16:creationId xmlns:a16="http://schemas.microsoft.com/office/drawing/2014/main" id="{00A1067C-F0EF-3815-6702-8496313D20CD}"/>
              </a:ext>
            </a:extLst>
          </p:cNvPr>
          <p:cNvSpPr>
            <a:spLocks noGrp="1"/>
          </p:cNvSpPr>
          <p:nvPr>
            <p:ph type="body" sz="quarter" idx="18" hasCustomPrompt="1"/>
          </p:nvPr>
        </p:nvSpPr>
        <p:spPr>
          <a:xfrm>
            <a:off x="3698832" y="3429001"/>
            <a:ext cx="1931405"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9" name="Text Placeholder 24">
            <a:extLst>
              <a:ext uri="{FF2B5EF4-FFF2-40B4-BE49-F238E27FC236}">
                <a16:creationId xmlns:a16="http://schemas.microsoft.com/office/drawing/2014/main" id="{BFBA9BE8-96DB-0B9C-0857-51873A99B1B5}"/>
              </a:ext>
            </a:extLst>
          </p:cNvPr>
          <p:cNvSpPr>
            <a:spLocks noGrp="1"/>
          </p:cNvSpPr>
          <p:nvPr>
            <p:ph type="body" sz="quarter" idx="19" hasCustomPrompt="1"/>
          </p:nvPr>
        </p:nvSpPr>
        <p:spPr>
          <a:xfrm>
            <a:off x="6579296" y="3429000"/>
            <a:ext cx="1931405"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13" name="Text Placeholder 24">
            <a:extLst>
              <a:ext uri="{FF2B5EF4-FFF2-40B4-BE49-F238E27FC236}">
                <a16:creationId xmlns:a16="http://schemas.microsoft.com/office/drawing/2014/main" id="{42A67689-3818-BC97-DA60-80A83E5DA183}"/>
              </a:ext>
            </a:extLst>
          </p:cNvPr>
          <p:cNvSpPr>
            <a:spLocks noGrp="1"/>
          </p:cNvSpPr>
          <p:nvPr>
            <p:ph type="body" sz="quarter" idx="20" hasCustomPrompt="1"/>
          </p:nvPr>
        </p:nvSpPr>
        <p:spPr>
          <a:xfrm>
            <a:off x="818368" y="4084261"/>
            <a:ext cx="1931405" cy="1760031"/>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28" name="Text Placeholder 24">
            <a:extLst>
              <a:ext uri="{FF2B5EF4-FFF2-40B4-BE49-F238E27FC236}">
                <a16:creationId xmlns:a16="http://schemas.microsoft.com/office/drawing/2014/main" id="{C7F357D9-DF55-C2FC-7846-E978917B85AA}"/>
              </a:ext>
            </a:extLst>
          </p:cNvPr>
          <p:cNvSpPr>
            <a:spLocks noGrp="1"/>
          </p:cNvSpPr>
          <p:nvPr>
            <p:ph type="body" sz="quarter" idx="21" hasCustomPrompt="1"/>
          </p:nvPr>
        </p:nvSpPr>
        <p:spPr>
          <a:xfrm>
            <a:off x="3698832" y="4084261"/>
            <a:ext cx="1931405" cy="1760031"/>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29" name="Text Placeholder 24">
            <a:extLst>
              <a:ext uri="{FF2B5EF4-FFF2-40B4-BE49-F238E27FC236}">
                <a16:creationId xmlns:a16="http://schemas.microsoft.com/office/drawing/2014/main" id="{D498CFB0-12F7-1320-9DB8-438BA717B045}"/>
              </a:ext>
            </a:extLst>
          </p:cNvPr>
          <p:cNvSpPr>
            <a:spLocks noGrp="1"/>
          </p:cNvSpPr>
          <p:nvPr>
            <p:ph type="body" sz="quarter" idx="22" hasCustomPrompt="1"/>
          </p:nvPr>
        </p:nvSpPr>
        <p:spPr>
          <a:xfrm>
            <a:off x="6579296" y="4084261"/>
            <a:ext cx="1931405" cy="1760031"/>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38" name="Picture Placeholder 37">
            <a:extLst>
              <a:ext uri="{FF2B5EF4-FFF2-40B4-BE49-F238E27FC236}">
                <a16:creationId xmlns:a16="http://schemas.microsoft.com/office/drawing/2014/main" id="{46834212-0EA4-F947-49BA-068560BF7EE1}"/>
              </a:ext>
            </a:extLst>
          </p:cNvPr>
          <p:cNvSpPr>
            <a:spLocks noGrp="1"/>
          </p:cNvSpPr>
          <p:nvPr>
            <p:ph type="pic" sz="quarter" idx="23" hasCustomPrompt="1"/>
          </p:nvPr>
        </p:nvSpPr>
        <p:spPr>
          <a:xfrm>
            <a:off x="574403"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sp>
        <p:nvSpPr>
          <p:cNvPr id="39" name="Picture Placeholder 37">
            <a:extLst>
              <a:ext uri="{FF2B5EF4-FFF2-40B4-BE49-F238E27FC236}">
                <a16:creationId xmlns:a16="http://schemas.microsoft.com/office/drawing/2014/main" id="{8CC1A43E-867D-B7E0-1484-01D8051651DF}"/>
              </a:ext>
            </a:extLst>
          </p:cNvPr>
          <p:cNvSpPr>
            <a:spLocks noGrp="1"/>
          </p:cNvSpPr>
          <p:nvPr>
            <p:ph type="pic" sz="quarter" idx="24" hasCustomPrompt="1"/>
          </p:nvPr>
        </p:nvSpPr>
        <p:spPr>
          <a:xfrm>
            <a:off x="3462785"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sp>
        <p:nvSpPr>
          <p:cNvPr id="40" name="Picture Placeholder 37">
            <a:extLst>
              <a:ext uri="{FF2B5EF4-FFF2-40B4-BE49-F238E27FC236}">
                <a16:creationId xmlns:a16="http://schemas.microsoft.com/office/drawing/2014/main" id="{0FFD4EF4-6AEA-F88E-DDE2-EA948BA58D15}"/>
              </a:ext>
            </a:extLst>
          </p:cNvPr>
          <p:cNvSpPr>
            <a:spLocks noGrp="1"/>
          </p:cNvSpPr>
          <p:nvPr>
            <p:ph type="pic" sz="quarter" idx="25" hasCustomPrompt="1"/>
          </p:nvPr>
        </p:nvSpPr>
        <p:spPr>
          <a:xfrm>
            <a:off x="6348918"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grpSp>
        <p:nvGrpSpPr>
          <p:cNvPr id="2" name="Group 1">
            <a:extLst>
              <a:ext uri="{FF2B5EF4-FFF2-40B4-BE49-F238E27FC236}">
                <a16:creationId xmlns:a16="http://schemas.microsoft.com/office/drawing/2014/main" id="{ECE0F7E4-6854-816F-F659-EF87AA63E63B}"/>
              </a:ext>
            </a:extLst>
          </p:cNvPr>
          <p:cNvGrpSpPr/>
          <p:nvPr userDrawn="1"/>
        </p:nvGrpSpPr>
        <p:grpSpPr>
          <a:xfrm>
            <a:off x="9213513" y="3171217"/>
            <a:ext cx="2405976" cy="3012816"/>
            <a:chOff x="572715" y="1060322"/>
            <a:chExt cx="11046568" cy="4737356"/>
          </a:xfrm>
        </p:grpSpPr>
        <p:sp>
          <p:nvSpPr>
            <p:cNvPr id="15" name="Rectangle: Rounded Corners 36">
              <a:extLst>
                <a:ext uri="{FF2B5EF4-FFF2-40B4-BE49-F238E27FC236}">
                  <a16:creationId xmlns:a16="http://schemas.microsoft.com/office/drawing/2014/main" id="{F5F50C0A-6D7F-8EE7-EFA7-13827E04406B}"/>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24" name="Arrow: Bent 23">
              <a:extLst>
                <a:ext uri="{FF2B5EF4-FFF2-40B4-BE49-F238E27FC236}">
                  <a16:creationId xmlns:a16="http://schemas.microsoft.com/office/drawing/2014/main" id="{4EFB3D85-DCF1-050A-B8EC-484F1278FB37}"/>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grpSp>
      <p:sp>
        <p:nvSpPr>
          <p:cNvPr id="27" name="Text Placeholder 24">
            <a:extLst>
              <a:ext uri="{FF2B5EF4-FFF2-40B4-BE49-F238E27FC236}">
                <a16:creationId xmlns:a16="http://schemas.microsoft.com/office/drawing/2014/main" id="{31D4D869-C673-E7F2-42EE-EEC77E58C5F6}"/>
              </a:ext>
            </a:extLst>
          </p:cNvPr>
          <p:cNvSpPr>
            <a:spLocks noGrp="1"/>
          </p:cNvSpPr>
          <p:nvPr>
            <p:ph type="body" sz="quarter" idx="26" hasCustomPrompt="1"/>
          </p:nvPr>
        </p:nvSpPr>
        <p:spPr>
          <a:xfrm>
            <a:off x="9459760" y="3438728"/>
            <a:ext cx="1931405"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30" name="Text Placeholder 24">
            <a:extLst>
              <a:ext uri="{FF2B5EF4-FFF2-40B4-BE49-F238E27FC236}">
                <a16:creationId xmlns:a16="http://schemas.microsoft.com/office/drawing/2014/main" id="{017087B0-73CC-44FB-D452-80444DBA125E}"/>
              </a:ext>
            </a:extLst>
          </p:cNvPr>
          <p:cNvSpPr>
            <a:spLocks noGrp="1"/>
          </p:cNvSpPr>
          <p:nvPr>
            <p:ph type="body" sz="quarter" idx="27" hasCustomPrompt="1"/>
          </p:nvPr>
        </p:nvSpPr>
        <p:spPr>
          <a:xfrm>
            <a:off x="9459760" y="4084261"/>
            <a:ext cx="1931405" cy="1869067"/>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31" name="Picture Placeholder 37">
            <a:extLst>
              <a:ext uri="{FF2B5EF4-FFF2-40B4-BE49-F238E27FC236}">
                <a16:creationId xmlns:a16="http://schemas.microsoft.com/office/drawing/2014/main" id="{6C7EB798-E9E7-2512-1579-4E6A960D8130}"/>
              </a:ext>
            </a:extLst>
          </p:cNvPr>
          <p:cNvSpPr>
            <a:spLocks noGrp="1"/>
          </p:cNvSpPr>
          <p:nvPr>
            <p:ph type="pic" sz="quarter" idx="28" hasCustomPrompt="1"/>
          </p:nvPr>
        </p:nvSpPr>
        <p:spPr>
          <a:xfrm>
            <a:off x="9222527"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sp>
        <p:nvSpPr>
          <p:cNvPr id="4" name="TextBox 3">
            <a:extLst>
              <a:ext uri="{FF2B5EF4-FFF2-40B4-BE49-F238E27FC236}">
                <a16:creationId xmlns:a16="http://schemas.microsoft.com/office/drawing/2014/main" id="{812A7516-B9FA-C298-7B6D-5808C33D5184}"/>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5" name="Picture 4" descr="A purple text on a black background&#10;&#10;Description automatically generated">
            <a:extLst>
              <a:ext uri="{FF2B5EF4-FFF2-40B4-BE49-F238E27FC236}">
                <a16:creationId xmlns:a16="http://schemas.microsoft.com/office/drawing/2014/main" id="{043B0187-B5AA-0295-9007-C524DB53254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814137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our conten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693AF-59EB-F9E2-5322-05A0E9E362B7}"/>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8" name="Text Placeholder 3">
            <a:extLst>
              <a:ext uri="{FF2B5EF4-FFF2-40B4-BE49-F238E27FC236}">
                <a16:creationId xmlns:a16="http://schemas.microsoft.com/office/drawing/2014/main" id="{0E165E62-A637-DD4E-B23A-01321E723181}"/>
              </a:ext>
            </a:extLst>
          </p:cNvPr>
          <p:cNvSpPr>
            <a:spLocks noGrp="1"/>
          </p:cNvSpPr>
          <p:nvPr>
            <p:ph type="body" sz="quarter" idx="16" hasCustomPrompt="1"/>
          </p:nvPr>
        </p:nvSpPr>
        <p:spPr>
          <a:xfrm>
            <a:off x="333375" y="1013707"/>
            <a:ext cx="11491913" cy="379184"/>
          </a:xfrm>
          <a:prstGeom prst="rect">
            <a:avLst/>
          </a:prstGeom>
        </p:spPr>
        <p:txBody>
          <a:bodyPr rIns="0" anchor="ctr" anchorCtr="0"/>
          <a:lstStyle>
            <a:lvl1pPr marL="0" indent="0">
              <a:lnSpc>
                <a:spcPts val="2400"/>
              </a:lnSpc>
              <a:spcBef>
                <a:spcPts val="0"/>
              </a:spcBef>
              <a:buNone/>
              <a:defRPr sz="1800">
                <a:solidFill>
                  <a:schemeClr val="bg2"/>
                </a:solidFill>
                <a:latin typeface="+mn-lt"/>
              </a:defRPr>
            </a:lvl1pPr>
            <a:lvl2pPr marL="228595" indent="0">
              <a:buNone/>
              <a:defRPr/>
            </a:lvl2pPr>
            <a:lvl3pPr marL="457189" indent="0">
              <a:buNone/>
              <a:defRPr/>
            </a:lvl3pPr>
            <a:lvl4pPr marL="685783" indent="0">
              <a:buNone/>
              <a:defRPr/>
            </a:lvl4pPr>
            <a:lvl5pPr marL="914377" indent="0">
              <a:buNone/>
              <a:defRPr/>
            </a:lvl5pPr>
          </a:lstStyle>
          <a:p>
            <a:pPr lvl="0"/>
            <a:r>
              <a:rPr lang="en-US" dirty="0"/>
              <a:t>Insert subtitle</a:t>
            </a:r>
            <a:endParaRPr lang="en-GB" dirty="0"/>
          </a:p>
        </p:txBody>
      </p:sp>
      <p:sp>
        <p:nvSpPr>
          <p:cNvPr id="14" name="Title 1">
            <a:extLst>
              <a:ext uri="{FF2B5EF4-FFF2-40B4-BE49-F238E27FC236}">
                <a16:creationId xmlns:a16="http://schemas.microsoft.com/office/drawing/2014/main" id="{A6DF37DA-DDFE-613B-C152-E31A2B3735A1}"/>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sp>
        <p:nvSpPr>
          <p:cNvPr id="25" name="Text Placeholder 24">
            <a:extLst>
              <a:ext uri="{FF2B5EF4-FFF2-40B4-BE49-F238E27FC236}">
                <a16:creationId xmlns:a16="http://schemas.microsoft.com/office/drawing/2014/main" id="{30D068D9-C80A-27BF-96F1-37C00E2B7288}"/>
              </a:ext>
            </a:extLst>
          </p:cNvPr>
          <p:cNvSpPr>
            <a:spLocks noGrp="1"/>
          </p:cNvSpPr>
          <p:nvPr>
            <p:ph type="body" sz="quarter" idx="17"/>
          </p:nvPr>
        </p:nvSpPr>
        <p:spPr>
          <a:xfrm>
            <a:off x="915644" y="2198688"/>
            <a:ext cx="1962000" cy="3644900"/>
          </a:xfrm>
          <a:prstGeom prst="rect">
            <a:avLst/>
          </a:prstGeom>
        </p:spPr>
        <p:txBody>
          <a:bodyPr lIns="180000" tIns="144000" rIns="3600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26" name="Text Placeholder 24">
            <a:extLst>
              <a:ext uri="{FF2B5EF4-FFF2-40B4-BE49-F238E27FC236}">
                <a16:creationId xmlns:a16="http://schemas.microsoft.com/office/drawing/2014/main" id="{794AEE7B-CDB6-89A3-596B-A175A4E7D049}"/>
              </a:ext>
            </a:extLst>
          </p:cNvPr>
          <p:cNvSpPr>
            <a:spLocks noGrp="1"/>
          </p:cNvSpPr>
          <p:nvPr>
            <p:ph type="body" sz="quarter" idx="18"/>
          </p:nvPr>
        </p:nvSpPr>
        <p:spPr>
          <a:xfrm>
            <a:off x="3721315" y="2198688"/>
            <a:ext cx="1962000" cy="3644900"/>
          </a:xfrm>
          <a:prstGeom prst="rect">
            <a:avLst/>
          </a:prstGeom>
        </p:spPr>
        <p:txBody>
          <a:bodyPr lIns="180000" tIns="144000" rIns="3600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27" name="Text Placeholder 24">
            <a:extLst>
              <a:ext uri="{FF2B5EF4-FFF2-40B4-BE49-F238E27FC236}">
                <a16:creationId xmlns:a16="http://schemas.microsoft.com/office/drawing/2014/main" id="{1D2D79C4-602B-DD3D-C39B-6743C34D37DA}"/>
              </a:ext>
            </a:extLst>
          </p:cNvPr>
          <p:cNvSpPr>
            <a:spLocks noGrp="1"/>
          </p:cNvSpPr>
          <p:nvPr>
            <p:ph type="body" sz="quarter" idx="19"/>
          </p:nvPr>
        </p:nvSpPr>
        <p:spPr>
          <a:xfrm>
            <a:off x="6526986" y="2198688"/>
            <a:ext cx="1962000" cy="3644900"/>
          </a:xfrm>
          <a:prstGeom prst="rect">
            <a:avLst/>
          </a:prstGeom>
        </p:spPr>
        <p:txBody>
          <a:bodyPr lIns="180000" tIns="144000" rIns="3600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31" name="Text Placeholder 24">
            <a:extLst>
              <a:ext uri="{FF2B5EF4-FFF2-40B4-BE49-F238E27FC236}">
                <a16:creationId xmlns:a16="http://schemas.microsoft.com/office/drawing/2014/main" id="{C40EC098-9E0E-63DC-942E-7BF4F26EA264}"/>
              </a:ext>
            </a:extLst>
          </p:cNvPr>
          <p:cNvSpPr>
            <a:spLocks noGrp="1"/>
          </p:cNvSpPr>
          <p:nvPr>
            <p:ph type="body" sz="quarter" idx="20"/>
          </p:nvPr>
        </p:nvSpPr>
        <p:spPr>
          <a:xfrm>
            <a:off x="9332658" y="2192900"/>
            <a:ext cx="1962000" cy="3644900"/>
          </a:xfrm>
          <a:prstGeom prst="rect">
            <a:avLst/>
          </a:prstGeom>
        </p:spPr>
        <p:txBody>
          <a:bodyPr lIns="180000" tIns="144000" rIns="3600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4" name="TextBox 3">
            <a:extLst>
              <a:ext uri="{FF2B5EF4-FFF2-40B4-BE49-F238E27FC236}">
                <a16:creationId xmlns:a16="http://schemas.microsoft.com/office/drawing/2014/main" id="{61C666FB-3AEA-C6FB-D3D1-0241BF5B6793}"/>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C9F393BE-BD60-110A-F7E8-A21B87C6370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79736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2">
    <p:bg>
      <p:bgPr>
        <a:solidFill>
          <a:schemeClr val="bg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id="{2926012B-276B-3BD8-60D0-0BBBE72B1907}"/>
              </a:ext>
            </a:extLst>
          </p:cNvPr>
          <p:cNvSpPr/>
          <p:nvPr userDrawn="1"/>
        </p:nvSpPr>
        <p:spPr>
          <a:xfrm rot="16200000" flipH="1">
            <a:off x="4870630" y="-4522255"/>
            <a:ext cx="7428741" cy="7428741"/>
          </a:xfrm>
          <a:prstGeom prst="flowChartDelay">
            <a:avLst/>
          </a:prstGeom>
          <a:gradFill flip="none" rotWithShape="1">
            <a:gsLst>
              <a:gs pos="85000">
                <a:schemeClr val="bg2">
                  <a:alpha val="17000"/>
                </a:schemeClr>
              </a:gs>
              <a:gs pos="22000">
                <a:schemeClr val="bg1">
                  <a:alpha val="11000"/>
                </a:schemeClr>
              </a:gs>
              <a:gs pos="58000">
                <a:schemeClr val="accent1">
                  <a:alpha val="6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1" name="Picture 10" descr="A blue and purple squares&#10;&#10;Description automatically generated">
            <a:extLst>
              <a:ext uri="{FF2B5EF4-FFF2-40B4-BE49-F238E27FC236}">
                <a16:creationId xmlns:a16="http://schemas.microsoft.com/office/drawing/2014/main" id="{8D1643DB-8BC2-A6D2-E340-A43D80A4188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rot="10800000">
            <a:off x="10203628" y="1745348"/>
            <a:ext cx="956351" cy="956351"/>
          </a:xfrm>
          <a:prstGeom prst="rect">
            <a:avLst/>
          </a:prstGeom>
        </p:spPr>
      </p:pic>
      <p:pic>
        <p:nvPicPr>
          <p:cNvPr id="5" name="Picture 4" descr="A purple text on a black background&#10;&#10;Description automatically generated">
            <a:extLst>
              <a:ext uri="{FF2B5EF4-FFF2-40B4-BE49-F238E27FC236}">
                <a16:creationId xmlns:a16="http://schemas.microsoft.com/office/drawing/2014/main" id="{3DEBFD8D-C876-D264-089B-B97CFD50503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8579" y="719503"/>
            <a:ext cx="3569924" cy="469445"/>
          </a:xfrm>
          <a:prstGeom prst="rect">
            <a:avLst/>
          </a:prstGeom>
        </p:spPr>
      </p:pic>
      <p:sp>
        <p:nvSpPr>
          <p:cNvPr id="2" name="Title 1">
            <a:extLst>
              <a:ext uri="{FF2B5EF4-FFF2-40B4-BE49-F238E27FC236}">
                <a16:creationId xmlns:a16="http://schemas.microsoft.com/office/drawing/2014/main" id="{D0DFE533-50B8-4A6F-B561-81E1756A5679}"/>
              </a:ext>
            </a:extLst>
          </p:cNvPr>
          <p:cNvSpPr>
            <a:spLocks noGrp="1"/>
          </p:cNvSpPr>
          <p:nvPr>
            <p:ph type="ctrTitle"/>
          </p:nvPr>
        </p:nvSpPr>
        <p:spPr>
          <a:xfrm>
            <a:off x="584462" y="1908451"/>
            <a:ext cx="9144000" cy="2240337"/>
          </a:xfrm>
          <a:prstGeom prst="rect">
            <a:avLst/>
          </a:prstGeom>
        </p:spPr>
        <p:txBody>
          <a:bodyPr anchor="b"/>
          <a:lstStyle>
            <a:lvl1pPr algn="l">
              <a:defRPr sz="5000" b="1">
                <a:solidFill>
                  <a:schemeClr val="tx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6F267556-862A-0CCA-A5BE-6AE872676901}"/>
              </a:ext>
            </a:extLst>
          </p:cNvPr>
          <p:cNvSpPr>
            <a:spLocks noGrp="1"/>
          </p:cNvSpPr>
          <p:nvPr>
            <p:ph type="subTitle" idx="1"/>
          </p:nvPr>
        </p:nvSpPr>
        <p:spPr>
          <a:xfrm>
            <a:off x="584462" y="4240864"/>
            <a:ext cx="9144000" cy="1503693"/>
          </a:xfrm>
          <a:prstGeom prst="rect">
            <a:avLst/>
          </a:prstGeom>
        </p:spPr>
        <p:txBody>
          <a:bodyPr/>
          <a:lstStyle>
            <a:lvl1pPr marL="0" indent="0" algn="l">
              <a:buNone/>
              <a:defRPr sz="3500" b="1">
                <a:gradFill flip="none" rotWithShape="1">
                  <a:gsLst>
                    <a:gs pos="6000">
                      <a:schemeClr val="accent1"/>
                    </a:gs>
                    <a:gs pos="100000">
                      <a:schemeClr val="bg2"/>
                    </a:gs>
                  </a:gsLst>
                  <a:lin ang="2700000" scaled="1"/>
                  <a:tileRect/>
                </a:gradFill>
                <a:latin typeface="+mn-lt"/>
                <a:ea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2" name="Text Placeholder 11">
            <a:extLst>
              <a:ext uri="{FF2B5EF4-FFF2-40B4-BE49-F238E27FC236}">
                <a16:creationId xmlns:a16="http://schemas.microsoft.com/office/drawing/2014/main" id="{73A8F283-BEDB-EB56-046A-AA18555213EB}"/>
              </a:ext>
            </a:extLst>
          </p:cNvPr>
          <p:cNvSpPr>
            <a:spLocks noGrp="1"/>
          </p:cNvSpPr>
          <p:nvPr>
            <p:ph type="body" sz="quarter" idx="10" hasCustomPrompt="1"/>
          </p:nvPr>
        </p:nvSpPr>
        <p:spPr>
          <a:xfrm>
            <a:off x="600791" y="5744557"/>
            <a:ext cx="1879076" cy="528637"/>
          </a:xfrm>
          <a:prstGeom prst="rect">
            <a:avLst/>
          </a:prstGeom>
        </p:spPr>
        <p:txBody>
          <a:bodyPr anchor="ctr" anchorCtr="0"/>
          <a:lstStyle>
            <a:lvl1pPr marL="0" indent="0">
              <a:buNone/>
              <a:defRPr sz="1600">
                <a:solidFill>
                  <a:schemeClr val="tx1"/>
                </a:solidFill>
                <a:latin typeface="+mn-lt"/>
                <a:ea typeface="Calibri Light" panose="020F0302020204030204" pitchFamily="34" charset="0"/>
                <a:cs typeface="Calibri Light" panose="020F0302020204030204" pitchFamily="34" charset="0"/>
              </a:defRPr>
            </a:lvl1pPr>
            <a:lvl2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2pPr>
            <a:lvl3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3pPr>
            <a:lvl4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4pPr>
            <a:lvl5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5pPr>
          </a:lstStyle>
          <a:p>
            <a:pPr lvl="0"/>
            <a:r>
              <a:rPr lang="en-US" dirty="0"/>
              <a:t>Click to enter date</a:t>
            </a:r>
            <a:endParaRPr lang="en-GB" dirty="0"/>
          </a:p>
        </p:txBody>
      </p:sp>
      <p:sp>
        <p:nvSpPr>
          <p:cNvPr id="13" name="TextBox 12">
            <a:extLst>
              <a:ext uri="{FF2B5EF4-FFF2-40B4-BE49-F238E27FC236}">
                <a16:creationId xmlns:a16="http://schemas.microsoft.com/office/drawing/2014/main" id="{F4B985BB-78FF-4C2F-BFC7-511B0C666733}"/>
              </a:ext>
            </a:extLst>
          </p:cNvPr>
          <p:cNvSpPr txBox="1"/>
          <p:nvPr userDrawn="1"/>
        </p:nvSpPr>
        <p:spPr>
          <a:xfrm>
            <a:off x="606013" y="6468867"/>
            <a:ext cx="2018997" cy="246221"/>
          </a:xfrm>
          <a:prstGeom prst="rect">
            <a:avLst/>
          </a:prstGeom>
          <a:noFill/>
        </p:spPr>
        <p:txBody>
          <a:bodyPr wrap="square">
            <a:spAutoFit/>
          </a:bodyPr>
          <a:lstStyle/>
          <a:p>
            <a:r>
              <a:rPr lang="en-US" sz="1000" dirty="0">
                <a:solidFill>
                  <a:schemeClr val="tx1">
                    <a:alpha val="46000"/>
                  </a:schemeClr>
                </a:solidFill>
                <a:latin typeface="+mn-lt"/>
              </a:rPr>
              <a:t>Confidential and Proprietary</a:t>
            </a:r>
          </a:p>
        </p:txBody>
      </p:sp>
    </p:spTree>
    <p:extLst>
      <p:ext uri="{BB962C8B-B14F-4D97-AF65-F5344CB8AC3E}">
        <p14:creationId xmlns:p14="http://schemas.microsoft.com/office/powerpoint/2010/main" val="4046891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e Team ">
    <p:bg>
      <p:bgPr>
        <a:gradFill>
          <a:gsLst>
            <a:gs pos="51400">
              <a:schemeClr val="bg1">
                <a:alpha val="0"/>
              </a:schemeClr>
            </a:gs>
            <a:gs pos="0">
              <a:schemeClr val="bg2">
                <a:alpha val="15000"/>
              </a:schemeClr>
            </a:gs>
            <a:gs pos="100000">
              <a:schemeClr val="accent4">
                <a:alpha val="12000"/>
              </a:schemeClr>
            </a:gs>
          </a:gsLst>
          <a:lin ang="2700000" scaled="1"/>
        </a:gra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EDFB144-FDBF-4390-0BB7-C1D133BF15AC}"/>
              </a:ext>
            </a:extLst>
          </p:cNvPr>
          <p:cNvGrpSpPr/>
          <p:nvPr userDrawn="1"/>
        </p:nvGrpSpPr>
        <p:grpSpPr>
          <a:xfrm>
            <a:off x="572511" y="1828803"/>
            <a:ext cx="2631067" cy="2447428"/>
            <a:chOff x="572715" y="1060322"/>
            <a:chExt cx="11046568" cy="4737356"/>
          </a:xfrm>
        </p:grpSpPr>
        <p:sp>
          <p:nvSpPr>
            <p:cNvPr id="10" name="Rectangle: Rounded Corners 36">
              <a:extLst>
                <a:ext uri="{FF2B5EF4-FFF2-40B4-BE49-F238E27FC236}">
                  <a16:creationId xmlns:a16="http://schemas.microsoft.com/office/drawing/2014/main" id="{312804DA-E3FF-54AD-93C7-3505FD10FC74}"/>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11" name="Arrow: Bent 10">
              <a:extLst>
                <a:ext uri="{FF2B5EF4-FFF2-40B4-BE49-F238E27FC236}">
                  <a16:creationId xmlns:a16="http://schemas.microsoft.com/office/drawing/2014/main" id="{DEA75005-6285-9A81-3B9E-E0D2BC9532B3}"/>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sp>
          <p:nvSpPr>
            <p:cNvPr id="12" name="Arrow: Bent 11">
              <a:extLst>
                <a:ext uri="{FF2B5EF4-FFF2-40B4-BE49-F238E27FC236}">
                  <a16:creationId xmlns:a16="http://schemas.microsoft.com/office/drawing/2014/main" id="{CD189CF5-3C7F-7F34-1E57-8278975BC4B4}"/>
                </a:ext>
              </a:extLst>
            </p:cNvPr>
            <p:cNvSpPr/>
            <p:nvPr/>
          </p:nvSpPr>
          <p:spPr bwMode="auto">
            <a:xfrm flipH="1" flipV="1">
              <a:off x="3563565" y="2733366"/>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accent1">
                      <a:alpha val="0"/>
                    </a:schemeClr>
                  </a:gs>
                  <a:gs pos="50000">
                    <a:schemeClr val="accent1">
                      <a:alpha val="50000"/>
                    </a:schemeClr>
                  </a:gs>
                  <a:gs pos="100000">
                    <a:schemeClr val="accent1">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cs typeface="Segoe UI" pitchFamily="34" charset="0"/>
              </a:endParaRPr>
            </a:p>
          </p:txBody>
        </p:sp>
      </p:grpSp>
      <p:sp>
        <p:nvSpPr>
          <p:cNvPr id="3" name="Slide Number Placeholder 2">
            <a:extLst>
              <a:ext uri="{FF2B5EF4-FFF2-40B4-BE49-F238E27FC236}">
                <a16:creationId xmlns:a16="http://schemas.microsoft.com/office/drawing/2014/main" id="{F12693AF-59EB-F9E2-5322-05A0E9E362B7}"/>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14" name="Title 1">
            <a:extLst>
              <a:ext uri="{FF2B5EF4-FFF2-40B4-BE49-F238E27FC236}">
                <a16:creationId xmlns:a16="http://schemas.microsoft.com/office/drawing/2014/main" id="{A6DF37DA-DDFE-613B-C152-E31A2B3735A1}"/>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grpSp>
        <p:nvGrpSpPr>
          <p:cNvPr id="16" name="Group 15">
            <a:extLst>
              <a:ext uri="{FF2B5EF4-FFF2-40B4-BE49-F238E27FC236}">
                <a16:creationId xmlns:a16="http://schemas.microsoft.com/office/drawing/2014/main" id="{A922965E-4015-5969-B9A3-E528F49D505A}"/>
              </a:ext>
            </a:extLst>
          </p:cNvPr>
          <p:cNvGrpSpPr/>
          <p:nvPr userDrawn="1"/>
        </p:nvGrpSpPr>
        <p:grpSpPr>
          <a:xfrm>
            <a:off x="3377815" y="1828803"/>
            <a:ext cx="2631067" cy="2447428"/>
            <a:chOff x="572715" y="1060322"/>
            <a:chExt cx="11046568" cy="4737356"/>
          </a:xfrm>
        </p:grpSpPr>
        <p:sp>
          <p:nvSpPr>
            <p:cNvPr id="17" name="Rectangle: Rounded Corners 36">
              <a:extLst>
                <a:ext uri="{FF2B5EF4-FFF2-40B4-BE49-F238E27FC236}">
                  <a16:creationId xmlns:a16="http://schemas.microsoft.com/office/drawing/2014/main" id="{B66EBDD1-1BBC-B3F5-7C0B-F4114FDF5361}"/>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18" name="Arrow: Bent 17">
              <a:extLst>
                <a:ext uri="{FF2B5EF4-FFF2-40B4-BE49-F238E27FC236}">
                  <a16:creationId xmlns:a16="http://schemas.microsoft.com/office/drawing/2014/main" id="{88EDF233-A522-9238-8439-398D896DFD0C}"/>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sp>
          <p:nvSpPr>
            <p:cNvPr id="19" name="Arrow: Bent 18">
              <a:extLst>
                <a:ext uri="{FF2B5EF4-FFF2-40B4-BE49-F238E27FC236}">
                  <a16:creationId xmlns:a16="http://schemas.microsoft.com/office/drawing/2014/main" id="{FA99F07C-1172-9D5E-F69A-B9368DB75053}"/>
                </a:ext>
              </a:extLst>
            </p:cNvPr>
            <p:cNvSpPr/>
            <p:nvPr/>
          </p:nvSpPr>
          <p:spPr bwMode="auto">
            <a:xfrm flipH="1" flipV="1">
              <a:off x="3563565" y="2733366"/>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accent1">
                      <a:alpha val="0"/>
                    </a:schemeClr>
                  </a:gs>
                  <a:gs pos="50000">
                    <a:schemeClr val="accent1">
                      <a:alpha val="50000"/>
                    </a:schemeClr>
                  </a:gs>
                  <a:gs pos="100000">
                    <a:schemeClr val="accent1">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cs typeface="Segoe UI" pitchFamily="34" charset="0"/>
              </a:endParaRPr>
            </a:p>
          </p:txBody>
        </p:sp>
      </p:grpSp>
      <p:grpSp>
        <p:nvGrpSpPr>
          <p:cNvPr id="20" name="Group 19">
            <a:extLst>
              <a:ext uri="{FF2B5EF4-FFF2-40B4-BE49-F238E27FC236}">
                <a16:creationId xmlns:a16="http://schemas.microsoft.com/office/drawing/2014/main" id="{D7C2ECD6-160D-9BE3-7F3B-A7F8DF7BD6FC}"/>
              </a:ext>
            </a:extLst>
          </p:cNvPr>
          <p:cNvGrpSpPr/>
          <p:nvPr userDrawn="1"/>
        </p:nvGrpSpPr>
        <p:grpSpPr>
          <a:xfrm>
            <a:off x="6183119" y="1828803"/>
            <a:ext cx="2631067" cy="2447428"/>
            <a:chOff x="572715" y="1060322"/>
            <a:chExt cx="11046568" cy="4737356"/>
          </a:xfrm>
        </p:grpSpPr>
        <p:sp>
          <p:nvSpPr>
            <p:cNvPr id="21" name="Rectangle: Rounded Corners 36">
              <a:extLst>
                <a:ext uri="{FF2B5EF4-FFF2-40B4-BE49-F238E27FC236}">
                  <a16:creationId xmlns:a16="http://schemas.microsoft.com/office/drawing/2014/main" id="{B984C29B-7649-801F-67C3-B4646FDF339D}"/>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22" name="Arrow: Bent 21">
              <a:extLst>
                <a:ext uri="{FF2B5EF4-FFF2-40B4-BE49-F238E27FC236}">
                  <a16:creationId xmlns:a16="http://schemas.microsoft.com/office/drawing/2014/main" id="{3667276F-D4C8-CF01-42E2-870613776551}"/>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sp>
          <p:nvSpPr>
            <p:cNvPr id="23" name="Arrow: Bent 22">
              <a:extLst>
                <a:ext uri="{FF2B5EF4-FFF2-40B4-BE49-F238E27FC236}">
                  <a16:creationId xmlns:a16="http://schemas.microsoft.com/office/drawing/2014/main" id="{E04C3138-4FAA-BF66-838C-835381EF0816}"/>
                </a:ext>
              </a:extLst>
            </p:cNvPr>
            <p:cNvSpPr/>
            <p:nvPr/>
          </p:nvSpPr>
          <p:spPr bwMode="auto">
            <a:xfrm flipH="1" flipV="1">
              <a:off x="3563565" y="2733366"/>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accent1">
                      <a:alpha val="0"/>
                    </a:schemeClr>
                  </a:gs>
                  <a:gs pos="50000">
                    <a:schemeClr val="accent1">
                      <a:alpha val="50000"/>
                    </a:schemeClr>
                  </a:gs>
                  <a:gs pos="100000">
                    <a:schemeClr val="accent1">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cs typeface="Segoe UI" pitchFamily="34" charset="0"/>
              </a:endParaRPr>
            </a:p>
          </p:txBody>
        </p:sp>
      </p:grpSp>
      <p:sp>
        <p:nvSpPr>
          <p:cNvPr id="25" name="Text Placeholder 24">
            <a:extLst>
              <a:ext uri="{FF2B5EF4-FFF2-40B4-BE49-F238E27FC236}">
                <a16:creationId xmlns:a16="http://schemas.microsoft.com/office/drawing/2014/main" id="{30D068D9-C80A-27BF-96F1-37C00E2B7288}"/>
              </a:ext>
            </a:extLst>
          </p:cNvPr>
          <p:cNvSpPr>
            <a:spLocks noGrp="1"/>
          </p:cNvSpPr>
          <p:nvPr>
            <p:ph type="body" sz="quarter" idx="17" hasCustomPrompt="1"/>
          </p:nvPr>
        </p:nvSpPr>
        <p:spPr>
          <a:xfrm>
            <a:off x="642026" y="4494178"/>
            <a:ext cx="2466720" cy="739303"/>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first name and last name</a:t>
            </a:r>
            <a:endParaRPr lang="en-GB" dirty="0"/>
          </a:p>
        </p:txBody>
      </p:sp>
      <p:sp>
        <p:nvSpPr>
          <p:cNvPr id="26" name="Text Placeholder 24">
            <a:extLst>
              <a:ext uri="{FF2B5EF4-FFF2-40B4-BE49-F238E27FC236}">
                <a16:creationId xmlns:a16="http://schemas.microsoft.com/office/drawing/2014/main" id="{794AEE7B-CDB6-89A3-596B-A175A4E7D049}"/>
              </a:ext>
            </a:extLst>
          </p:cNvPr>
          <p:cNvSpPr>
            <a:spLocks noGrp="1"/>
          </p:cNvSpPr>
          <p:nvPr>
            <p:ph type="body" sz="quarter" idx="18" hasCustomPrompt="1"/>
          </p:nvPr>
        </p:nvSpPr>
        <p:spPr>
          <a:xfrm>
            <a:off x="3447697" y="4494178"/>
            <a:ext cx="2466720" cy="739303"/>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first name and last name</a:t>
            </a:r>
            <a:endParaRPr lang="en-GB" dirty="0"/>
          </a:p>
        </p:txBody>
      </p:sp>
      <p:sp>
        <p:nvSpPr>
          <p:cNvPr id="27" name="Text Placeholder 24">
            <a:extLst>
              <a:ext uri="{FF2B5EF4-FFF2-40B4-BE49-F238E27FC236}">
                <a16:creationId xmlns:a16="http://schemas.microsoft.com/office/drawing/2014/main" id="{1D2D79C4-602B-DD3D-C39B-6743C34D37DA}"/>
              </a:ext>
            </a:extLst>
          </p:cNvPr>
          <p:cNvSpPr>
            <a:spLocks noGrp="1"/>
          </p:cNvSpPr>
          <p:nvPr>
            <p:ph type="body" sz="quarter" idx="19" hasCustomPrompt="1"/>
          </p:nvPr>
        </p:nvSpPr>
        <p:spPr>
          <a:xfrm>
            <a:off x="6253368" y="4494178"/>
            <a:ext cx="2466720" cy="739303"/>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first name and last name</a:t>
            </a:r>
            <a:endParaRPr lang="en-GB" dirty="0"/>
          </a:p>
        </p:txBody>
      </p:sp>
      <p:grpSp>
        <p:nvGrpSpPr>
          <p:cNvPr id="24" name="Group 23">
            <a:extLst>
              <a:ext uri="{FF2B5EF4-FFF2-40B4-BE49-F238E27FC236}">
                <a16:creationId xmlns:a16="http://schemas.microsoft.com/office/drawing/2014/main" id="{5EDA480B-9B54-2995-82E8-8D8CF4DD97A7}"/>
              </a:ext>
            </a:extLst>
          </p:cNvPr>
          <p:cNvGrpSpPr/>
          <p:nvPr userDrawn="1"/>
        </p:nvGrpSpPr>
        <p:grpSpPr>
          <a:xfrm>
            <a:off x="8988422" y="1823015"/>
            <a:ext cx="2631067" cy="2447428"/>
            <a:chOff x="572715" y="1060322"/>
            <a:chExt cx="11046568" cy="4737356"/>
          </a:xfrm>
        </p:grpSpPr>
        <p:sp>
          <p:nvSpPr>
            <p:cNvPr id="28" name="Rectangle: Rounded Corners 36">
              <a:extLst>
                <a:ext uri="{FF2B5EF4-FFF2-40B4-BE49-F238E27FC236}">
                  <a16:creationId xmlns:a16="http://schemas.microsoft.com/office/drawing/2014/main" id="{E864AD4F-9A79-61E5-DF4E-704C09B56291}"/>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29" name="Arrow: Bent 28">
              <a:extLst>
                <a:ext uri="{FF2B5EF4-FFF2-40B4-BE49-F238E27FC236}">
                  <a16:creationId xmlns:a16="http://schemas.microsoft.com/office/drawing/2014/main" id="{74035855-F116-BA36-DF5C-31F884271327}"/>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sp>
          <p:nvSpPr>
            <p:cNvPr id="30" name="Arrow: Bent 29">
              <a:extLst>
                <a:ext uri="{FF2B5EF4-FFF2-40B4-BE49-F238E27FC236}">
                  <a16:creationId xmlns:a16="http://schemas.microsoft.com/office/drawing/2014/main" id="{841CAC62-147F-1D6D-7057-4CF40D0DD18E}"/>
                </a:ext>
              </a:extLst>
            </p:cNvPr>
            <p:cNvSpPr/>
            <p:nvPr/>
          </p:nvSpPr>
          <p:spPr bwMode="auto">
            <a:xfrm flipH="1" flipV="1">
              <a:off x="3563565" y="2733366"/>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accent1">
                      <a:alpha val="0"/>
                    </a:schemeClr>
                  </a:gs>
                  <a:gs pos="50000">
                    <a:schemeClr val="accent1">
                      <a:alpha val="50000"/>
                    </a:schemeClr>
                  </a:gs>
                  <a:gs pos="100000">
                    <a:schemeClr val="accent1">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cs typeface="Segoe UI" pitchFamily="34" charset="0"/>
              </a:endParaRPr>
            </a:p>
          </p:txBody>
        </p:sp>
      </p:grpSp>
      <p:sp>
        <p:nvSpPr>
          <p:cNvPr id="31" name="Text Placeholder 24">
            <a:extLst>
              <a:ext uri="{FF2B5EF4-FFF2-40B4-BE49-F238E27FC236}">
                <a16:creationId xmlns:a16="http://schemas.microsoft.com/office/drawing/2014/main" id="{C40EC098-9E0E-63DC-942E-7BF4F26EA264}"/>
              </a:ext>
            </a:extLst>
          </p:cNvPr>
          <p:cNvSpPr>
            <a:spLocks noGrp="1"/>
          </p:cNvSpPr>
          <p:nvPr>
            <p:ph type="body" sz="quarter" idx="20" hasCustomPrompt="1"/>
          </p:nvPr>
        </p:nvSpPr>
        <p:spPr>
          <a:xfrm>
            <a:off x="9059040" y="4488390"/>
            <a:ext cx="2466720" cy="739303"/>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first name and last name</a:t>
            </a:r>
            <a:endParaRPr lang="en-GB" dirty="0"/>
          </a:p>
        </p:txBody>
      </p:sp>
      <p:sp>
        <p:nvSpPr>
          <p:cNvPr id="2" name="Text Placeholder 24">
            <a:extLst>
              <a:ext uri="{FF2B5EF4-FFF2-40B4-BE49-F238E27FC236}">
                <a16:creationId xmlns:a16="http://schemas.microsoft.com/office/drawing/2014/main" id="{9881D1A7-F57F-8A7B-6541-0E9BEBAD60C1}"/>
              </a:ext>
            </a:extLst>
          </p:cNvPr>
          <p:cNvSpPr>
            <a:spLocks noGrp="1"/>
          </p:cNvSpPr>
          <p:nvPr>
            <p:ph type="body" sz="quarter" idx="21" hasCustomPrompt="1"/>
          </p:nvPr>
        </p:nvSpPr>
        <p:spPr>
          <a:xfrm>
            <a:off x="642026" y="5270247"/>
            <a:ext cx="2466720" cy="498255"/>
          </a:xfrm>
          <a:prstGeom prst="rect">
            <a:avLst/>
          </a:prstGeom>
        </p:spPr>
        <p:txBody>
          <a:bodyPr rIns="0"/>
          <a:lstStyle>
            <a:lvl1pPr marL="0" indent="0">
              <a:lnSpc>
                <a:spcPts val="2400"/>
              </a:lnSpc>
              <a:spcBef>
                <a:spcPts val="0"/>
              </a:spcBef>
              <a:buNone/>
              <a:defRPr sz="1600" b="0">
                <a:solidFill>
                  <a:schemeClr val="bg2"/>
                </a:solidFill>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job title</a:t>
            </a:r>
            <a:endParaRPr lang="en-GB" dirty="0"/>
          </a:p>
        </p:txBody>
      </p:sp>
      <p:sp>
        <p:nvSpPr>
          <p:cNvPr id="7" name="Text Placeholder 24">
            <a:extLst>
              <a:ext uri="{FF2B5EF4-FFF2-40B4-BE49-F238E27FC236}">
                <a16:creationId xmlns:a16="http://schemas.microsoft.com/office/drawing/2014/main" id="{04EFBD1B-61A1-2942-4944-74E786AB160F}"/>
              </a:ext>
            </a:extLst>
          </p:cNvPr>
          <p:cNvSpPr>
            <a:spLocks noGrp="1"/>
          </p:cNvSpPr>
          <p:nvPr>
            <p:ph type="body" sz="quarter" idx="22" hasCustomPrompt="1"/>
          </p:nvPr>
        </p:nvSpPr>
        <p:spPr>
          <a:xfrm>
            <a:off x="3447697" y="5270247"/>
            <a:ext cx="2466720" cy="498255"/>
          </a:xfrm>
          <a:prstGeom prst="rect">
            <a:avLst/>
          </a:prstGeom>
        </p:spPr>
        <p:txBody>
          <a:bodyPr rIns="0"/>
          <a:lstStyle>
            <a:lvl1pPr marL="0" indent="0">
              <a:lnSpc>
                <a:spcPts val="2400"/>
              </a:lnSpc>
              <a:spcBef>
                <a:spcPts val="0"/>
              </a:spcBef>
              <a:buNone/>
              <a:defRPr sz="1600" b="0">
                <a:solidFill>
                  <a:schemeClr val="bg2"/>
                </a:solidFill>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job title</a:t>
            </a:r>
            <a:endParaRPr lang="en-GB" dirty="0"/>
          </a:p>
        </p:txBody>
      </p:sp>
      <p:sp>
        <p:nvSpPr>
          <p:cNvPr id="9" name="Text Placeholder 24">
            <a:extLst>
              <a:ext uri="{FF2B5EF4-FFF2-40B4-BE49-F238E27FC236}">
                <a16:creationId xmlns:a16="http://schemas.microsoft.com/office/drawing/2014/main" id="{837CEA31-01F0-23DB-1188-A6E0D87D42FD}"/>
              </a:ext>
            </a:extLst>
          </p:cNvPr>
          <p:cNvSpPr>
            <a:spLocks noGrp="1"/>
          </p:cNvSpPr>
          <p:nvPr>
            <p:ph type="body" sz="quarter" idx="23" hasCustomPrompt="1"/>
          </p:nvPr>
        </p:nvSpPr>
        <p:spPr>
          <a:xfrm>
            <a:off x="6253368" y="5270247"/>
            <a:ext cx="2466720" cy="498255"/>
          </a:xfrm>
          <a:prstGeom prst="rect">
            <a:avLst/>
          </a:prstGeom>
        </p:spPr>
        <p:txBody>
          <a:bodyPr rIns="0"/>
          <a:lstStyle>
            <a:lvl1pPr marL="0" indent="0">
              <a:lnSpc>
                <a:spcPts val="2400"/>
              </a:lnSpc>
              <a:spcBef>
                <a:spcPts val="0"/>
              </a:spcBef>
              <a:buNone/>
              <a:defRPr sz="1600" b="0">
                <a:solidFill>
                  <a:schemeClr val="bg2"/>
                </a:solidFill>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job title</a:t>
            </a:r>
            <a:endParaRPr lang="en-GB" dirty="0"/>
          </a:p>
        </p:txBody>
      </p:sp>
      <p:sp>
        <p:nvSpPr>
          <p:cNvPr id="13" name="Text Placeholder 24">
            <a:extLst>
              <a:ext uri="{FF2B5EF4-FFF2-40B4-BE49-F238E27FC236}">
                <a16:creationId xmlns:a16="http://schemas.microsoft.com/office/drawing/2014/main" id="{A3ED7DD4-DCF0-0DA6-9F3D-99273C7BB6A8}"/>
              </a:ext>
            </a:extLst>
          </p:cNvPr>
          <p:cNvSpPr>
            <a:spLocks noGrp="1"/>
          </p:cNvSpPr>
          <p:nvPr>
            <p:ph type="body" sz="quarter" idx="24" hasCustomPrompt="1"/>
          </p:nvPr>
        </p:nvSpPr>
        <p:spPr>
          <a:xfrm>
            <a:off x="9059040" y="5264459"/>
            <a:ext cx="2466720" cy="498255"/>
          </a:xfrm>
          <a:prstGeom prst="rect">
            <a:avLst/>
          </a:prstGeom>
        </p:spPr>
        <p:txBody>
          <a:bodyPr rIns="0"/>
          <a:lstStyle>
            <a:lvl1pPr marL="0" indent="0">
              <a:lnSpc>
                <a:spcPts val="2400"/>
              </a:lnSpc>
              <a:spcBef>
                <a:spcPts val="0"/>
              </a:spcBef>
              <a:buNone/>
              <a:defRPr sz="1600" b="0">
                <a:solidFill>
                  <a:schemeClr val="bg2"/>
                </a:solidFill>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job title</a:t>
            </a:r>
            <a:endParaRPr lang="en-GB" dirty="0"/>
          </a:p>
        </p:txBody>
      </p:sp>
      <p:sp>
        <p:nvSpPr>
          <p:cNvPr id="32" name="Picture Placeholder 31">
            <a:extLst>
              <a:ext uri="{FF2B5EF4-FFF2-40B4-BE49-F238E27FC236}">
                <a16:creationId xmlns:a16="http://schemas.microsoft.com/office/drawing/2014/main" id="{0884B581-E8BE-A922-89FA-E68A0092A54D}"/>
              </a:ext>
            </a:extLst>
          </p:cNvPr>
          <p:cNvSpPr>
            <a:spLocks noGrp="1"/>
          </p:cNvSpPr>
          <p:nvPr>
            <p:ph type="pic" sz="quarter" idx="25" hasCustomPrompt="1"/>
          </p:nvPr>
        </p:nvSpPr>
        <p:spPr>
          <a:xfrm>
            <a:off x="846138" y="2111375"/>
            <a:ext cx="2081212" cy="1906588"/>
          </a:xfrm>
          <a:prstGeom prst="roundRect">
            <a:avLst>
              <a:gd name="adj" fmla="val 5953"/>
            </a:avLst>
          </a:prstGeom>
          <a:ln>
            <a:noFill/>
          </a:ln>
        </p:spPr>
        <p:txBody>
          <a:bodyPr/>
          <a:lstStyle>
            <a:lvl1pPr marL="0" indent="0">
              <a:buNone/>
              <a:defRPr sz="1800">
                <a:solidFill>
                  <a:schemeClr val="tx1"/>
                </a:solidFill>
              </a:defRPr>
            </a:lvl1pPr>
          </a:lstStyle>
          <a:p>
            <a:r>
              <a:rPr lang="en-US" dirty="0"/>
              <a:t>Click to add picture</a:t>
            </a:r>
            <a:endParaRPr lang="en-GB" dirty="0"/>
          </a:p>
        </p:txBody>
      </p:sp>
      <p:sp>
        <p:nvSpPr>
          <p:cNvPr id="33" name="Picture Placeholder 31">
            <a:extLst>
              <a:ext uri="{FF2B5EF4-FFF2-40B4-BE49-F238E27FC236}">
                <a16:creationId xmlns:a16="http://schemas.microsoft.com/office/drawing/2014/main" id="{F189CFE9-2C23-3925-FD06-BF8E2A012367}"/>
              </a:ext>
            </a:extLst>
          </p:cNvPr>
          <p:cNvSpPr>
            <a:spLocks noGrp="1"/>
          </p:cNvSpPr>
          <p:nvPr>
            <p:ph type="pic" sz="quarter" idx="26" hasCustomPrompt="1"/>
          </p:nvPr>
        </p:nvSpPr>
        <p:spPr>
          <a:xfrm>
            <a:off x="9267135" y="2093435"/>
            <a:ext cx="2081212" cy="1906588"/>
          </a:xfrm>
          <a:prstGeom prst="roundRect">
            <a:avLst>
              <a:gd name="adj" fmla="val 5953"/>
            </a:avLst>
          </a:prstGeom>
          <a:ln>
            <a:noFill/>
          </a:ln>
        </p:spPr>
        <p:txBody>
          <a:bodyPr/>
          <a:lstStyle>
            <a:lvl1pPr marL="0" indent="0">
              <a:buNone/>
              <a:defRPr sz="1800">
                <a:solidFill>
                  <a:schemeClr val="tx1"/>
                </a:solidFill>
              </a:defRPr>
            </a:lvl1pPr>
          </a:lstStyle>
          <a:p>
            <a:r>
              <a:rPr lang="en-US" dirty="0"/>
              <a:t>Click to add picture</a:t>
            </a:r>
            <a:endParaRPr lang="en-GB" dirty="0"/>
          </a:p>
        </p:txBody>
      </p:sp>
      <p:sp>
        <p:nvSpPr>
          <p:cNvPr id="34" name="Picture Placeholder 31">
            <a:extLst>
              <a:ext uri="{FF2B5EF4-FFF2-40B4-BE49-F238E27FC236}">
                <a16:creationId xmlns:a16="http://schemas.microsoft.com/office/drawing/2014/main" id="{76ABC4C1-6292-BF2E-FAAA-BD499A412358}"/>
              </a:ext>
            </a:extLst>
          </p:cNvPr>
          <p:cNvSpPr>
            <a:spLocks noGrp="1"/>
          </p:cNvSpPr>
          <p:nvPr>
            <p:ph type="pic" sz="quarter" idx="27" hasCustomPrompt="1"/>
          </p:nvPr>
        </p:nvSpPr>
        <p:spPr>
          <a:xfrm>
            <a:off x="6465993" y="2093435"/>
            <a:ext cx="2081212" cy="1906588"/>
          </a:xfrm>
          <a:prstGeom prst="roundRect">
            <a:avLst>
              <a:gd name="adj" fmla="val 5953"/>
            </a:avLst>
          </a:prstGeom>
          <a:ln>
            <a:noFill/>
          </a:ln>
        </p:spPr>
        <p:txBody>
          <a:bodyPr/>
          <a:lstStyle>
            <a:lvl1pPr marL="0" indent="0">
              <a:buNone/>
              <a:defRPr sz="1800">
                <a:solidFill>
                  <a:schemeClr val="tx1"/>
                </a:solidFill>
              </a:defRPr>
            </a:lvl1pPr>
          </a:lstStyle>
          <a:p>
            <a:r>
              <a:rPr lang="en-US" dirty="0"/>
              <a:t>Click to add picture</a:t>
            </a:r>
            <a:endParaRPr lang="en-GB" dirty="0"/>
          </a:p>
        </p:txBody>
      </p:sp>
      <p:sp>
        <p:nvSpPr>
          <p:cNvPr id="35" name="Picture Placeholder 31">
            <a:extLst>
              <a:ext uri="{FF2B5EF4-FFF2-40B4-BE49-F238E27FC236}">
                <a16:creationId xmlns:a16="http://schemas.microsoft.com/office/drawing/2014/main" id="{610E2A7F-04A6-7AE3-0FA1-A2EC2805F582}"/>
              </a:ext>
            </a:extLst>
          </p:cNvPr>
          <p:cNvSpPr>
            <a:spLocks noGrp="1"/>
          </p:cNvSpPr>
          <p:nvPr>
            <p:ph type="pic" sz="quarter" idx="28" hasCustomPrompt="1"/>
          </p:nvPr>
        </p:nvSpPr>
        <p:spPr>
          <a:xfrm>
            <a:off x="3656529" y="2111375"/>
            <a:ext cx="2081212" cy="1906588"/>
          </a:xfrm>
          <a:prstGeom prst="roundRect">
            <a:avLst>
              <a:gd name="adj" fmla="val 5953"/>
            </a:avLst>
          </a:prstGeom>
          <a:ln>
            <a:noFill/>
          </a:ln>
        </p:spPr>
        <p:txBody>
          <a:bodyPr/>
          <a:lstStyle>
            <a:lvl1pPr marL="0" indent="0">
              <a:buNone/>
              <a:defRPr sz="1800">
                <a:solidFill>
                  <a:schemeClr val="tx1"/>
                </a:solidFill>
              </a:defRPr>
            </a:lvl1pPr>
          </a:lstStyle>
          <a:p>
            <a:r>
              <a:rPr lang="en-US" dirty="0"/>
              <a:t>Click to add picture</a:t>
            </a:r>
            <a:endParaRPr lang="en-GB" dirty="0"/>
          </a:p>
        </p:txBody>
      </p:sp>
      <p:sp>
        <p:nvSpPr>
          <p:cNvPr id="4" name="TextBox 3">
            <a:extLst>
              <a:ext uri="{FF2B5EF4-FFF2-40B4-BE49-F238E27FC236}">
                <a16:creationId xmlns:a16="http://schemas.microsoft.com/office/drawing/2014/main" id="{9F60DBA3-C7E5-6D29-20E7-B039C83AC254}"/>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5" name="Picture 4" descr="A purple text on a black background&#10;&#10;Description automatically generated">
            <a:extLst>
              <a:ext uri="{FF2B5EF4-FFF2-40B4-BE49-F238E27FC236}">
                <a16:creationId xmlns:a16="http://schemas.microsoft.com/office/drawing/2014/main" id="{2B7A69C1-C871-53F3-1B35-C8B16B4BDCD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497982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 stats and image">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p>
            <a:fld id="{138E572B-65AF-F04C-90EE-A40476E22A69}" type="slidenum">
              <a:rPr lang="en-US" smtClean="0"/>
              <a:pPr/>
              <a:t>‹#›</a:t>
            </a:fld>
            <a:endParaRPr lang="en-US" dirty="0"/>
          </a:p>
        </p:txBody>
      </p:sp>
      <p:sp>
        <p:nvSpPr>
          <p:cNvPr id="6" name="Title 1">
            <a:extLst>
              <a:ext uri="{FF2B5EF4-FFF2-40B4-BE49-F238E27FC236}">
                <a16:creationId xmlns:a16="http://schemas.microsoft.com/office/drawing/2014/main" id="{CE5BBE30-F74E-1171-7FE1-FC4C23DC61F9}"/>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sp>
        <p:nvSpPr>
          <p:cNvPr id="54" name="Picture Placeholder 53">
            <a:extLst>
              <a:ext uri="{FF2B5EF4-FFF2-40B4-BE49-F238E27FC236}">
                <a16:creationId xmlns:a16="http://schemas.microsoft.com/office/drawing/2014/main" id="{A677234B-DA07-E12C-2DE6-DEBC8A57C855}"/>
              </a:ext>
            </a:extLst>
          </p:cNvPr>
          <p:cNvSpPr>
            <a:spLocks noGrp="1"/>
          </p:cNvSpPr>
          <p:nvPr>
            <p:ph type="pic" sz="quarter" idx="38" hasCustomPrompt="1"/>
          </p:nvPr>
        </p:nvSpPr>
        <p:spPr>
          <a:xfrm>
            <a:off x="8335963" y="1625600"/>
            <a:ext cx="4008437" cy="4810125"/>
          </a:xfrm>
          <a:prstGeom prst="roundRect">
            <a:avLst>
              <a:gd name="adj" fmla="val 4627"/>
            </a:avLst>
          </a:prstGeom>
        </p:spPr>
        <p:txBody>
          <a:bodyPr/>
          <a:lstStyle>
            <a:lvl1pPr marL="0" indent="0">
              <a:buNone/>
              <a:defRPr>
                <a:solidFill>
                  <a:schemeClr val="tx1"/>
                </a:solidFill>
              </a:defRPr>
            </a:lvl1pPr>
          </a:lstStyle>
          <a:p>
            <a:r>
              <a:rPr lang="en-US" dirty="0"/>
              <a:t>Insert image</a:t>
            </a:r>
            <a:endParaRPr lang="en-GB" dirty="0"/>
          </a:p>
        </p:txBody>
      </p:sp>
      <p:sp>
        <p:nvSpPr>
          <p:cNvPr id="4" name="TextBox 3">
            <a:extLst>
              <a:ext uri="{FF2B5EF4-FFF2-40B4-BE49-F238E27FC236}">
                <a16:creationId xmlns:a16="http://schemas.microsoft.com/office/drawing/2014/main" id="{2FA2340D-85D9-C437-C110-4C8D29C933B4}"/>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B5689DE7-571D-0DCA-5E18-A6D22994945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2301661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Use Case">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8F09E00-A661-167E-3A1E-625169001D5F}"/>
              </a:ext>
            </a:extLst>
          </p:cNvPr>
          <p:cNvSpPr>
            <a:spLocks noGrp="1"/>
          </p:cNvSpPr>
          <p:nvPr>
            <p:ph type="body" sz="quarter" idx="38" hasCustomPrompt="1"/>
          </p:nvPr>
        </p:nvSpPr>
        <p:spPr>
          <a:xfrm>
            <a:off x="1079500" y="1841945"/>
            <a:ext cx="3211261" cy="314325"/>
          </a:xfrm>
          <a:prstGeom prst="rect">
            <a:avLst/>
          </a:prstGeom>
        </p:spPr>
        <p:txBody>
          <a:bodyPr anchor="ctr" anchorCtr="0"/>
          <a:lstStyle>
            <a:lvl1pPr marL="0" indent="0">
              <a:buNone/>
              <a:defRPr sz="1400" b="1">
                <a:solidFill>
                  <a:schemeClr val="accent4"/>
                </a:solidFill>
              </a:defRPr>
            </a:lvl1pPr>
          </a:lstStyle>
          <a:p>
            <a:pPr lvl="0"/>
            <a:r>
              <a:rPr lang="en-US" dirty="0"/>
              <a:t>INSERT WORDS LIKE CASE STUDY OR USE CASE</a:t>
            </a:r>
            <a:endParaRPr lang="en-GB" dirty="0"/>
          </a:p>
        </p:txBody>
      </p:sp>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lvl1pPr>
              <a:defRPr>
                <a:solidFill>
                  <a:schemeClr val="tx1">
                    <a:lumMod val="65000"/>
                    <a:lumOff val="35000"/>
                  </a:schemeClr>
                </a:solidFill>
              </a:defRPr>
            </a:lvl1pPr>
          </a:lstStyle>
          <a:p>
            <a:fld id="{138E572B-65AF-F04C-90EE-A40476E22A69}" type="slidenum">
              <a:rPr lang="en-US" smtClean="0"/>
              <a:pPr/>
              <a:t>‹#›</a:t>
            </a:fld>
            <a:endParaRPr lang="en-US" dirty="0"/>
          </a:p>
        </p:txBody>
      </p:sp>
      <p:sp>
        <p:nvSpPr>
          <p:cNvPr id="6" name="Title 1">
            <a:extLst>
              <a:ext uri="{FF2B5EF4-FFF2-40B4-BE49-F238E27FC236}">
                <a16:creationId xmlns:a16="http://schemas.microsoft.com/office/drawing/2014/main" id="{CE5BBE30-F74E-1171-7FE1-FC4C23DC61F9}"/>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sp>
        <p:nvSpPr>
          <p:cNvPr id="8" name="Rectangle 7">
            <a:extLst>
              <a:ext uri="{FF2B5EF4-FFF2-40B4-BE49-F238E27FC236}">
                <a16:creationId xmlns:a16="http://schemas.microsoft.com/office/drawing/2014/main" id="{5ABCB880-3045-ECE1-8405-438C43D05346}"/>
              </a:ext>
            </a:extLst>
          </p:cNvPr>
          <p:cNvSpPr/>
          <p:nvPr userDrawn="1"/>
        </p:nvSpPr>
        <p:spPr>
          <a:xfrm>
            <a:off x="440908" y="1564850"/>
            <a:ext cx="3349003" cy="440085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chemeClr val="bg1">
                  <a:alpha val="94000"/>
                </a:schemeClr>
              </a:solidFill>
              <a:latin typeface="+mn-lt"/>
            </a:endParaRPr>
          </a:p>
        </p:txBody>
      </p:sp>
      <p:sp>
        <p:nvSpPr>
          <p:cNvPr id="9" name="Text Placeholder 25">
            <a:extLst>
              <a:ext uri="{FF2B5EF4-FFF2-40B4-BE49-F238E27FC236}">
                <a16:creationId xmlns:a16="http://schemas.microsoft.com/office/drawing/2014/main" id="{85A2DCB4-DEBA-6F90-7A19-95ABE3BDF7E1}"/>
              </a:ext>
            </a:extLst>
          </p:cNvPr>
          <p:cNvSpPr>
            <a:spLocks noGrp="1"/>
          </p:cNvSpPr>
          <p:nvPr>
            <p:ph type="body" sz="quarter" idx="14" hasCustomPrompt="1"/>
          </p:nvPr>
        </p:nvSpPr>
        <p:spPr>
          <a:xfrm>
            <a:off x="639794" y="2360055"/>
            <a:ext cx="2920561" cy="257410"/>
          </a:xfrm>
          <a:prstGeom prst="rect">
            <a:avLst/>
          </a:prstGeom>
        </p:spPr>
        <p:txBody>
          <a:bodyPr rIns="36000" bIns="0" anchor="ctr" anchorCtr="0"/>
          <a:lstStyle>
            <a:lvl1pPr marL="0" indent="0">
              <a:lnSpc>
                <a:spcPts val="1900"/>
              </a:lnSpc>
              <a:spcBef>
                <a:spcPts val="0"/>
              </a:spcBef>
              <a:buNone/>
              <a:defRPr sz="1400" b="0">
                <a:solidFill>
                  <a:schemeClr val="bg2"/>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Click to include value and location of business</a:t>
            </a:r>
          </a:p>
        </p:txBody>
      </p:sp>
      <p:sp>
        <p:nvSpPr>
          <p:cNvPr id="10" name="Text Placeholder 25">
            <a:extLst>
              <a:ext uri="{FF2B5EF4-FFF2-40B4-BE49-F238E27FC236}">
                <a16:creationId xmlns:a16="http://schemas.microsoft.com/office/drawing/2014/main" id="{D172B417-1D7A-5565-E293-E22F706EC49D}"/>
              </a:ext>
            </a:extLst>
          </p:cNvPr>
          <p:cNvSpPr>
            <a:spLocks noGrp="1"/>
          </p:cNvSpPr>
          <p:nvPr>
            <p:ph type="body" sz="quarter" idx="17" hasCustomPrompt="1"/>
          </p:nvPr>
        </p:nvSpPr>
        <p:spPr>
          <a:xfrm>
            <a:off x="4577311" y="3760493"/>
            <a:ext cx="1909636" cy="280422"/>
          </a:xfrm>
          <a:prstGeom prst="rect">
            <a:avLst/>
          </a:prstGeom>
        </p:spPr>
        <p:txBody>
          <a:bodyPr rIns="36000" bIns="0"/>
          <a:lstStyle>
            <a:lvl1pPr marL="0" indent="0">
              <a:lnSpc>
                <a:spcPts val="1900"/>
              </a:lnSpc>
              <a:spcBef>
                <a:spcPts val="0"/>
              </a:spcBef>
              <a:buNone/>
              <a:defRPr sz="1400" b="1">
                <a:solidFill>
                  <a:schemeClr val="accent5"/>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Click to edit title of stat</a:t>
            </a:r>
          </a:p>
        </p:txBody>
      </p:sp>
      <p:sp>
        <p:nvSpPr>
          <p:cNvPr id="11" name="Text Placeholder 25">
            <a:extLst>
              <a:ext uri="{FF2B5EF4-FFF2-40B4-BE49-F238E27FC236}">
                <a16:creationId xmlns:a16="http://schemas.microsoft.com/office/drawing/2014/main" id="{BDE8997A-BF1C-0D68-F748-643BE41DC809}"/>
              </a:ext>
            </a:extLst>
          </p:cNvPr>
          <p:cNvSpPr>
            <a:spLocks noGrp="1"/>
          </p:cNvSpPr>
          <p:nvPr>
            <p:ph type="body" sz="quarter" idx="19"/>
          </p:nvPr>
        </p:nvSpPr>
        <p:spPr>
          <a:xfrm>
            <a:off x="4577311" y="4322770"/>
            <a:ext cx="1918495" cy="280422"/>
          </a:xfrm>
          <a:prstGeom prst="rect">
            <a:avLst/>
          </a:prstGeom>
        </p:spPr>
        <p:txBody>
          <a:bodyPr rIns="36000" bIns="0"/>
          <a:lstStyle>
            <a:lvl1pPr marL="0" indent="0">
              <a:lnSpc>
                <a:spcPts val="1600"/>
              </a:lnSpc>
              <a:spcBef>
                <a:spcPts val="0"/>
              </a:spcBef>
              <a:buClr>
                <a:schemeClr val="accent1"/>
              </a:buClr>
              <a:buSzPct val="130000"/>
              <a:buFont typeface="Webdings" panose="05030102010509060703" pitchFamily="18" charset="2"/>
              <a:buNone/>
              <a:defRPr sz="1400" b="0">
                <a:solidFill>
                  <a:schemeClr val="tx1"/>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a:t>Click to edit Master text styles</a:t>
            </a:r>
          </a:p>
        </p:txBody>
      </p:sp>
      <p:sp>
        <p:nvSpPr>
          <p:cNvPr id="12" name="Text Placeholder 25">
            <a:extLst>
              <a:ext uri="{FF2B5EF4-FFF2-40B4-BE49-F238E27FC236}">
                <a16:creationId xmlns:a16="http://schemas.microsoft.com/office/drawing/2014/main" id="{4FB17332-9A92-501A-F43A-F7762ED2B100}"/>
              </a:ext>
            </a:extLst>
          </p:cNvPr>
          <p:cNvSpPr>
            <a:spLocks noGrp="1"/>
          </p:cNvSpPr>
          <p:nvPr>
            <p:ph type="body" sz="quarter" idx="25" hasCustomPrompt="1"/>
          </p:nvPr>
        </p:nvSpPr>
        <p:spPr>
          <a:xfrm>
            <a:off x="639795" y="2847848"/>
            <a:ext cx="2920560" cy="257410"/>
          </a:xfrm>
          <a:prstGeom prst="rect">
            <a:avLst/>
          </a:prstGeom>
        </p:spPr>
        <p:txBody>
          <a:bodyPr rIns="36000" bIns="0"/>
          <a:lstStyle>
            <a:lvl1pPr marL="0" indent="0">
              <a:lnSpc>
                <a:spcPts val="1800"/>
              </a:lnSpc>
              <a:spcBef>
                <a:spcPts val="0"/>
              </a:spcBef>
              <a:buNone/>
              <a:defRPr sz="1400" b="0">
                <a:solidFill>
                  <a:schemeClr val="tx1"/>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Click to include description about what they achieved and which solution they used to achieve this from SymphonyAI</a:t>
            </a:r>
          </a:p>
        </p:txBody>
      </p:sp>
      <p:sp>
        <p:nvSpPr>
          <p:cNvPr id="13" name="Text Placeholder 25">
            <a:extLst>
              <a:ext uri="{FF2B5EF4-FFF2-40B4-BE49-F238E27FC236}">
                <a16:creationId xmlns:a16="http://schemas.microsoft.com/office/drawing/2014/main" id="{ED9F6837-50AD-CBD2-51DA-27AA18CADCE1}"/>
              </a:ext>
            </a:extLst>
          </p:cNvPr>
          <p:cNvSpPr>
            <a:spLocks noGrp="1"/>
          </p:cNvSpPr>
          <p:nvPr>
            <p:ph type="body" sz="quarter" idx="27" hasCustomPrompt="1"/>
          </p:nvPr>
        </p:nvSpPr>
        <p:spPr>
          <a:xfrm>
            <a:off x="643688" y="4246770"/>
            <a:ext cx="2937713" cy="634816"/>
          </a:xfrm>
          <a:prstGeom prst="rect">
            <a:avLst/>
          </a:prstGeom>
        </p:spPr>
        <p:txBody>
          <a:bodyPr rIns="0" bIns="0" anchor="ctr" anchorCtr="0"/>
          <a:lstStyle>
            <a:lvl1pPr marL="0" indent="0">
              <a:lnSpc>
                <a:spcPts val="1600"/>
              </a:lnSpc>
              <a:spcBef>
                <a:spcPts val="0"/>
              </a:spcBef>
              <a:buNone/>
              <a:defRPr sz="1400" b="0">
                <a:solidFill>
                  <a:schemeClr val="tx1"/>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Click to include highlight of success</a:t>
            </a:r>
          </a:p>
        </p:txBody>
      </p:sp>
      <p:sp>
        <p:nvSpPr>
          <p:cNvPr id="14" name="Text Placeholder 25">
            <a:extLst>
              <a:ext uri="{FF2B5EF4-FFF2-40B4-BE49-F238E27FC236}">
                <a16:creationId xmlns:a16="http://schemas.microsoft.com/office/drawing/2014/main" id="{9F26D943-3893-77DF-821F-20A5642AAA54}"/>
              </a:ext>
            </a:extLst>
          </p:cNvPr>
          <p:cNvSpPr>
            <a:spLocks noGrp="1"/>
          </p:cNvSpPr>
          <p:nvPr>
            <p:ph type="body" sz="quarter" idx="30" hasCustomPrompt="1"/>
          </p:nvPr>
        </p:nvSpPr>
        <p:spPr>
          <a:xfrm>
            <a:off x="639794" y="5025403"/>
            <a:ext cx="2950420" cy="634816"/>
          </a:xfrm>
          <a:prstGeom prst="rect">
            <a:avLst/>
          </a:prstGeom>
        </p:spPr>
        <p:txBody>
          <a:bodyPr rIns="36000" bIns="0" anchor="t" anchorCtr="0"/>
          <a:lstStyle>
            <a:lvl1pPr marL="0" indent="0">
              <a:lnSpc>
                <a:spcPts val="1300"/>
              </a:lnSpc>
              <a:spcBef>
                <a:spcPts val="0"/>
              </a:spcBef>
              <a:buNone/>
              <a:defRPr sz="1400" b="0">
                <a:solidFill>
                  <a:schemeClr val="tx1"/>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And a one-liner description</a:t>
            </a:r>
          </a:p>
        </p:txBody>
      </p:sp>
      <p:cxnSp>
        <p:nvCxnSpPr>
          <p:cNvPr id="15" name="Straight Connector 14">
            <a:extLst>
              <a:ext uri="{FF2B5EF4-FFF2-40B4-BE49-F238E27FC236}">
                <a16:creationId xmlns:a16="http://schemas.microsoft.com/office/drawing/2014/main" id="{A7D71D8B-B5D5-F17B-4F24-3E22EE919198}"/>
              </a:ext>
            </a:extLst>
          </p:cNvPr>
          <p:cNvCxnSpPr>
            <a:cxnSpLocks/>
          </p:cNvCxnSpPr>
          <p:nvPr userDrawn="1"/>
        </p:nvCxnSpPr>
        <p:spPr>
          <a:xfrm>
            <a:off x="630981" y="4015827"/>
            <a:ext cx="2950420" cy="0"/>
          </a:xfrm>
          <a:prstGeom prst="line">
            <a:avLst/>
          </a:prstGeom>
          <a:ln w="12700" cap="rnd">
            <a:gradFill flip="none" rotWithShape="1">
              <a:gsLst>
                <a:gs pos="0">
                  <a:schemeClr val="bg2"/>
                </a:gs>
                <a:gs pos="100000">
                  <a:schemeClr val="accent4"/>
                </a:gs>
              </a:gsLst>
              <a:lin ang="0" scaled="1"/>
              <a:tileRect/>
            </a:gradFill>
            <a:prstDash val="solid"/>
            <a:round/>
          </a:ln>
        </p:spPr>
        <p:style>
          <a:lnRef idx="1">
            <a:schemeClr val="accent1"/>
          </a:lnRef>
          <a:fillRef idx="0">
            <a:schemeClr val="accent1"/>
          </a:fillRef>
          <a:effectRef idx="0">
            <a:schemeClr val="accent1"/>
          </a:effectRef>
          <a:fontRef idx="minor">
            <a:schemeClr val="tx1"/>
          </a:fontRef>
        </p:style>
      </p:cxnSp>
      <p:sp>
        <p:nvSpPr>
          <p:cNvPr id="16" name="Text Placeholder 25">
            <a:extLst>
              <a:ext uri="{FF2B5EF4-FFF2-40B4-BE49-F238E27FC236}">
                <a16:creationId xmlns:a16="http://schemas.microsoft.com/office/drawing/2014/main" id="{89373BB3-767A-83BE-9632-FEC66F43A2D7}"/>
              </a:ext>
            </a:extLst>
          </p:cNvPr>
          <p:cNvSpPr>
            <a:spLocks noGrp="1"/>
          </p:cNvSpPr>
          <p:nvPr>
            <p:ph type="body" sz="quarter" idx="31" hasCustomPrompt="1"/>
          </p:nvPr>
        </p:nvSpPr>
        <p:spPr>
          <a:xfrm>
            <a:off x="7006307" y="3754330"/>
            <a:ext cx="1909636" cy="280422"/>
          </a:xfrm>
          <a:prstGeom prst="rect">
            <a:avLst/>
          </a:prstGeom>
        </p:spPr>
        <p:txBody>
          <a:bodyPr rIns="36000" bIns="0"/>
          <a:lstStyle>
            <a:lvl1pPr marL="0" indent="0">
              <a:lnSpc>
                <a:spcPts val="1900"/>
              </a:lnSpc>
              <a:spcBef>
                <a:spcPts val="0"/>
              </a:spcBef>
              <a:buNone/>
              <a:defRPr sz="1400" b="1">
                <a:solidFill>
                  <a:schemeClr val="accent5"/>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Click to edit title of stat</a:t>
            </a:r>
          </a:p>
        </p:txBody>
      </p:sp>
      <p:sp>
        <p:nvSpPr>
          <p:cNvPr id="17" name="Text Placeholder 25">
            <a:extLst>
              <a:ext uri="{FF2B5EF4-FFF2-40B4-BE49-F238E27FC236}">
                <a16:creationId xmlns:a16="http://schemas.microsoft.com/office/drawing/2014/main" id="{DBD79961-B4B6-54AC-C495-8A7D0A31C626}"/>
              </a:ext>
            </a:extLst>
          </p:cNvPr>
          <p:cNvSpPr>
            <a:spLocks noGrp="1"/>
          </p:cNvSpPr>
          <p:nvPr>
            <p:ph type="body" sz="quarter" idx="32"/>
          </p:nvPr>
        </p:nvSpPr>
        <p:spPr>
          <a:xfrm>
            <a:off x="7006309" y="4316607"/>
            <a:ext cx="1918495" cy="280422"/>
          </a:xfrm>
          <a:prstGeom prst="rect">
            <a:avLst/>
          </a:prstGeom>
        </p:spPr>
        <p:txBody>
          <a:bodyPr rIns="72000" bIns="0"/>
          <a:lstStyle>
            <a:lvl1pPr marL="0" indent="0">
              <a:lnSpc>
                <a:spcPts val="1600"/>
              </a:lnSpc>
              <a:spcBef>
                <a:spcPts val="0"/>
              </a:spcBef>
              <a:buClr>
                <a:schemeClr val="accent1"/>
              </a:buClr>
              <a:buSzPct val="130000"/>
              <a:buFont typeface="Webdings" panose="05030102010509060703" pitchFamily="18" charset="2"/>
              <a:buNone/>
              <a:defRPr sz="1400" b="0">
                <a:solidFill>
                  <a:schemeClr val="tx1"/>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a:t>Click to edit Master text styles</a:t>
            </a:r>
          </a:p>
        </p:txBody>
      </p:sp>
      <p:sp>
        <p:nvSpPr>
          <p:cNvPr id="18" name="Text Placeholder 25">
            <a:extLst>
              <a:ext uri="{FF2B5EF4-FFF2-40B4-BE49-F238E27FC236}">
                <a16:creationId xmlns:a16="http://schemas.microsoft.com/office/drawing/2014/main" id="{D9704B6F-557F-5159-FDE5-8383786C2B5B}"/>
              </a:ext>
            </a:extLst>
          </p:cNvPr>
          <p:cNvSpPr>
            <a:spLocks noGrp="1"/>
          </p:cNvSpPr>
          <p:nvPr>
            <p:ph type="body" sz="quarter" idx="33" hasCustomPrompt="1"/>
          </p:nvPr>
        </p:nvSpPr>
        <p:spPr>
          <a:xfrm>
            <a:off x="9435307" y="3754330"/>
            <a:ext cx="1909636" cy="280422"/>
          </a:xfrm>
          <a:prstGeom prst="rect">
            <a:avLst/>
          </a:prstGeom>
        </p:spPr>
        <p:txBody>
          <a:bodyPr rIns="36000" bIns="0"/>
          <a:lstStyle>
            <a:lvl1pPr marL="0" indent="0">
              <a:lnSpc>
                <a:spcPts val="1900"/>
              </a:lnSpc>
              <a:spcBef>
                <a:spcPts val="0"/>
              </a:spcBef>
              <a:buNone/>
              <a:defRPr sz="1400" b="1">
                <a:solidFill>
                  <a:schemeClr val="accent5"/>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Click to edit title of stat</a:t>
            </a:r>
          </a:p>
        </p:txBody>
      </p:sp>
      <p:sp>
        <p:nvSpPr>
          <p:cNvPr id="19" name="Text Placeholder 25">
            <a:extLst>
              <a:ext uri="{FF2B5EF4-FFF2-40B4-BE49-F238E27FC236}">
                <a16:creationId xmlns:a16="http://schemas.microsoft.com/office/drawing/2014/main" id="{18D549AB-9ACF-6F56-A14B-7A89ED79E69A}"/>
              </a:ext>
            </a:extLst>
          </p:cNvPr>
          <p:cNvSpPr>
            <a:spLocks noGrp="1"/>
          </p:cNvSpPr>
          <p:nvPr>
            <p:ph type="body" sz="quarter" idx="34"/>
          </p:nvPr>
        </p:nvSpPr>
        <p:spPr>
          <a:xfrm>
            <a:off x="9435307" y="4316607"/>
            <a:ext cx="1918495" cy="280422"/>
          </a:xfrm>
          <a:prstGeom prst="rect">
            <a:avLst/>
          </a:prstGeom>
        </p:spPr>
        <p:txBody>
          <a:bodyPr rIns="72000" bIns="0"/>
          <a:lstStyle>
            <a:lvl1pPr marL="0" indent="0">
              <a:lnSpc>
                <a:spcPts val="1600"/>
              </a:lnSpc>
              <a:spcBef>
                <a:spcPts val="0"/>
              </a:spcBef>
              <a:buClr>
                <a:schemeClr val="accent1"/>
              </a:buClr>
              <a:buSzPct val="130000"/>
              <a:buFont typeface="Webdings" panose="05030102010509060703" pitchFamily="18" charset="2"/>
              <a:buNone/>
              <a:defRPr sz="1400" b="0">
                <a:solidFill>
                  <a:schemeClr val="tx1"/>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a:t>Click to edit Master text styles</a:t>
            </a:r>
          </a:p>
        </p:txBody>
      </p:sp>
      <p:grpSp>
        <p:nvGrpSpPr>
          <p:cNvPr id="20" name="Group 19">
            <a:extLst>
              <a:ext uri="{FF2B5EF4-FFF2-40B4-BE49-F238E27FC236}">
                <a16:creationId xmlns:a16="http://schemas.microsoft.com/office/drawing/2014/main" id="{511E2B95-0D67-4572-A468-58C7E992F6ED}"/>
              </a:ext>
            </a:extLst>
          </p:cNvPr>
          <p:cNvGrpSpPr/>
          <p:nvPr userDrawn="1"/>
        </p:nvGrpSpPr>
        <p:grpSpPr>
          <a:xfrm>
            <a:off x="252693" y="1384127"/>
            <a:ext cx="1143386" cy="1136040"/>
            <a:chOff x="5691895" y="734171"/>
            <a:chExt cx="1235582" cy="1227643"/>
          </a:xfrm>
        </p:grpSpPr>
        <p:sp>
          <p:nvSpPr>
            <p:cNvPr id="21" name="Partial Circle 20">
              <a:extLst>
                <a:ext uri="{FF2B5EF4-FFF2-40B4-BE49-F238E27FC236}">
                  <a16:creationId xmlns:a16="http://schemas.microsoft.com/office/drawing/2014/main" id="{9838F299-270E-FB55-865D-BB4C551F513B}"/>
                </a:ext>
              </a:extLst>
            </p:cNvPr>
            <p:cNvSpPr/>
            <p:nvPr userDrawn="1"/>
          </p:nvSpPr>
          <p:spPr>
            <a:xfrm>
              <a:off x="6164277" y="1198614"/>
              <a:ext cx="763200" cy="763200"/>
            </a:xfrm>
            <a:prstGeom prst="pie">
              <a:avLst>
                <a:gd name="adj1" fmla="val 10687481"/>
                <a:gd name="adj2" fmla="val 16200000"/>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Partial Circle 21">
              <a:extLst>
                <a:ext uri="{FF2B5EF4-FFF2-40B4-BE49-F238E27FC236}">
                  <a16:creationId xmlns:a16="http://schemas.microsoft.com/office/drawing/2014/main" id="{8F3EB0B6-7987-CB59-74B0-4EF449536C21}"/>
                </a:ext>
              </a:extLst>
            </p:cNvPr>
            <p:cNvSpPr/>
            <p:nvPr userDrawn="1"/>
          </p:nvSpPr>
          <p:spPr>
            <a:xfrm flipH="1" flipV="1">
              <a:off x="5691895" y="734171"/>
              <a:ext cx="763200" cy="763200"/>
            </a:xfrm>
            <a:prstGeom prst="pie">
              <a:avLst>
                <a:gd name="adj1" fmla="val 10687481"/>
                <a:gd name="adj2" fmla="val 16200000"/>
              </a:avLst>
            </a:prstGeom>
            <a:solidFill>
              <a:schemeClr val="accent4">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5" name="Text Placeholder 24">
            <a:extLst>
              <a:ext uri="{FF2B5EF4-FFF2-40B4-BE49-F238E27FC236}">
                <a16:creationId xmlns:a16="http://schemas.microsoft.com/office/drawing/2014/main" id="{A7DB0D34-CE36-A27D-A4DB-408285F624B4}"/>
              </a:ext>
            </a:extLst>
          </p:cNvPr>
          <p:cNvSpPr>
            <a:spLocks noGrp="1"/>
          </p:cNvSpPr>
          <p:nvPr>
            <p:ph type="body" sz="quarter" idx="35" hasCustomPrompt="1"/>
          </p:nvPr>
        </p:nvSpPr>
        <p:spPr>
          <a:xfrm>
            <a:off x="4576519" y="2002726"/>
            <a:ext cx="1919287" cy="1547813"/>
          </a:xfrm>
          <a:prstGeom prst="rect">
            <a:avLst/>
          </a:prstGeom>
        </p:spPr>
        <p:txBody>
          <a:bodyPr anchor="ctr" anchorCtr="0"/>
          <a:lstStyle>
            <a:lvl1pPr marL="0" indent="0" algn="ctr">
              <a:buNone/>
              <a:defRPr sz="6000" b="1">
                <a:gradFill flip="none" rotWithShape="1">
                  <a:gsLst>
                    <a:gs pos="0">
                      <a:schemeClr val="bg2"/>
                    </a:gs>
                    <a:gs pos="100000">
                      <a:schemeClr val="accent4"/>
                    </a:gs>
                  </a:gsLst>
                  <a:lin ang="2700000" scaled="1"/>
                  <a:tileRect/>
                </a:gradFill>
              </a:defRPr>
            </a:lvl1pPr>
          </a:lstStyle>
          <a:p>
            <a:pPr lvl="0"/>
            <a:r>
              <a:rPr lang="en-US" dirty="0"/>
              <a:t>Add stat</a:t>
            </a:r>
            <a:endParaRPr lang="en-GB" dirty="0"/>
          </a:p>
        </p:txBody>
      </p:sp>
      <p:sp>
        <p:nvSpPr>
          <p:cNvPr id="26" name="Text Placeholder 24">
            <a:extLst>
              <a:ext uri="{FF2B5EF4-FFF2-40B4-BE49-F238E27FC236}">
                <a16:creationId xmlns:a16="http://schemas.microsoft.com/office/drawing/2014/main" id="{14410170-5E96-563E-BBA2-980C3C146931}"/>
              </a:ext>
            </a:extLst>
          </p:cNvPr>
          <p:cNvSpPr>
            <a:spLocks noGrp="1"/>
          </p:cNvSpPr>
          <p:nvPr>
            <p:ph type="body" sz="quarter" idx="36" hasCustomPrompt="1"/>
          </p:nvPr>
        </p:nvSpPr>
        <p:spPr>
          <a:xfrm>
            <a:off x="6996656" y="2002725"/>
            <a:ext cx="1919287" cy="1547813"/>
          </a:xfrm>
          <a:prstGeom prst="rect">
            <a:avLst/>
          </a:prstGeom>
        </p:spPr>
        <p:txBody>
          <a:bodyPr anchor="ctr" anchorCtr="0"/>
          <a:lstStyle>
            <a:lvl1pPr marL="0" indent="0" algn="ctr">
              <a:buNone/>
              <a:defRPr sz="6000" b="1">
                <a:gradFill flip="none" rotWithShape="1">
                  <a:gsLst>
                    <a:gs pos="0">
                      <a:schemeClr val="bg2"/>
                    </a:gs>
                    <a:gs pos="100000">
                      <a:schemeClr val="accent4"/>
                    </a:gs>
                  </a:gsLst>
                  <a:lin ang="2700000" scaled="1"/>
                  <a:tileRect/>
                </a:gradFill>
              </a:defRPr>
            </a:lvl1pPr>
          </a:lstStyle>
          <a:p>
            <a:pPr lvl="0"/>
            <a:r>
              <a:rPr lang="en-US" dirty="0"/>
              <a:t>Add stat</a:t>
            </a:r>
            <a:endParaRPr lang="en-GB" dirty="0"/>
          </a:p>
        </p:txBody>
      </p:sp>
      <p:sp>
        <p:nvSpPr>
          <p:cNvPr id="27" name="Text Placeholder 24">
            <a:extLst>
              <a:ext uri="{FF2B5EF4-FFF2-40B4-BE49-F238E27FC236}">
                <a16:creationId xmlns:a16="http://schemas.microsoft.com/office/drawing/2014/main" id="{8CC120F6-7E1C-3E4E-F694-27DD850EF47E}"/>
              </a:ext>
            </a:extLst>
          </p:cNvPr>
          <p:cNvSpPr>
            <a:spLocks noGrp="1"/>
          </p:cNvSpPr>
          <p:nvPr>
            <p:ph type="body" sz="quarter" idx="37" hasCustomPrompt="1"/>
          </p:nvPr>
        </p:nvSpPr>
        <p:spPr>
          <a:xfrm>
            <a:off x="9435307" y="1998364"/>
            <a:ext cx="1919287" cy="1547813"/>
          </a:xfrm>
          <a:prstGeom prst="rect">
            <a:avLst/>
          </a:prstGeom>
        </p:spPr>
        <p:txBody>
          <a:bodyPr anchor="ctr" anchorCtr="0"/>
          <a:lstStyle>
            <a:lvl1pPr marL="0" indent="0" algn="ctr">
              <a:buNone/>
              <a:defRPr sz="6000" b="1">
                <a:gradFill flip="none" rotWithShape="1">
                  <a:gsLst>
                    <a:gs pos="0">
                      <a:schemeClr val="bg2"/>
                    </a:gs>
                    <a:gs pos="100000">
                      <a:schemeClr val="accent4"/>
                    </a:gs>
                  </a:gsLst>
                  <a:lin ang="2700000" scaled="1"/>
                  <a:tileRect/>
                </a:gradFill>
              </a:defRPr>
            </a:lvl1pPr>
          </a:lstStyle>
          <a:p>
            <a:pPr lvl="0"/>
            <a:r>
              <a:rPr lang="en-US" dirty="0"/>
              <a:t>Add stat</a:t>
            </a:r>
            <a:endParaRPr lang="en-GB" dirty="0"/>
          </a:p>
        </p:txBody>
      </p:sp>
      <p:sp>
        <p:nvSpPr>
          <p:cNvPr id="7" name="TextBox 6">
            <a:extLst>
              <a:ext uri="{FF2B5EF4-FFF2-40B4-BE49-F238E27FC236}">
                <a16:creationId xmlns:a16="http://schemas.microsoft.com/office/drawing/2014/main" id="{C0464051-F73F-6C0E-BA8F-790A9141FB3D}"/>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1DD3E627-9232-0381-1E04-347DBD55F7F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405165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
    <p:bg>
      <p:bgPr>
        <a:gradFill flip="none" rotWithShape="1">
          <a:gsLst>
            <a:gs pos="51400">
              <a:schemeClr val="bg1">
                <a:alpha val="0"/>
              </a:schemeClr>
            </a:gs>
            <a:gs pos="0">
              <a:schemeClr val="bg2">
                <a:alpha val="30000"/>
              </a:schemeClr>
            </a:gs>
            <a:gs pos="100000">
              <a:schemeClr val="accent4">
                <a:alpha val="10000"/>
              </a:schemeClr>
            </a:gs>
          </a:gsLst>
          <a:lin ang="2700000" scaled="1"/>
          <a:tileRect/>
        </a:gradFill>
        <a:effectLst/>
      </p:bgPr>
    </p:bg>
    <p:spTree>
      <p:nvGrpSpPr>
        <p:cNvPr id="1" name=""/>
        <p:cNvGrpSpPr/>
        <p:nvPr/>
      </p:nvGrpSpPr>
      <p:grpSpPr>
        <a:xfrm>
          <a:off x="0" y="0"/>
          <a:ext cx="0" cy="0"/>
          <a:chOff x="0" y="0"/>
          <a:chExt cx="0" cy="0"/>
        </a:xfrm>
      </p:grpSpPr>
      <p:pic>
        <p:nvPicPr>
          <p:cNvPr id="14" name="Picture 13" descr="A purple text on a black background&#10;&#10;Description automatically generated">
            <a:extLst>
              <a:ext uri="{FF2B5EF4-FFF2-40B4-BE49-F238E27FC236}">
                <a16:creationId xmlns:a16="http://schemas.microsoft.com/office/drawing/2014/main" id="{5A5E7EE0-BEFB-B5A0-CA7F-A893B3367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32223" y="2161789"/>
            <a:ext cx="4182715" cy="550027"/>
          </a:xfrm>
          <a:prstGeom prst="rect">
            <a:avLst/>
          </a:prstGeom>
        </p:spPr>
      </p:pic>
      <p:sp>
        <p:nvSpPr>
          <p:cNvPr id="8" name="TextBox 7">
            <a:extLst>
              <a:ext uri="{FF2B5EF4-FFF2-40B4-BE49-F238E27FC236}">
                <a16:creationId xmlns:a16="http://schemas.microsoft.com/office/drawing/2014/main" id="{25DD23A4-7A11-134B-26ED-FE4EAD4C05B3}"/>
              </a:ext>
            </a:extLst>
          </p:cNvPr>
          <p:cNvSpPr txBox="1"/>
          <p:nvPr userDrawn="1"/>
        </p:nvSpPr>
        <p:spPr>
          <a:xfrm>
            <a:off x="934686" y="3273915"/>
            <a:ext cx="5439333" cy="1323439"/>
          </a:xfrm>
          <a:prstGeom prst="rect">
            <a:avLst/>
          </a:prstGeom>
          <a:noFill/>
        </p:spPr>
        <p:txBody>
          <a:bodyPr wrap="square" rtlCol="0">
            <a:spAutoFit/>
          </a:bodyPr>
          <a:lstStyle/>
          <a:p>
            <a:r>
              <a:rPr lang="en-US" sz="8000" b="1" dirty="0">
                <a:gradFill>
                  <a:gsLst>
                    <a:gs pos="0">
                      <a:schemeClr val="bg2"/>
                    </a:gs>
                    <a:gs pos="100000">
                      <a:schemeClr val="accent4"/>
                    </a:gs>
                  </a:gsLst>
                  <a:lin ang="2700000" scaled="1"/>
                </a:gradFill>
              </a:rPr>
              <a:t>Thank you</a:t>
            </a:r>
            <a:endParaRPr lang="en-GB" sz="8000" b="1" dirty="0">
              <a:gradFill>
                <a:gsLst>
                  <a:gs pos="0">
                    <a:schemeClr val="bg2"/>
                  </a:gs>
                  <a:gs pos="100000">
                    <a:schemeClr val="accent4"/>
                  </a:gs>
                </a:gsLst>
                <a:lin ang="2700000" scaled="1"/>
              </a:gradFill>
            </a:endParaRPr>
          </a:p>
        </p:txBody>
      </p:sp>
      <p:sp>
        <p:nvSpPr>
          <p:cNvPr id="9" name="TextBox 8">
            <a:extLst>
              <a:ext uri="{FF2B5EF4-FFF2-40B4-BE49-F238E27FC236}">
                <a16:creationId xmlns:a16="http://schemas.microsoft.com/office/drawing/2014/main" id="{01DCE455-D58D-E236-F5B3-DD9043E4A2B1}"/>
              </a:ext>
            </a:extLst>
          </p:cNvPr>
          <p:cNvSpPr txBox="1"/>
          <p:nvPr userDrawn="1"/>
        </p:nvSpPr>
        <p:spPr>
          <a:xfrm>
            <a:off x="161570" y="6432855"/>
            <a:ext cx="1723549" cy="338554"/>
          </a:xfrm>
          <a:prstGeom prst="rect">
            <a:avLst/>
          </a:prstGeom>
          <a:noFill/>
        </p:spPr>
        <p:txBody>
          <a:bodyPr wrap="none" rtlCol="0">
            <a:spAutoFit/>
          </a:bodyPr>
          <a:lstStyle/>
          <a:p>
            <a:r>
              <a:rPr lang="en-US" sz="1600" dirty="0">
                <a:solidFill>
                  <a:schemeClr val="bg2"/>
                </a:solidFill>
              </a:rPr>
              <a:t>symphonyai.com</a:t>
            </a:r>
            <a:endParaRPr lang="en-GB" sz="1600" dirty="0">
              <a:solidFill>
                <a:schemeClr val="bg2"/>
              </a:solidFill>
            </a:endParaRPr>
          </a:p>
        </p:txBody>
      </p:sp>
      <p:sp>
        <p:nvSpPr>
          <p:cNvPr id="12" name="Subtitle 2">
            <a:extLst>
              <a:ext uri="{FF2B5EF4-FFF2-40B4-BE49-F238E27FC236}">
                <a16:creationId xmlns:a16="http://schemas.microsoft.com/office/drawing/2014/main" id="{7EC86D24-C559-6427-B1ED-3A6F8D3D6B1D}"/>
              </a:ext>
            </a:extLst>
          </p:cNvPr>
          <p:cNvSpPr>
            <a:spLocks noGrp="1"/>
          </p:cNvSpPr>
          <p:nvPr userDrawn="1">
            <p:ph type="subTitle" idx="1" hasCustomPrompt="1"/>
          </p:nvPr>
        </p:nvSpPr>
        <p:spPr>
          <a:xfrm>
            <a:off x="7471081" y="1344297"/>
            <a:ext cx="3388835" cy="678824"/>
          </a:xfrm>
          <a:prstGeom prst="rect">
            <a:avLst/>
          </a:prstGeom>
        </p:spPr>
        <p:txBody>
          <a:bodyPr anchor="b" anchorCtr="0"/>
          <a:lstStyle>
            <a:lvl1pPr marL="0" indent="0" algn="r">
              <a:buNone/>
              <a:defRPr sz="1600" b="1" i="0">
                <a:solidFill>
                  <a:schemeClr val="tx1"/>
                </a:solidFill>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add name</a:t>
            </a:r>
          </a:p>
        </p:txBody>
      </p:sp>
      <p:sp>
        <p:nvSpPr>
          <p:cNvPr id="13" name="Text Placeholder 7">
            <a:extLst>
              <a:ext uri="{FF2B5EF4-FFF2-40B4-BE49-F238E27FC236}">
                <a16:creationId xmlns:a16="http://schemas.microsoft.com/office/drawing/2014/main" id="{C8DA9EA0-A63D-059F-3975-70517FF0B54C}"/>
              </a:ext>
            </a:extLst>
          </p:cNvPr>
          <p:cNvSpPr>
            <a:spLocks noGrp="1"/>
          </p:cNvSpPr>
          <p:nvPr userDrawn="1">
            <p:ph type="body" sz="quarter" idx="13" hasCustomPrompt="1"/>
          </p:nvPr>
        </p:nvSpPr>
        <p:spPr>
          <a:xfrm>
            <a:off x="7471170" y="2161789"/>
            <a:ext cx="3388992" cy="1576359"/>
          </a:xfrm>
          <a:prstGeom prst="rect">
            <a:avLst/>
          </a:prstGeom>
        </p:spPr>
        <p:txBody>
          <a:bodyPr/>
          <a:lstStyle>
            <a:lvl1pPr marL="0" indent="0" algn="r">
              <a:buNone/>
              <a:defRPr sz="1600">
                <a:solidFill>
                  <a:schemeClr val="tx1"/>
                </a:solidFill>
                <a:latin typeface="Arial" panose="020B0604020202020204" pitchFamily="34" charset="0"/>
                <a:ea typeface="Calibri Light" panose="020F0302020204030204" pitchFamily="34" charset="0"/>
                <a:cs typeface="Arial" panose="020B0604020202020204" pitchFamily="34" charset="0"/>
              </a:defRPr>
            </a:lvl1pPr>
          </a:lstStyle>
          <a:p>
            <a:pPr lvl="0"/>
            <a:r>
              <a:rPr lang="en-US" dirty="0"/>
              <a:t>Click to add contact info</a:t>
            </a:r>
          </a:p>
          <a:p>
            <a:pPr lvl="0"/>
            <a:r>
              <a:rPr lang="en-US" dirty="0"/>
              <a:t>Phone</a:t>
            </a:r>
          </a:p>
          <a:p>
            <a:pPr lvl="0"/>
            <a:r>
              <a:rPr lang="en-US" dirty="0"/>
              <a:t>Email </a:t>
            </a:r>
          </a:p>
        </p:txBody>
      </p:sp>
    </p:spTree>
    <p:extLst>
      <p:ext uri="{BB962C8B-B14F-4D97-AF65-F5344CB8AC3E}">
        <p14:creationId xmlns:p14="http://schemas.microsoft.com/office/powerpoint/2010/main" val="129944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ymphonyAI">
    <p:bg>
      <p:bgPr>
        <a:gradFill flip="none" rotWithShape="1">
          <a:gsLst>
            <a:gs pos="51400">
              <a:schemeClr val="bg1">
                <a:alpha val="0"/>
              </a:schemeClr>
            </a:gs>
            <a:gs pos="0">
              <a:schemeClr val="bg2">
                <a:alpha val="30000"/>
              </a:schemeClr>
            </a:gs>
            <a:gs pos="100000">
              <a:schemeClr val="accent4">
                <a:alpha val="10000"/>
              </a:schemeClr>
            </a:gs>
          </a:gsLst>
          <a:lin ang="2700000" scaled="1"/>
          <a:tileRect/>
        </a:gradFill>
        <a:effectLst/>
      </p:bgPr>
    </p:bg>
    <p:spTree>
      <p:nvGrpSpPr>
        <p:cNvPr id="1" name=""/>
        <p:cNvGrpSpPr/>
        <p:nvPr/>
      </p:nvGrpSpPr>
      <p:grpSpPr>
        <a:xfrm>
          <a:off x="0" y="0"/>
          <a:ext cx="0" cy="0"/>
          <a:chOff x="0" y="0"/>
          <a:chExt cx="0" cy="0"/>
        </a:xfrm>
      </p:grpSpPr>
      <p:pic>
        <p:nvPicPr>
          <p:cNvPr id="14" name="Picture 13" descr="A purple text on a black background&#10;&#10;Description automatically generated">
            <a:extLst>
              <a:ext uri="{FF2B5EF4-FFF2-40B4-BE49-F238E27FC236}">
                <a16:creationId xmlns:a16="http://schemas.microsoft.com/office/drawing/2014/main" id="{5A5E7EE0-BEFB-B5A0-CA7F-A893B3367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944881" y="3014628"/>
            <a:ext cx="6302238" cy="828744"/>
          </a:xfrm>
          <a:prstGeom prst="rect">
            <a:avLst/>
          </a:prstGeom>
        </p:spPr>
      </p:pic>
    </p:spTree>
    <p:extLst>
      <p:ext uri="{BB962C8B-B14F-4D97-AF65-F5344CB8AC3E}">
        <p14:creationId xmlns:p14="http://schemas.microsoft.com/office/powerpoint/2010/main" val="354228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3A3CD38-5BC0-ABB7-BF3E-CE4C55CAFB9A}"/>
              </a:ext>
            </a:extLst>
          </p:cNvPr>
          <p:cNvSpPr>
            <a:spLocks noGrp="1"/>
          </p:cNvSpPr>
          <p:nvPr>
            <p:ph type="body" sz="quarter" idx="11" hasCustomPrompt="1"/>
          </p:nvPr>
        </p:nvSpPr>
        <p:spPr>
          <a:xfrm>
            <a:off x="334043" y="366528"/>
            <a:ext cx="11491741" cy="628342"/>
          </a:xfrm>
          <a:prstGeom prst="rect">
            <a:avLst/>
          </a:prstGeom>
        </p:spPr>
        <p:txBody>
          <a:bodyPr anchor="b" anchorCtr="0"/>
          <a:lstStyle>
            <a:lvl1pPr marL="0" indent="0">
              <a:lnSpc>
                <a:spcPts val="3300"/>
              </a:lnSpc>
              <a:spcBef>
                <a:spcPts val="0"/>
              </a:spcBef>
              <a:buNone/>
              <a:defRPr b="1">
                <a:solidFill>
                  <a:schemeClr val="bg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agenda title</a:t>
            </a:r>
            <a:endParaRPr lang="en-GB" dirty="0"/>
          </a:p>
        </p:txBody>
      </p:sp>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p>
            <a:fld id="{138E572B-65AF-F04C-90EE-A40476E22A69}" type="slidenum">
              <a:rPr lang="en-US" smtClean="0"/>
              <a:pPr/>
              <a:t>‹#›</a:t>
            </a:fld>
            <a:endParaRPr lang="en-US" dirty="0"/>
          </a:p>
        </p:txBody>
      </p:sp>
      <p:sp>
        <p:nvSpPr>
          <p:cNvPr id="8" name="Text Placeholder 33">
            <a:extLst>
              <a:ext uri="{FF2B5EF4-FFF2-40B4-BE49-F238E27FC236}">
                <a16:creationId xmlns:a16="http://schemas.microsoft.com/office/drawing/2014/main" id="{A1B4DD11-89C9-045B-936C-AA50A09C8504}"/>
              </a:ext>
            </a:extLst>
          </p:cNvPr>
          <p:cNvSpPr>
            <a:spLocks noGrp="1"/>
          </p:cNvSpPr>
          <p:nvPr>
            <p:ph type="body" sz="quarter" idx="13" hasCustomPrompt="1"/>
          </p:nvPr>
        </p:nvSpPr>
        <p:spPr>
          <a:xfrm>
            <a:off x="853991" y="2341080"/>
            <a:ext cx="5024195"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9" name="Text Placeholder 33">
            <a:extLst>
              <a:ext uri="{FF2B5EF4-FFF2-40B4-BE49-F238E27FC236}">
                <a16:creationId xmlns:a16="http://schemas.microsoft.com/office/drawing/2014/main" id="{CAE8AB3D-4157-F2C4-E77C-677BE7A21B90}"/>
              </a:ext>
            </a:extLst>
          </p:cNvPr>
          <p:cNvSpPr>
            <a:spLocks noGrp="1"/>
          </p:cNvSpPr>
          <p:nvPr>
            <p:ph type="body" sz="quarter" idx="14" hasCustomPrompt="1"/>
          </p:nvPr>
        </p:nvSpPr>
        <p:spPr>
          <a:xfrm>
            <a:off x="853991" y="3207177"/>
            <a:ext cx="5024195"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0" name="Text Placeholder 33">
            <a:extLst>
              <a:ext uri="{FF2B5EF4-FFF2-40B4-BE49-F238E27FC236}">
                <a16:creationId xmlns:a16="http://schemas.microsoft.com/office/drawing/2014/main" id="{EAD319C4-F5AF-375A-4233-E608877DDF9D}"/>
              </a:ext>
            </a:extLst>
          </p:cNvPr>
          <p:cNvSpPr>
            <a:spLocks noGrp="1"/>
          </p:cNvSpPr>
          <p:nvPr>
            <p:ph type="body" sz="quarter" idx="15" hasCustomPrompt="1"/>
          </p:nvPr>
        </p:nvSpPr>
        <p:spPr>
          <a:xfrm>
            <a:off x="853991" y="4073274"/>
            <a:ext cx="5024195"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1" name="Text Placeholder 33">
            <a:extLst>
              <a:ext uri="{FF2B5EF4-FFF2-40B4-BE49-F238E27FC236}">
                <a16:creationId xmlns:a16="http://schemas.microsoft.com/office/drawing/2014/main" id="{C8763209-7EA9-AF3A-79DA-CF5A910B8D7C}"/>
              </a:ext>
            </a:extLst>
          </p:cNvPr>
          <p:cNvSpPr>
            <a:spLocks noGrp="1"/>
          </p:cNvSpPr>
          <p:nvPr>
            <p:ph type="body" sz="quarter" idx="16" hasCustomPrompt="1"/>
          </p:nvPr>
        </p:nvSpPr>
        <p:spPr>
          <a:xfrm>
            <a:off x="853991" y="4939370"/>
            <a:ext cx="5024195"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2" name="Text Placeholder 33">
            <a:extLst>
              <a:ext uri="{FF2B5EF4-FFF2-40B4-BE49-F238E27FC236}">
                <a16:creationId xmlns:a16="http://schemas.microsoft.com/office/drawing/2014/main" id="{325586E1-C482-C096-2FE1-5FDD5421B137}"/>
              </a:ext>
            </a:extLst>
          </p:cNvPr>
          <p:cNvSpPr>
            <a:spLocks noGrp="1"/>
          </p:cNvSpPr>
          <p:nvPr>
            <p:ph type="body" sz="quarter" idx="17" hasCustomPrompt="1"/>
          </p:nvPr>
        </p:nvSpPr>
        <p:spPr>
          <a:xfrm>
            <a:off x="6544189" y="3207177"/>
            <a:ext cx="5023421"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3" name="Text Placeholder 33">
            <a:extLst>
              <a:ext uri="{FF2B5EF4-FFF2-40B4-BE49-F238E27FC236}">
                <a16:creationId xmlns:a16="http://schemas.microsoft.com/office/drawing/2014/main" id="{47CD9D98-09AA-4B69-E99A-96A32C1A4E7D}"/>
              </a:ext>
            </a:extLst>
          </p:cNvPr>
          <p:cNvSpPr>
            <a:spLocks noGrp="1"/>
          </p:cNvSpPr>
          <p:nvPr>
            <p:ph type="body" sz="quarter" idx="18" hasCustomPrompt="1"/>
          </p:nvPr>
        </p:nvSpPr>
        <p:spPr>
          <a:xfrm>
            <a:off x="6544189" y="4073274"/>
            <a:ext cx="5023421"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4" name="Text Placeholder 33">
            <a:extLst>
              <a:ext uri="{FF2B5EF4-FFF2-40B4-BE49-F238E27FC236}">
                <a16:creationId xmlns:a16="http://schemas.microsoft.com/office/drawing/2014/main" id="{006F63EE-3375-42EC-BF9E-53E5359EB766}"/>
              </a:ext>
            </a:extLst>
          </p:cNvPr>
          <p:cNvSpPr>
            <a:spLocks noGrp="1"/>
          </p:cNvSpPr>
          <p:nvPr>
            <p:ph type="body" sz="quarter" idx="19" hasCustomPrompt="1"/>
          </p:nvPr>
        </p:nvSpPr>
        <p:spPr>
          <a:xfrm>
            <a:off x="6544189" y="4939370"/>
            <a:ext cx="5023421"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5" name="Text Placeholder 33">
            <a:extLst>
              <a:ext uri="{FF2B5EF4-FFF2-40B4-BE49-F238E27FC236}">
                <a16:creationId xmlns:a16="http://schemas.microsoft.com/office/drawing/2014/main" id="{8C369198-C64C-3D7C-CB93-91CE936D181C}"/>
              </a:ext>
            </a:extLst>
          </p:cNvPr>
          <p:cNvSpPr>
            <a:spLocks noGrp="1"/>
          </p:cNvSpPr>
          <p:nvPr>
            <p:ph type="body" sz="quarter" idx="20" hasCustomPrompt="1"/>
          </p:nvPr>
        </p:nvSpPr>
        <p:spPr>
          <a:xfrm>
            <a:off x="6544188" y="2341080"/>
            <a:ext cx="5023421"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6" name="Text Placeholder 33">
            <a:extLst>
              <a:ext uri="{FF2B5EF4-FFF2-40B4-BE49-F238E27FC236}">
                <a16:creationId xmlns:a16="http://schemas.microsoft.com/office/drawing/2014/main" id="{2CA839CA-5330-4B03-834C-AAA684A5AC0A}"/>
              </a:ext>
            </a:extLst>
          </p:cNvPr>
          <p:cNvSpPr>
            <a:spLocks noGrp="1"/>
          </p:cNvSpPr>
          <p:nvPr>
            <p:ph type="body" sz="quarter" idx="21" hasCustomPrompt="1"/>
          </p:nvPr>
        </p:nvSpPr>
        <p:spPr>
          <a:xfrm>
            <a:off x="853992" y="1474983"/>
            <a:ext cx="5024195"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7" name="Text Placeholder 33">
            <a:extLst>
              <a:ext uri="{FF2B5EF4-FFF2-40B4-BE49-F238E27FC236}">
                <a16:creationId xmlns:a16="http://schemas.microsoft.com/office/drawing/2014/main" id="{89FA0675-3697-AE8F-B153-D9BD08BCFD4F}"/>
              </a:ext>
            </a:extLst>
          </p:cNvPr>
          <p:cNvSpPr>
            <a:spLocks noGrp="1"/>
          </p:cNvSpPr>
          <p:nvPr>
            <p:ph type="body" sz="quarter" idx="22" hasCustomPrompt="1"/>
          </p:nvPr>
        </p:nvSpPr>
        <p:spPr>
          <a:xfrm>
            <a:off x="6544189" y="1474983"/>
            <a:ext cx="5023421"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5" name="TextBox 4">
            <a:extLst>
              <a:ext uri="{FF2B5EF4-FFF2-40B4-BE49-F238E27FC236}">
                <a16:creationId xmlns:a16="http://schemas.microsoft.com/office/drawing/2014/main" id="{C916DB15-9525-2F96-C32C-0FD7FE6F05C0}"/>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4" name="Picture 3" descr="A purple text on a black background&#10;&#10;Description automatically generated">
            <a:extLst>
              <a:ext uri="{FF2B5EF4-FFF2-40B4-BE49-F238E27FC236}">
                <a16:creationId xmlns:a16="http://schemas.microsoft.com/office/drawing/2014/main" id="{0E6CB448-6BC4-A46A-DBBC-62E8E8849CA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1251125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gradFill>
          <a:gsLst>
            <a:gs pos="51000">
              <a:schemeClr val="bg1">
                <a:alpha val="0"/>
              </a:schemeClr>
            </a:gs>
            <a:gs pos="0">
              <a:schemeClr val="bg2">
                <a:alpha val="30000"/>
              </a:schemeClr>
            </a:gs>
            <a:gs pos="100000">
              <a:schemeClr val="accent4">
                <a:alpha val="19000"/>
              </a:schemeClr>
            </a:gs>
          </a:gsLst>
          <a:lin ang="27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3E30D7F-4ADC-E204-B602-F2CDCAA834EA}"/>
              </a:ext>
            </a:extLst>
          </p:cNvPr>
          <p:cNvSpPr>
            <a:spLocks noGrp="1"/>
          </p:cNvSpPr>
          <p:nvPr>
            <p:ph type="ctrTitle" hasCustomPrompt="1"/>
          </p:nvPr>
        </p:nvSpPr>
        <p:spPr>
          <a:xfrm>
            <a:off x="584461" y="1908451"/>
            <a:ext cx="9699021" cy="2240337"/>
          </a:xfrm>
          <a:prstGeom prst="rect">
            <a:avLst/>
          </a:prstGeom>
        </p:spPr>
        <p:txBody>
          <a:bodyPr anchor="b"/>
          <a:lstStyle>
            <a:lvl1pPr algn="l">
              <a:defRPr sz="5000" b="1">
                <a:solidFill>
                  <a:schemeClr val="tx1"/>
                </a:solidFill>
              </a:defRPr>
            </a:lvl1pPr>
          </a:lstStyle>
          <a:p>
            <a:r>
              <a:rPr lang="en-US" dirty="0"/>
              <a:t>Click to edit section break title</a:t>
            </a:r>
            <a:endParaRPr lang="en-GB" dirty="0"/>
          </a:p>
        </p:txBody>
      </p:sp>
      <p:sp>
        <p:nvSpPr>
          <p:cNvPr id="8" name="Subtitle 2">
            <a:extLst>
              <a:ext uri="{FF2B5EF4-FFF2-40B4-BE49-F238E27FC236}">
                <a16:creationId xmlns:a16="http://schemas.microsoft.com/office/drawing/2014/main" id="{9D25B288-8380-CD2B-E91F-3CB8905FEEE0}"/>
              </a:ext>
            </a:extLst>
          </p:cNvPr>
          <p:cNvSpPr>
            <a:spLocks noGrp="1"/>
          </p:cNvSpPr>
          <p:nvPr>
            <p:ph type="subTitle" idx="1"/>
          </p:nvPr>
        </p:nvSpPr>
        <p:spPr>
          <a:xfrm>
            <a:off x="584461" y="4240864"/>
            <a:ext cx="9699021" cy="1655762"/>
          </a:xfrm>
          <a:prstGeom prst="rect">
            <a:avLst/>
          </a:prstGeom>
        </p:spPr>
        <p:txBody>
          <a:bodyPr/>
          <a:lstStyle>
            <a:lvl1pPr marL="0" indent="0" algn="l">
              <a:buNone/>
              <a:defRPr sz="3500" b="1">
                <a:gradFill>
                  <a:gsLst>
                    <a:gs pos="0">
                      <a:schemeClr val="bg2"/>
                    </a:gs>
                    <a:gs pos="100000">
                      <a:schemeClr val="accent4"/>
                    </a:gs>
                  </a:gsLst>
                  <a:lin ang="2700000" scaled="1"/>
                </a:gradFill>
                <a:latin typeface="+mn-lt"/>
                <a:ea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2" name="Slide Number Placeholder 5">
            <a:extLst>
              <a:ext uri="{FF2B5EF4-FFF2-40B4-BE49-F238E27FC236}">
                <a16:creationId xmlns:a16="http://schemas.microsoft.com/office/drawing/2014/main" id="{1BB1CB8B-1E7C-45F1-C13D-1BC3826D9F87}"/>
              </a:ext>
            </a:extLst>
          </p:cNvPr>
          <p:cNvSpPr>
            <a:spLocks noGrp="1"/>
          </p:cNvSpPr>
          <p:nvPr>
            <p:ph type="sldNum" sz="quarter" idx="4"/>
          </p:nvPr>
        </p:nvSpPr>
        <p:spPr>
          <a:xfrm>
            <a:off x="11533295" y="6504232"/>
            <a:ext cx="390525" cy="200406"/>
          </a:xfrm>
          <a:prstGeom prst="rect">
            <a:avLst/>
          </a:prstGeom>
        </p:spPr>
        <p:txBody>
          <a:bodyPr vert="horz" lIns="0" tIns="0" rIns="0" bIns="0" rtlCol="0" anchor="b" anchorCtr="0"/>
          <a:lstStyle>
            <a:lvl1pPr algn="r">
              <a:defRPr sz="1000" b="0" i="0">
                <a:solidFill>
                  <a:schemeClr val="tx1">
                    <a:lumMod val="65000"/>
                    <a:lumOff val="35000"/>
                  </a:schemeClr>
                </a:solidFill>
                <a:latin typeface="+mn-lt"/>
              </a:defRPr>
            </a:lvl1pPr>
          </a:lstStyle>
          <a:p>
            <a:fld id="{138E572B-65AF-F04C-90EE-A40476E22A69}" type="slidenum">
              <a:rPr lang="en-US" smtClean="0"/>
              <a:pPr/>
              <a:t>‹#›</a:t>
            </a:fld>
            <a:endParaRPr lang="en-US" dirty="0"/>
          </a:p>
        </p:txBody>
      </p:sp>
      <p:sp>
        <p:nvSpPr>
          <p:cNvPr id="3" name="TextBox 2">
            <a:extLst>
              <a:ext uri="{FF2B5EF4-FFF2-40B4-BE49-F238E27FC236}">
                <a16:creationId xmlns:a16="http://schemas.microsoft.com/office/drawing/2014/main" id="{D477C0BB-B185-BB6D-D442-675A2638A926}"/>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02BBBF80-FE2D-3F0C-5701-0531D0D95B9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172374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2">
    <p:bg>
      <p:bgPr>
        <a:gradFill>
          <a:gsLst>
            <a:gs pos="51000">
              <a:schemeClr val="bg1">
                <a:alpha val="0"/>
              </a:schemeClr>
            </a:gs>
            <a:gs pos="0">
              <a:schemeClr val="bg2">
                <a:alpha val="30000"/>
              </a:schemeClr>
            </a:gs>
            <a:gs pos="100000">
              <a:schemeClr val="accent1">
                <a:alpha val="10000"/>
              </a:schemeClr>
            </a:gs>
          </a:gsLst>
          <a:lin ang="27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3E30D7F-4ADC-E204-B602-F2CDCAA834EA}"/>
              </a:ext>
            </a:extLst>
          </p:cNvPr>
          <p:cNvSpPr>
            <a:spLocks noGrp="1"/>
          </p:cNvSpPr>
          <p:nvPr>
            <p:ph type="ctrTitle" hasCustomPrompt="1"/>
          </p:nvPr>
        </p:nvSpPr>
        <p:spPr>
          <a:xfrm>
            <a:off x="584461" y="1908451"/>
            <a:ext cx="9699021" cy="2240337"/>
          </a:xfrm>
          <a:prstGeom prst="rect">
            <a:avLst/>
          </a:prstGeom>
        </p:spPr>
        <p:txBody>
          <a:bodyPr anchor="b"/>
          <a:lstStyle>
            <a:lvl1pPr algn="l">
              <a:defRPr sz="5000" b="1">
                <a:solidFill>
                  <a:schemeClr val="tx1"/>
                </a:solidFill>
              </a:defRPr>
            </a:lvl1pPr>
          </a:lstStyle>
          <a:p>
            <a:r>
              <a:rPr lang="en-US" dirty="0"/>
              <a:t>Click to edit section break title</a:t>
            </a:r>
            <a:endParaRPr lang="en-GB" dirty="0"/>
          </a:p>
        </p:txBody>
      </p:sp>
      <p:sp>
        <p:nvSpPr>
          <p:cNvPr id="8" name="Subtitle 2">
            <a:extLst>
              <a:ext uri="{FF2B5EF4-FFF2-40B4-BE49-F238E27FC236}">
                <a16:creationId xmlns:a16="http://schemas.microsoft.com/office/drawing/2014/main" id="{9D25B288-8380-CD2B-E91F-3CB8905FEEE0}"/>
              </a:ext>
            </a:extLst>
          </p:cNvPr>
          <p:cNvSpPr>
            <a:spLocks noGrp="1"/>
          </p:cNvSpPr>
          <p:nvPr>
            <p:ph type="subTitle" idx="1"/>
          </p:nvPr>
        </p:nvSpPr>
        <p:spPr>
          <a:xfrm>
            <a:off x="584461" y="4240864"/>
            <a:ext cx="9699021" cy="1655762"/>
          </a:xfrm>
          <a:prstGeom prst="rect">
            <a:avLst/>
          </a:prstGeom>
        </p:spPr>
        <p:txBody>
          <a:bodyPr/>
          <a:lstStyle>
            <a:lvl1pPr marL="0" indent="0" algn="l">
              <a:buNone/>
              <a:defRPr sz="3500" b="1">
                <a:gradFill>
                  <a:gsLst>
                    <a:gs pos="0">
                      <a:schemeClr val="accent1"/>
                    </a:gs>
                    <a:gs pos="100000">
                      <a:schemeClr val="bg2"/>
                    </a:gs>
                  </a:gsLst>
                  <a:lin ang="2700000" scaled="1"/>
                </a:gradFill>
                <a:latin typeface="+mn-lt"/>
                <a:ea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2" name="Slide Number Placeholder 5">
            <a:extLst>
              <a:ext uri="{FF2B5EF4-FFF2-40B4-BE49-F238E27FC236}">
                <a16:creationId xmlns:a16="http://schemas.microsoft.com/office/drawing/2014/main" id="{1BB1CB8B-1E7C-45F1-C13D-1BC3826D9F87}"/>
              </a:ext>
            </a:extLst>
          </p:cNvPr>
          <p:cNvSpPr>
            <a:spLocks noGrp="1"/>
          </p:cNvSpPr>
          <p:nvPr>
            <p:ph type="sldNum" sz="quarter" idx="4"/>
          </p:nvPr>
        </p:nvSpPr>
        <p:spPr>
          <a:xfrm>
            <a:off x="11533295" y="6504232"/>
            <a:ext cx="390525" cy="200406"/>
          </a:xfrm>
          <a:prstGeom prst="rect">
            <a:avLst/>
          </a:prstGeom>
        </p:spPr>
        <p:txBody>
          <a:bodyPr vert="horz" lIns="0" tIns="0" rIns="0" bIns="0" rtlCol="0" anchor="b" anchorCtr="0"/>
          <a:lstStyle>
            <a:lvl1pPr algn="r">
              <a:defRPr sz="1000" b="0" i="0">
                <a:solidFill>
                  <a:schemeClr val="tx1">
                    <a:lumMod val="65000"/>
                    <a:lumOff val="35000"/>
                  </a:schemeClr>
                </a:solidFill>
                <a:latin typeface="+mn-lt"/>
              </a:defRPr>
            </a:lvl1pPr>
          </a:lstStyle>
          <a:p>
            <a:fld id="{138E572B-65AF-F04C-90EE-A40476E22A69}" type="slidenum">
              <a:rPr lang="en-US" smtClean="0"/>
              <a:pPr/>
              <a:t>‹#›</a:t>
            </a:fld>
            <a:endParaRPr lang="en-US" dirty="0"/>
          </a:p>
        </p:txBody>
      </p:sp>
      <p:sp>
        <p:nvSpPr>
          <p:cNvPr id="3" name="TextBox 2">
            <a:extLst>
              <a:ext uri="{FF2B5EF4-FFF2-40B4-BE49-F238E27FC236}">
                <a16:creationId xmlns:a16="http://schemas.microsoft.com/office/drawing/2014/main" id="{D477C0BB-B185-BB6D-D442-675A2638A926}"/>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02BBBF80-FE2D-3F0C-5701-0531D0D95B9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362836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One Word BLue">
    <p:bg>
      <p:bgPr>
        <a:gradFill>
          <a:gsLst>
            <a:gs pos="51000">
              <a:schemeClr val="bg1">
                <a:alpha val="0"/>
              </a:schemeClr>
            </a:gs>
            <a:gs pos="0">
              <a:schemeClr val="bg2">
                <a:alpha val="30000"/>
              </a:schemeClr>
            </a:gs>
            <a:gs pos="100000">
              <a:schemeClr val="accent4">
                <a:alpha val="17000"/>
              </a:schemeClr>
            </a:gs>
          </a:gsLst>
          <a:lin ang="2700000" scaled="1"/>
        </a:gra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lvl1pPr>
              <a:defRPr>
                <a:solidFill>
                  <a:schemeClr val="bg1">
                    <a:lumMod val="75000"/>
                  </a:schemeClr>
                </a:solidFill>
              </a:defRPr>
            </a:lvl1pPr>
          </a:lstStyle>
          <a:p>
            <a:fld id="{138E572B-65AF-F04C-90EE-A40476E22A69}" type="slidenum">
              <a:rPr lang="en-US" smtClean="0"/>
              <a:pPr/>
              <a:t>‹#›</a:t>
            </a:fld>
            <a:endParaRPr lang="en-US" dirty="0"/>
          </a:p>
        </p:txBody>
      </p:sp>
      <p:pic>
        <p:nvPicPr>
          <p:cNvPr id="5" name="Picture 4" descr="A white text on a black background&#10;&#10;Description automatically generated">
            <a:extLst>
              <a:ext uri="{FF2B5EF4-FFF2-40B4-BE49-F238E27FC236}">
                <a16:creationId xmlns:a16="http://schemas.microsoft.com/office/drawing/2014/main" id="{1713CD93-BF04-14D8-8517-380E16F36E3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5654" y="6545034"/>
            <a:ext cx="1184400" cy="155748"/>
          </a:xfrm>
          <a:prstGeom prst="rect">
            <a:avLst/>
          </a:prstGeom>
        </p:spPr>
      </p:pic>
      <p:sp>
        <p:nvSpPr>
          <p:cNvPr id="6" name="Text Placeholder 5">
            <a:extLst>
              <a:ext uri="{FF2B5EF4-FFF2-40B4-BE49-F238E27FC236}">
                <a16:creationId xmlns:a16="http://schemas.microsoft.com/office/drawing/2014/main" id="{4EB44EB2-A9E3-F3CD-7865-3B74AF383554}"/>
              </a:ext>
            </a:extLst>
          </p:cNvPr>
          <p:cNvSpPr>
            <a:spLocks noGrp="1"/>
          </p:cNvSpPr>
          <p:nvPr>
            <p:ph type="body" sz="quarter" idx="11" hasCustomPrompt="1"/>
          </p:nvPr>
        </p:nvSpPr>
        <p:spPr>
          <a:xfrm>
            <a:off x="2107455" y="1862192"/>
            <a:ext cx="7977090" cy="3133616"/>
          </a:xfrm>
          <a:prstGeom prst="rect">
            <a:avLst/>
          </a:prstGeom>
          <a:effectLst>
            <a:outerShdw blurRad="63500" sx="102000" sy="102000" algn="ctr" rotWithShape="0">
              <a:prstClr val="black">
                <a:alpha val="52000"/>
              </a:prstClr>
            </a:outerShdw>
          </a:effectLst>
        </p:spPr>
        <p:txBody>
          <a:bodyPr lIns="144000" tIns="144000" rIns="144000" bIns="144000" anchor="ctr" anchorCtr="0"/>
          <a:lstStyle>
            <a:lvl1pPr marL="0" indent="0" algn="ctr">
              <a:buNone/>
              <a:defRPr sz="7000" b="1">
                <a:solidFill>
                  <a:schemeClr val="tx1"/>
                </a:solidFill>
              </a:defRPr>
            </a:lvl1pPr>
            <a:lvl2pPr marL="457200" indent="0">
              <a:buNone/>
              <a:defRPr sz="6000" b="1"/>
            </a:lvl2pPr>
            <a:lvl3pPr marL="914400" indent="0">
              <a:buNone/>
              <a:defRPr sz="6000" b="1"/>
            </a:lvl3pPr>
            <a:lvl4pPr marL="1371600" indent="0">
              <a:buNone/>
              <a:defRPr sz="6000" b="1"/>
            </a:lvl4pPr>
            <a:lvl5pPr marL="1828800" indent="0">
              <a:buNone/>
              <a:defRPr sz="6000" b="1"/>
            </a:lvl5pPr>
          </a:lstStyle>
          <a:p>
            <a:pPr lvl="0"/>
            <a:r>
              <a:rPr lang="en-US" dirty="0"/>
              <a:t>Click to insert word</a:t>
            </a:r>
            <a:endParaRPr lang="en-GB" dirty="0"/>
          </a:p>
        </p:txBody>
      </p:sp>
      <p:sp>
        <p:nvSpPr>
          <p:cNvPr id="7" name="TextBox 6">
            <a:extLst>
              <a:ext uri="{FF2B5EF4-FFF2-40B4-BE49-F238E27FC236}">
                <a16:creationId xmlns:a16="http://schemas.microsoft.com/office/drawing/2014/main" id="{4E906A45-61C6-1C58-79A7-01B6957BE563}"/>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spTree>
    <p:extLst>
      <p:ext uri="{BB962C8B-B14F-4D97-AF65-F5344CB8AC3E}">
        <p14:creationId xmlns:p14="http://schemas.microsoft.com/office/powerpoint/2010/main" val="2096279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One word with dark side">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589D0CA-3024-C123-30D6-8E82321C69D0}"/>
              </a:ext>
            </a:extLst>
          </p:cNvPr>
          <p:cNvSpPr/>
          <p:nvPr userDrawn="1"/>
        </p:nvSpPr>
        <p:spPr>
          <a:xfrm>
            <a:off x="6767572" y="0"/>
            <a:ext cx="5640132" cy="6858000"/>
          </a:xfrm>
          <a:prstGeom prst="roundRect">
            <a:avLst>
              <a:gd name="adj" fmla="val 2027"/>
            </a:avLst>
          </a:prstGeom>
          <a:solidFill>
            <a:schemeClr val="bg1">
              <a:lumMod val="85000"/>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5">
            <a:extLst>
              <a:ext uri="{FF2B5EF4-FFF2-40B4-BE49-F238E27FC236}">
                <a16:creationId xmlns:a16="http://schemas.microsoft.com/office/drawing/2014/main" id="{C7E8C25E-33F8-F15A-864A-18BBD60D4D04}"/>
              </a:ext>
            </a:extLst>
          </p:cNvPr>
          <p:cNvSpPr>
            <a:spLocks noGrp="1"/>
          </p:cNvSpPr>
          <p:nvPr>
            <p:ph type="body" sz="quarter" idx="11" hasCustomPrompt="1"/>
          </p:nvPr>
        </p:nvSpPr>
        <p:spPr>
          <a:xfrm>
            <a:off x="885026" y="942535"/>
            <a:ext cx="4987352" cy="5050302"/>
          </a:xfrm>
          <a:prstGeom prst="rect">
            <a:avLst/>
          </a:prstGeom>
          <a:effectLst>
            <a:outerShdw blurRad="63500" sx="102000" sy="102000" algn="ctr" rotWithShape="0">
              <a:prstClr val="black">
                <a:alpha val="52000"/>
              </a:prstClr>
            </a:outerShdw>
          </a:effectLst>
        </p:spPr>
        <p:txBody>
          <a:bodyPr lIns="324000" tIns="144000" rIns="144000" bIns="144000" anchor="ctr" anchorCtr="0"/>
          <a:lstStyle>
            <a:lvl1pPr marL="0" indent="0" algn="l">
              <a:buNone/>
              <a:defRPr sz="7000" b="1"/>
            </a:lvl1pPr>
            <a:lvl2pPr marL="457200" indent="0">
              <a:buNone/>
              <a:defRPr sz="6000" b="1"/>
            </a:lvl2pPr>
            <a:lvl3pPr marL="914400" indent="0">
              <a:buNone/>
              <a:defRPr sz="6000" b="1"/>
            </a:lvl3pPr>
            <a:lvl4pPr marL="1371600" indent="0">
              <a:buNone/>
              <a:defRPr sz="6000" b="1"/>
            </a:lvl4pPr>
            <a:lvl5pPr marL="1828800" indent="0">
              <a:buNone/>
              <a:defRPr sz="6000" b="1"/>
            </a:lvl5pPr>
          </a:lstStyle>
          <a:p>
            <a:pPr lvl="0"/>
            <a:r>
              <a:rPr lang="en-US" dirty="0"/>
              <a:t>Click to insert word</a:t>
            </a:r>
            <a:endParaRPr lang="en-GB" dirty="0"/>
          </a:p>
        </p:txBody>
      </p:sp>
      <p:sp>
        <p:nvSpPr>
          <p:cNvPr id="7" name="TextBox 6">
            <a:extLst>
              <a:ext uri="{FF2B5EF4-FFF2-40B4-BE49-F238E27FC236}">
                <a16:creationId xmlns:a16="http://schemas.microsoft.com/office/drawing/2014/main" id="{A06FBFA4-6B61-1ADC-7DFF-DC1946FFBC24}"/>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sp>
        <p:nvSpPr>
          <p:cNvPr id="8" name="Slide Number Placeholder 5">
            <a:extLst>
              <a:ext uri="{FF2B5EF4-FFF2-40B4-BE49-F238E27FC236}">
                <a16:creationId xmlns:a16="http://schemas.microsoft.com/office/drawing/2014/main" id="{14723E0C-7CCE-4144-1651-23FA6866B746}"/>
              </a:ext>
            </a:extLst>
          </p:cNvPr>
          <p:cNvSpPr>
            <a:spLocks noGrp="1"/>
          </p:cNvSpPr>
          <p:nvPr>
            <p:ph type="sldNum" sz="quarter" idx="4"/>
          </p:nvPr>
        </p:nvSpPr>
        <p:spPr>
          <a:xfrm>
            <a:off x="11533295" y="6504232"/>
            <a:ext cx="390525" cy="200406"/>
          </a:xfrm>
          <a:prstGeom prst="rect">
            <a:avLst/>
          </a:prstGeom>
        </p:spPr>
        <p:txBody>
          <a:bodyPr vert="horz" lIns="0" tIns="0" rIns="0" bIns="0" rtlCol="0" anchor="b" anchorCtr="0"/>
          <a:lstStyle>
            <a:lvl1pPr algn="r">
              <a:defRPr sz="1000" b="0" i="0">
                <a:solidFill>
                  <a:schemeClr val="bg1">
                    <a:lumMod val="75000"/>
                  </a:schemeClr>
                </a:solidFill>
                <a:latin typeface="+mn-lt"/>
              </a:defRPr>
            </a:lvl1pPr>
          </a:lstStyle>
          <a:p>
            <a:fld id="{138E572B-65AF-F04C-90EE-A40476E22A69}" type="slidenum">
              <a:rPr lang="en-US" smtClean="0"/>
              <a:pPr/>
              <a:t>‹#›</a:t>
            </a:fld>
            <a:endParaRPr lang="en-US" dirty="0"/>
          </a:p>
        </p:txBody>
      </p:sp>
      <p:pic>
        <p:nvPicPr>
          <p:cNvPr id="3" name="Picture 2" descr="A purple text on a black background&#10;&#10;Description automatically generated">
            <a:extLst>
              <a:ext uri="{FF2B5EF4-FFF2-40B4-BE49-F238E27FC236}">
                <a16:creationId xmlns:a16="http://schemas.microsoft.com/office/drawing/2014/main" id="{2B9216E3-CDAC-60BC-6B30-6CA7E22ADD0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1149214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With Log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p>
            <a:fld id="{138E572B-65AF-F04C-90EE-A40476E22A69}" type="slidenum">
              <a:rPr lang="en-US" smtClean="0"/>
              <a:pPr/>
              <a:t>‹#›</a:t>
            </a:fld>
            <a:endParaRPr lang="en-US" dirty="0"/>
          </a:p>
        </p:txBody>
      </p:sp>
      <p:pic>
        <p:nvPicPr>
          <p:cNvPr id="5" name="Picture 4" descr="A white text on a black background&#10;&#10;Description automatically generated">
            <a:extLst>
              <a:ext uri="{FF2B5EF4-FFF2-40B4-BE49-F238E27FC236}">
                <a16:creationId xmlns:a16="http://schemas.microsoft.com/office/drawing/2014/main" id="{A393273C-9990-51A3-B398-B4BDE60ECC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5654" y="6545034"/>
            <a:ext cx="1184400" cy="155748"/>
          </a:xfrm>
          <a:prstGeom prst="rect">
            <a:avLst/>
          </a:prstGeom>
        </p:spPr>
      </p:pic>
      <p:sp>
        <p:nvSpPr>
          <p:cNvPr id="6" name="TextBox 5">
            <a:extLst>
              <a:ext uri="{FF2B5EF4-FFF2-40B4-BE49-F238E27FC236}">
                <a16:creationId xmlns:a16="http://schemas.microsoft.com/office/drawing/2014/main" id="{B0DC5836-5BBA-295F-D2BB-A2DABDAEFAE5}"/>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4" name="Picture 3" descr="A purple text on a black background&#10;&#10;Description automatically generated">
            <a:extLst>
              <a:ext uri="{FF2B5EF4-FFF2-40B4-BE49-F238E27FC236}">
                <a16:creationId xmlns:a16="http://schemas.microsoft.com/office/drawing/2014/main" id="{4ED8283B-2CCE-87C5-AA5A-0F4F6389DC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1735948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548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639625B3-8DE2-9790-B034-3AD64DFA9D8D}"/>
              </a:ext>
            </a:extLst>
          </p:cNvPr>
          <p:cNvSpPr>
            <a:spLocks noGrp="1"/>
          </p:cNvSpPr>
          <p:nvPr>
            <p:ph type="sldNum" sz="quarter" idx="4"/>
          </p:nvPr>
        </p:nvSpPr>
        <p:spPr>
          <a:xfrm>
            <a:off x="11533295" y="6504232"/>
            <a:ext cx="390525" cy="200406"/>
          </a:xfrm>
          <a:prstGeom prst="rect">
            <a:avLst/>
          </a:prstGeom>
        </p:spPr>
        <p:txBody>
          <a:bodyPr vert="horz" lIns="0" tIns="0" rIns="0" bIns="0" rtlCol="0" anchor="b" anchorCtr="0"/>
          <a:lstStyle>
            <a:lvl1pPr algn="r">
              <a:defRPr sz="1000" b="0" i="0">
                <a:solidFill>
                  <a:schemeClr val="tx1">
                    <a:lumMod val="65000"/>
                    <a:lumOff val="35000"/>
                  </a:schemeClr>
                </a:solidFill>
                <a:latin typeface="+mn-lt"/>
              </a:defRPr>
            </a:lvl1pPr>
          </a:lstStyle>
          <a:p>
            <a:fld id="{138E572B-65AF-F04C-90EE-A40476E22A69}" type="slidenum">
              <a:rPr lang="en-US" smtClean="0"/>
              <a:pPr/>
              <a:t>‹#›</a:t>
            </a:fld>
            <a:endParaRPr lang="en-US" dirty="0"/>
          </a:p>
        </p:txBody>
      </p:sp>
      <p:sp>
        <p:nvSpPr>
          <p:cNvPr id="8" name="TextBox 7">
            <a:extLst>
              <a:ext uri="{FF2B5EF4-FFF2-40B4-BE49-F238E27FC236}">
                <a16:creationId xmlns:a16="http://schemas.microsoft.com/office/drawing/2014/main" id="{D3EC909B-8CF8-5BE9-5D74-F4BA66DCA55E}"/>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3054CD4B-18DC-CEE2-3B5E-82ECA4F36522}"/>
              </a:ext>
            </a:extLst>
          </p:cNvPr>
          <p:cNvPicPr>
            <a:picLocks noChangeAspect="1"/>
          </p:cNvPicPr>
          <p:nvPr userDrawn="1"/>
        </p:nvPicPr>
        <p:blipFill>
          <a:blip r:embed="rId26"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2598421129"/>
      </p:ext>
    </p:extLst>
  </p:cSld>
  <p:clrMap bg1="lt1" tx1="dk1" bg2="lt2" tx2="dk2" accent1="accent1" accent2="accent2" accent3="accent3" accent4="accent4" accent5="accent5" accent6="accent6" hlink="hlink" folHlink="folHlink"/>
  <p:sldLayoutIdLst>
    <p:sldLayoutId id="2147483681" r:id="rId1"/>
    <p:sldLayoutId id="2147483697" r:id="rId2"/>
    <p:sldLayoutId id="2147483665" r:id="rId3"/>
    <p:sldLayoutId id="2147483682" r:id="rId4"/>
    <p:sldLayoutId id="2147483698" r:id="rId5"/>
    <p:sldLayoutId id="2147483663" r:id="rId6"/>
    <p:sldLayoutId id="2147483693" r:id="rId7"/>
    <p:sldLayoutId id="2147483695" r:id="rId8"/>
    <p:sldLayoutId id="2147483686" r:id="rId9"/>
    <p:sldLayoutId id="2147483696" r:id="rId10"/>
    <p:sldLayoutId id="2147483671" r:id="rId11"/>
    <p:sldLayoutId id="2147483667" r:id="rId12"/>
    <p:sldLayoutId id="2147483672" r:id="rId13"/>
    <p:sldLayoutId id="2147483664" r:id="rId14"/>
    <p:sldLayoutId id="2147483669" r:id="rId15"/>
    <p:sldLayoutId id="2147483673" r:id="rId16"/>
    <p:sldLayoutId id="2147483677" r:id="rId17"/>
    <p:sldLayoutId id="2147483678" r:id="rId18"/>
    <p:sldLayoutId id="2147483674" r:id="rId19"/>
    <p:sldLayoutId id="2147483675" r:id="rId20"/>
    <p:sldLayoutId id="2147483679" r:id="rId21"/>
    <p:sldLayoutId id="2147483676" r:id="rId22"/>
    <p:sldLayoutId id="2147483666" r:id="rId23"/>
    <p:sldLayoutId id="2147483699" r:id="rId2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EE02-5D60-D972-50BA-E75F001C8EC3}"/>
              </a:ext>
            </a:extLst>
          </p:cNvPr>
          <p:cNvSpPr>
            <a:spLocks noGrp="1"/>
          </p:cNvSpPr>
          <p:nvPr>
            <p:ph type="ctrTitle"/>
          </p:nvPr>
        </p:nvSpPr>
        <p:spPr>
          <a:xfrm>
            <a:off x="600791" y="2939143"/>
            <a:ext cx="11146450" cy="1390261"/>
          </a:xfrm>
        </p:spPr>
        <p:txBody>
          <a:bodyPr/>
          <a:lstStyle/>
          <a:p>
            <a:r>
              <a:rPr lang="en-US" dirty="0"/>
              <a:t>History Data Generation                 and Category Dashboard Creation </a:t>
            </a:r>
            <a:endParaRPr lang="en-GB" dirty="0"/>
          </a:p>
        </p:txBody>
      </p:sp>
      <p:sp>
        <p:nvSpPr>
          <p:cNvPr id="4" name="Text Placeholder 3">
            <a:extLst>
              <a:ext uri="{FF2B5EF4-FFF2-40B4-BE49-F238E27FC236}">
                <a16:creationId xmlns:a16="http://schemas.microsoft.com/office/drawing/2014/main" id="{FDD83F02-1870-397E-6248-47662D80212A}"/>
              </a:ext>
            </a:extLst>
          </p:cNvPr>
          <p:cNvSpPr>
            <a:spLocks noGrp="1"/>
          </p:cNvSpPr>
          <p:nvPr>
            <p:ph type="body" sz="quarter" idx="10"/>
          </p:nvPr>
        </p:nvSpPr>
        <p:spPr/>
        <p:txBody>
          <a:bodyPr/>
          <a:lstStyle/>
          <a:p>
            <a:r>
              <a:rPr lang="en-GB" dirty="0"/>
              <a:t>03/07/2024</a:t>
            </a:r>
          </a:p>
        </p:txBody>
      </p:sp>
    </p:spTree>
    <p:extLst>
      <p:ext uri="{BB962C8B-B14F-4D97-AF65-F5344CB8AC3E}">
        <p14:creationId xmlns:p14="http://schemas.microsoft.com/office/powerpoint/2010/main" val="4134006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611E18-A7A7-4666-1FB3-734969E8C42A}"/>
              </a:ext>
            </a:extLst>
          </p:cNvPr>
          <p:cNvSpPr>
            <a:spLocks noGrp="1"/>
          </p:cNvSpPr>
          <p:nvPr>
            <p:ph type="subTitle" idx="1"/>
          </p:nvPr>
        </p:nvSpPr>
        <p:spPr>
          <a:xfrm>
            <a:off x="547139" y="732554"/>
            <a:ext cx="2774559" cy="639046"/>
          </a:xfrm>
        </p:spPr>
        <p:txBody>
          <a:bodyPr/>
          <a:lstStyle/>
          <a:p>
            <a:r>
              <a:rPr lang="en-US" dirty="0"/>
              <a:t>Dashboard:-</a:t>
            </a:r>
          </a:p>
        </p:txBody>
      </p:sp>
      <p:sp>
        <p:nvSpPr>
          <p:cNvPr id="4" name="Slide Number Placeholder 3">
            <a:extLst>
              <a:ext uri="{FF2B5EF4-FFF2-40B4-BE49-F238E27FC236}">
                <a16:creationId xmlns:a16="http://schemas.microsoft.com/office/drawing/2014/main" id="{4B42C104-5BED-BA12-4147-4BA66533E19D}"/>
              </a:ext>
            </a:extLst>
          </p:cNvPr>
          <p:cNvSpPr>
            <a:spLocks noGrp="1"/>
          </p:cNvSpPr>
          <p:nvPr>
            <p:ph type="sldNum" sz="quarter" idx="4"/>
          </p:nvPr>
        </p:nvSpPr>
        <p:spPr/>
        <p:txBody>
          <a:bodyPr/>
          <a:lstStyle/>
          <a:p>
            <a:fld id="{138E572B-65AF-F04C-90EE-A40476E22A69}" type="slidenum">
              <a:rPr lang="en-US" smtClean="0"/>
              <a:pPr/>
              <a:t>10</a:t>
            </a:fld>
            <a:endParaRPr lang="en-US" dirty="0"/>
          </a:p>
        </p:txBody>
      </p:sp>
      <p:pic>
        <p:nvPicPr>
          <p:cNvPr id="10" name="Picture 9">
            <a:extLst>
              <a:ext uri="{FF2B5EF4-FFF2-40B4-BE49-F238E27FC236}">
                <a16:creationId xmlns:a16="http://schemas.microsoft.com/office/drawing/2014/main" id="{D0D630CF-782C-64D9-5658-800F3C584774}"/>
              </a:ext>
            </a:extLst>
          </p:cNvPr>
          <p:cNvPicPr>
            <a:picLocks noChangeAspect="1"/>
          </p:cNvPicPr>
          <p:nvPr/>
        </p:nvPicPr>
        <p:blipFill>
          <a:blip r:embed="rId2"/>
          <a:stretch>
            <a:fillRect/>
          </a:stretch>
        </p:blipFill>
        <p:spPr>
          <a:xfrm>
            <a:off x="653142" y="1371600"/>
            <a:ext cx="11075437" cy="4798713"/>
          </a:xfrm>
          <a:prstGeom prst="rect">
            <a:avLst/>
          </a:prstGeom>
        </p:spPr>
      </p:pic>
    </p:spTree>
    <p:extLst>
      <p:ext uri="{BB962C8B-B14F-4D97-AF65-F5344CB8AC3E}">
        <p14:creationId xmlns:p14="http://schemas.microsoft.com/office/powerpoint/2010/main" val="689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5B0341-D542-8C6F-3FD4-ADCE373433A4}"/>
              </a:ext>
            </a:extLst>
          </p:cNvPr>
          <p:cNvSpPr>
            <a:spLocks noGrp="1"/>
          </p:cNvSpPr>
          <p:nvPr>
            <p:ph type="subTitle" idx="1"/>
          </p:nvPr>
        </p:nvSpPr>
        <p:spPr>
          <a:xfrm>
            <a:off x="528477" y="713893"/>
            <a:ext cx="2830543" cy="667038"/>
          </a:xfrm>
        </p:spPr>
        <p:txBody>
          <a:bodyPr/>
          <a:lstStyle/>
          <a:p>
            <a:r>
              <a:rPr lang="en-US" dirty="0"/>
              <a:t>Conclusion:-</a:t>
            </a:r>
          </a:p>
          <a:p>
            <a:endParaRPr lang="en-US" dirty="0"/>
          </a:p>
        </p:txBody>
      </p:sp>
      <p:sp>
        <p:nvSpPr>
          <p:cNvPr id="4" name="Slide Number Placeholder 3">
            <a:extLst>
              <a:ext uri="{FF2B5EF4-FFF2-40B4-BE49-F238E27FC236}">
                <a16:creationId xmlns:a16="http://schemas.microsoft.com/office/drawing/2014/main" id="{FAF1418D-58EA-3D78-7A69-AFAE2C2DB96F}"/>
              </a:ext>
            </a:extLst>
          </p:cNvPr>
          <p:cNvSpPr>
            <a:spLocks noGrp="1"/>
          </p:cNvSpPr>
          <p:nvPr>
            <p:ph type="sldNum" sz="quarter" idx="4"/>
          </p:nvPr>
        </p:nvSpPr>
        <p:spPr/>
        <p:txBody>
          <a:bodyPr/>
          <a:lstStyle/>
          <a:p>
            <a:fld id="{138E572B-65AF-F04C-90EE-A40476E22A69}" type="slidenum">
              <a:rPr lang="en-US" smtClean="0"/>
              <a:pPr/>
              <a:t>11</a:t>
            </a:fld>
            <a:endParaRPr lang="en-US" dirty="0"/>
          </a:p>
        </p:txBody>
      </p:sp>
      <p:sp>
        <p:nvSpPr>
          <p:cNvPr id="5" name="TextBox 4">
            <a:extLst>
              <a:ext uri="{FF2B5EF4-FFF2-40B4-BE49-F238E27FC236}">
                <a16:creationId xmlns:a16="http://schemas.microsoft.com/office/drawing/2014/main" id="{6CFD2D04-2EA0-6E5B-2654-9C5F92505E96}"/>
              </a:ext>
            </a:extLst>
          </p:cNvPr>
          <p:cNvSpPr txBox="1"/>
          <p:nvPr/>
        </p:nvSpPr>
        <p:spPr>
          <a:xfrm>
            <a:off x="643812" y="1642188"/>
            <a:ext cx="10889483" cy="1754326"/>
          </a:xfrm>
          <a:prstGeom prst="rect">
            <a:avLst/>
          </a:prstGeom>
          <a:noFill/>
        </p:spPr>
        <p:txBody>
          <a:bodyPr wrap="square" rtlCol="0">
            <a:spAutoFit/>
          </a:bodyPr>
          <a:lstStyle/>
          <a:p>
            <a:pPr marL="285750" indent="-285750">
              <a:buFont typeface="Wingdings" panose="05000000000000000000" pitchFamily="2" charset="2"/>
              <a:buChar char="v"/>
            </a:pPr>
            <a:r>
              <a:rPr lang="en-GB" dirty="0"/>
              <a:t>We have designed a script that can generate a history of data containing the same sales pattern when the customer provides one year of sales data to us, so we can use that data in DFAI for the proof of concept (POC). We have provided options to generate sales history by Store, by DC or both.</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The dashboard contains different error formulas for different categories of SPN. Some of the formulas </a:t>
            </a:r>
            <a:r>
              <a:rPr lang="en-GB"/>
              <a:t>show as </a:t>
            </a:r>
            <a:r>
              <a:rPr lang="en-GB" dirty="0"/>
              <a:t>MSLE and MAE are performing better than WMAPE for different categories.</a:t>
            </a:r>
          </a:p>
        </p:txBody>
      </p:sp>
    </p:spTree>
    <p:extLst>
      <p:ext uri="{BB962C8B-B14F-4D97-AF65-F5344CB8AC3E}">
        <p14:creationId xmlns:p14="http://schemas.microsoft.com/office/powerpoint/2010/main" val="3231122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93CBC4-11C8-B279-36AF-FF0CB46625B9}"/>
              </a:ext>
            </a:extLst>
          </p:cNvPr>
          <p:cNvSpPr>
            <a:spLocks noGrp="1"/>
          </p:cNvSpPr>
          <p:nvPr>
            <p:ph type="subTitle" idx="1"/>
          </p:nvPr>
        </p:nvSpPr>
        <p:spPr>
          <a:xfrm>
            <a:off x="335901" y="1582870"/>
            <a:ext cx="2659226" cy="555071"/>
          </a:xfrm>
        </p:spPr>
        <p:txBody>
          <a:bodyPr/>
          <a:lstStyle/>
          <a:p>
            <a:r>
              <a:rPr lang="en-GB" dirty="0"/>
              <a:t>Objective:-</a:t>
            </a:r>
          </a:p>
        </p:txBody>
      </p:sp>
      <p:sp>
        <p:nvSpPr>
          <p:cNvPr id="4" name="Slide Number Placeholder 3">
            <a:extLst>
              <a:ext uri="{FF2B5EF4-FFF2-40B4-BE49-F238E27FC236}">
                <a16:creationId xmlns:a16="http://schemas.microsoft.com/office/drawing/2014/main" id="{AAB085DE-032C-138B-6EC7-8AAA122F4421}"/>
              </a:ext>
            </a:extLst>
          </p:cNvPr>
          <p:cNvSpPr>
            <a:spLocks noGrp="1"/>
          </p:cNvSpPr>
          <p:nvPr>
            <p:ph type="sldNum" sz="quarter" idx="4"/>
          </p:nvPr>
        </p:nvSpPr>
        <p:spPr/>
        <p:txBody>
          <a:bodyPr/>
          <a:lstStyle/>
          <a:p>
            <a:fld id="{138E572B-65AF-F04C-90EE-A40476E22A69}" type="slidenum">
              <a:rPr lang="en-US" smtClean="0"/>
              <a:pPr/>
              <a:t>2</a:t>
            </a:fld>
            <a:endParaRPr lang="en-US" dirty="0"/>
          </a:p>
        </p:txBody>
      </p:sp>
      <p:sp>
        <p:nvSpPr>
          <p:cNvPr id="6" name="Title 5">
            <a:extLst>
              <a:ext uri="{FF2B5EF4-FFF2-40B4-BE49-F238E27FC236}">
                <a16:creationId xmlns:a16="http://schemas.microsoft.com/office/drawing/2014/main" id="{DCB59E66-00F8-3678-70A3-0A10A9A280BE}"/>
              </a:ext>
            </a:extLst>
          </p:cNvPr>
          <p:cNvSpPr>
            <a:spLocks noGrp="1"/>
          </p:cNvSpPr>
          <p:nvPr>
            <p:ph type="ctrTitle"/>
          </p:nvPr>
        </p:nvSpPr>
        <p:spPr>
          <a:xfrm>
            <a:off x="270586" y="429208"/>
            <a:ext cx="9574355" cy="995041"/>
          </a:xfrm>
        </p:spPr>
        <p:txBody>
          <a:bodyPr/>
          <a:lstStyle/>
          <a:p>
            <a:r>
              <a:rPr lang="en-US" dirty="0"/>
              <a:t>History Data Generation</a:t>
            </a:r>
          </a:p>
        </p:txBody>
      </p:sp>
      <p:sp>
        <p:nvSpPr>
          <p:cNvPr id="8" name="TextBox 7">
            <a:extLst>
              <a:ext uri="{FF2B5EF4-FFF2-40B4-BE49-F238E27FC236}">
                <a16:creationId xmlns:a16="http://schemas.microsoft.com/office/drawing/2014/main" id="{7C11B49C-123C-5071-D664-E0D50AEF6485}"/>
              </a:ext>
            </a:extLst>
          </p:cNvPr>
          <p:cNvSpPr txBox="1"/>
          <p:nvPr/>
        </p:nvSpPr>
        <p:spPr>
          <a:xfrm>
            <a:off x="444759" y="2339322"/>
            <a:ext cx="11290041" cy="2308324"/>
          </a:xfrm>
          <a:prstGeom prst="rect">
            <a:avLst/>
          </a:prstGeom>
          <a:noFill/>
        </p:spPr>
        <p:txBody>
          <a:bodyPr wrap="square" rtlCol="0">
            <a:spAutoFit/>
          </a:bodyPr>
          <a:lstStyle/>
          <a:p>
            <a:pPr marL="285750" indent="-285750">
              <a:buFont typeface="Wingdings" panose="05000000000000000000" pitchFamily="2" charset="2"/>
              <a:buChar char="v"/>
            </a:pPr>
            <a:r>
              <a:rPr lang="en-GB" dirty="0"/>
              <a:t>To generate a two-year sales history when the customer provides one year of sales history for the proof of concept (POC).</a:t>
            </a:r>
          </a:p>
          <a:p>
            <a:endParaRPr lang="en-GB" dirty="0"/>
          </a:p>
          <a:p>
            <a:pPr marL="285750" indent="-285750">
              <a:buFont typeface="Wingdings" panose="05000000000000000000" pitchFamily="2" charset="2"/>
              <a:buChar char="v"/>
            </a:pPr>
            <a:r>
              <a:rPr lang="en-GB" dirty="0"/>
              <a:t>To generate history in the same format as the DFAI daily sales files.</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The test history should follow the same sales pattern provided by the customer.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To generate history DC wise or Store wise or Both</a:t>
            </a:r>
          </a:p>
        </p:txBody>
      </p:sp>
    </p:spTree>
    <p:extLst>
      <p:ext uri="{BB962C8B-B14F-4D97-AF65-F5344CB8AC3E}">
        <p14:creationId xmlns:p14="http://schemas.microsoft.com/office/powerpoint/2010/main" val="614644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3733B1-5962-0AF4-FD5F-00A7102B2B82}"/>
              </a:ext>
            </a:extLst>
          </p:cNvPr>
          <p:cNvSpPr>
            <a:spLocks noGrp="1"/>
          </p:cNvSpPr>
          <p:nvPr>
            <p:ph type="subTitle" idx="1"/>
          </p:nvPr>
        </p:nvSpPr>
        <p:spPr>
          <a:xfrm>
            <a:off x="565801" y="657114"/>
            <a:ext cx="3269081" cy="648377"/>
          </a:xfrm>
        </p:spPr>
        <p:txBody>
          <a:bodyPr/>
          <a:lstStyle/>
          <a:p>
            <a:r>
              <a:rPr lang="en-US" dirty="0"/>
              <a:t>Methodology:-</a:t>
            </a:r>
          </a:p>
        </p:txBody>
      </p:sp>
      <p:sp>
        <p:nvSpPr>
          <p:cNvPr id="4" name="Slide Number Placeholder 3">
            <a:extLst>
              <a:ext uri="{FF2B5EF4-FFF2-40B4-BE49-F238E27FC236}">
                <a16:creationId xmlns:a16="http://schemas.microsoft.com/office/drawing/2014/main" id="{61B55F1A-9C1F-DE19-E4CC-BF9EE71CC7F5}"/>
              </a:ext>
            </a:extLst>
          </p:cNvPr>
          <p:cNvSpPr>
            <a:spLocks noGrp="1"/>
          </p:cNvSpPr>
          <p:nvPr>
            <p:ph type="sldNum" sz="quarter" idx="4"/>
          </p:nvPr>
        </p:nvSpPr>
        <p:spPr/>
        <p:txBody>
          <a:bodyPr/>
          <a:lstStyle/>
          <a:p>
            <a:fld id="{138E572B-65AF-F04C-90EE-A40476E22A69}" type="slidenum">
              <a:rPr lang="en-US" smtClean="0"/>
              <a:pPr/>
              <a:t>3</a:t>
            </a:fld>
            <a:endParaRPr lang="en-US" dirty="0"/>
          </a:p>
        </p:txBody>
      </p:sp>
      <p:sp>
        <p:nvSpPr>
          <p:cNvPr id="6" name="TextBox 5">
            <a:extLst>
              <a:ext uri="{FF2B5EF4-FFF2-40B4-BE49-F238E27FC236}">
                <a16:creationId xmlns:a16="http://schemas.microsoft.com/office/drawing/2014/main" id="{A5EF359E-4090-9643-58D5-41ADE1F2179B}"/>
              </a:ext>
            </a:extLst>
          </p:cNvPr>
          <p:cNvSpPr txBox="1"/>
          <p:nvPr/>
        </p:nvSpPr>
        <p:spPr>
          <a:xfrm>
            <a:off x="565801" y="1548882"/>
            <a:ext cx="10879494" cy="4247317"/>
          </a:xfrm>
          <a:prstGeom prst="rect">
            <a:avLst/>
          </a:prstGeom>
          <a:noFill/>
        </p:spPr>
        <p:txBody>
          <a:bodyPr wrap="square" rtlCol="0">
            <a:spAutoFit/>
          </a:bodyPr>
          <a:lstStyle/>
          <a:p>
            <a:pPr marL="285750" indent="-285750">
              <a:buFont typeface="Wingdings" panose="05000000000000000000" pitchFamily="2" charset="2"/>
              <a:buChar char="v"/>
            </a:pPr>
            <a:r>
              <a:rPr lang="en-GB" dirty="0"/>
              <a:t>We used one year sales data of DC 980 of SPN for our test history data generation.</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We used Python to generate the test data.</a:t>
            </a:r>
          </a:p>
          <a:p>
            <a:endParaRPr lang="en-GB" dirty="0"/>
          </a:p>
          <a:p>
            <a:pPr marL="285750" indent="-285750">
              <a:buFont typeface="Wingdings" panose="05000000000000000000" pitchFamily="2" charset="2"/>
              <a:buChar char="v"/>
            </a:pPr>
            <a:r>
              <a:rPr lang="en-GB" dirty="0"/>
              <a:t>First, we take the sales value present on the current date in the customer's dataset. Then, we look at the same date in the past and generate a random number within the threshold of -10 to 10 of the original value to maintain the sales pattern. For example, if today's sales are 500, then one year back, the sales will be a number between 490 and 510.</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Promotion data is not included here because promotions can change from year to year.</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If we need to generate data by store, then DC code will be zero. If by DC, then the store code will be zero. If we need both DC and store-wise data, then both DC and store codes will be present.</a:t>
            </a:r>
          </a:p>
          <a:p>
            <a:endParaRPr lang="en-US" dirty="0"/>
          </a:p>
          <a:p>
            <a:endParaRPr lang="en-US" dirty="0"/>
          </a:p>
        </p:txBody>
      </p:sp>
    </p:spTree>
    <p:extLst>
      <p:ext uri="{BB962C8B-B14F-4D97-AF65-F5344CB8AC3E}">
        <p14:creationId xmlns:p14="http://schemas.microsoft.com/office/powerpoint/2010/main" val="3115929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E912F-CC3C-E742-B791-128721F9CBA4}"/>
              </a:ext>
            </a:extLst>
          </p:cNvPr>
          <p:cNvSpPr>
            <a:spLocks noGrp="1"/>
          </p:cNvSpPr>
          <p:nvPr>
            <p:ph type="subTitle" idx="1"/>
          </p:nvPr>
        </p:nvSpPr>
        <p:spPr>
          <a:xfrm>
            <a:off x="568910" y="893120"/>
            <a:ext cx="5527090" cy="639046"/>
          </a:xfrm>
        </p:spPr>
        <p:txBody>
          <a:bodyPr/>
          <a:lstStyle/>
          <a:p>
            <a:r>
              <a:rPr lang="en-US" dirty="0"/>
              <a:t>Result and Screenshots:-</a:t>
            </a:r>
          </a:p>
        </p:txBody>
      </p:sp>
      <p:sp>
        <p:nvSpPr>
          <p:cNvPr id="4" name="Slide Number Placeholder 3">
            <a:extLst>
              <a:ext uri="{FF2B5EF4-FFF2-40B4-BE49-F238E27FC236}">
                <a16:creationId xmlns:a16="http://schemas.microsoft.com/office/drawing/2014/main" id="{E254685E-3213-E963-6E99-7FE39516E737}"/>
              </a:ext>
            </a:extLst>
          </p:cNvPr>
          <p:cNvSpPr>
            <a:spLocks noGrp="1"/>
          </p:cNvSpPr>
          <p:nvPr>
            <p:ph type="sldNum" sz="quarter" idx="4"/>
          </p:nvPr>
        </p:nvSpPr>
        <p:spPr/>
        <p:txBody>
          <a:bodyPr/>
          <a:lstStyle/>
          <a:p>
            <a:fld id="{138E572B-65AF-F04C-90EE-A40476E22A69}" type="slidenum">
              <a:rPr lang="en-US" smtClean="0"/>
              <a:pPr/>
              <a:t>4</a:t>
            </a:fld>
            <a:endParaRPr lang="en-US" dirty="0"/>
          </a:p>
        </p:txBody>
      </p:sp>
      <p:pic>
        <p:nvPicPr>
          <p:cNvPr id="8" name="Picture 7">
            <a:extLst>
              <a:ext uri="{FF2B5EF4-FFF2-40B4-BE49-F238E27FC236}">
                <a16:creationId xmlns:a16="http://schemas.microsoft.com/office/drawing/2014/main" id="{5D51D80F-550D-B205-D15F-558A24C46451}"/>
              </a:ext>
            </a:extLst>
          </p:cNvPr>
          <p:cNvPicPr>
            <a:picLocks noChangeAspect="1"/>
          </p:cNvPicPr>
          <p:nvPr/>
        </p:nvPicPr>
        <p:blipFill>
          <a:blip r:embed="rId2"/>
          <a:stretch>
            <a:fillRect/>
          </a:stretch>
        </p:blipFill>
        <p:spPr>
          <a:xfrm>
            <a:off x="597158" y="2086164"/>
            <a:ext cx="8089641" cy="3697589"/>
          </a:xfrm>
          <a:prstGeom prst="rect">
            <a:avLst/>
          </a:prstGeom>
        </p:spPr>
      </p:pic>
      <p:sp>
        <p:nvSpPr>
          <p:cNvPr id="9" name="TextBox 8">
            <a:extLst>
              <a:ext uri="{FF2B5EF4-FFF2-40B4-BE49-F238E27FC236}">
                <a16:creationId xmlns:a16="http://schemas.microsoft.com/office/drawing/2014/main" id="{C1896793-0903-D391-F78A-50F71DF1C3F9}"/>
              </a:ext>
            </a:extLst>
          </p:cNvPr>
          <p:cNvSpPr txBox="1"/>
          <p:nvPr/>
        </p:nvSpPr>
        <p:spPr>
          <a:xfrm>
            <a:off x="531844" y="1716832"/>
            <a:ext cx="815495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Option to generate data Dc wise or Store wise or Both</a:t>
            </a:r>
          </a:p>
        </p:txBody>
      </p:sp>
    </p:spTree>
    <p:extLst>
      <p:ext uri="{BB962C8B-B14F-4D97-AF65-F5344CB8AC3E}">
        <p14:creationId xmlns:p14="http://schemas.microsoft.com/office/powerpoint/2010/main" val="3076335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5FC374-A229-5064-C4EC-D0BE23D9546B}"/>
              </a:ext>
            </a:extLst>
          </p:cNvPr>
          <p:cNvSpPr>
            <a:spLocks noGrp="1"/>
          </p:cNvSpPr>
          <p:nvPr>
            <p:ph type="sldNum" sz="quarter" idx="4"/>
          </p:nvPr>
        </p:nvSpPr>
        <p:spPr/>
        <p:txBody>
          <a:bodyPr/>
          <a:lstStyle/>
          <a:p>
            <a:fld id="{138E572B-65AF-F04C-90EE-A40476E22A69}" type="slidenum">
              <a:rPr lang="en-US" smtClean="0"/>
              <a:pPr/>
              <a:t>5</a:t>
            </a:fld>
            <a:endParaRPr lang="en-US" dirty="0"/>
          </a:p>
        </p:txBody>
      </p:sp>
      <p:sp>
        <p:nvSpPr>
          <p:cNvPr id="5" name="TextBox 4">
            <a:extLst>
              <a:ext uri="{FF2B5EF4-FFF2-40B4-BE49-F238E27FC236}">
                <a16:creationId xmlns:a16="http://schemas.microsoft.com/office/drawing/2014/main" id="{C0CB0628-46D5-E230-3895-0AE6E3666E7D}"/>
              </a:ext>
            </a:extLst>
          </p:cNvPr>
          <p:cNvSpPr txBox="1"/>
          <p:nvPr/>
        </p:nvSpPr>
        <p:spPr>
          <a:xfrm>
            <a:off x="662473" y="1659902"/>
            <a:ext cx="396551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2023 sample data</a:t>
            </a:r>
          </a:p>
        </p:txBody>
      </p:sp>
      <p:pic>
        <p:nvPicPr>
          <p:cNvPr id="8" name="Picture 7">
            <a:extLst>
              <a:ext uri="{FF2B5EF4-FFF2-40B4-BE49-F238E27FC236}">
                <a16:creationId xmlns:a16="http://schemas.microsoft.com/office/drawing/2014/main" id="{0D0A75EE-0266-A5B6-68CD-F1FDCA320911}"/>
              </a:ext>
            </a:extLst>
          </p:cNvPr>
          <p:cNvPicPr>
            <a:picLocks noChangeAspect="1"/>
          </p:cNvPicPr>
          <p:nvPr/>
        </p:nvPicPr>
        <p:blipFill>
          <a:blip r:embed="rId2"/>
          <a:stretch>
            <a:fillRect/>
          </a:stretch>
        </p:blipFill>
        <p:spPr>
          <a:xfrm>
            <a:off x="662473" y="2113210"/>
            <a:ext cx="5365104" cy="3181819"/>
          </a:xfrm>
          <a:prstGeom prst="rect">
            <a:avLst/>
          </a:prstGeom>
        </p:spPr>
      </p:pic>
      <p:sp>
        <p:nvSpPr>
          <p:cNvPr id="9" name="TextBox 8">
            <a:extLst>
              <a:ext uri="{FF2B5EF4-FFF2-40B4-BE49-F238E27FC236}">
                <a16:creationId xmlns:a16="http://schemas.microsoft.com/office/drawing/2014/main" id="{DF2B11E5-35BD-59E0-FEB3-9A79282CA632}"/>
              </a:ext>
            </a:extLst>
          </p:cNvPr>
          <p:cNvSpPr txBox="1"/>
          <p:nvPr/>
        </p:nvSpPr>
        <p:spPr>
          <a:xfrm>
            <a:off x="6359549" y="1659902"/>
            <a:ext cx="426409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2022 history generated</a:t>
            </a:r>
          </a:p>
        </p:txBody>
      </p:sp>
      <p:pic>
        <p:nvPicPr>
          <p:cNvPr id="12" name="Picture 11">
            <a:extLst>
              <a:ext uri="{FF2B5EF4-FFF2-40B4-BE49-F238E27FC236}">
                <a16:creationId xmlns:a16="http://schemas.microsoft.com/office/drawing/2014/main" id="{3E71547B-B281-F290-FB84-7A03420D655F}"/>
              </a:ext>
            </a:extLst>
          </p:cNvPr>
          <p:cNvPicPr>
            <a:picLocks noChangeAspect="1"/>
          </p:cNvPicPr>
          <p:nvPr/>
        </p:nvPicPr>
        <p:blipFill>
          <a:blip r:embed="rId3"/>
          <a:stretch>
            <a:fillRect/>
          </a:stretch>
        </p:blipFill>
        <p:spPr>
          <a:xfrm>
            <a:off x="6359549" y="2113209"/>
            <a:ext cx="5564271" cy="3181820"/>
          </a:xfrm>
          <a:prstGeom prst="rect">
            <a:avLst/>
          </a:prstGeom>
        </p:spPr>
      </p:pic>
    </p:spTree>
    <p:extLst>
      <p:ext uri="{BB962C8B-B14F-4D97-AF65-F5344CB8AC3E}">
        <p14:creationId xmlns:p14="http://schemas.microsoft.com/office/powerpoint/2010/main" val="884524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0F2FF2-B6D4-69B3-93BB-D095E703C86F}"/>
              </a:ext>
            </a:extLst>
          </p:cNvPr>
          <p:cNvSpPr>
            <a:spLocks noGrp="1"/>
          </p:cNvSpPr>
          <p:nvPr>
            <p:ph type="sldNum" sz="quarter" idx="4"/>
          </p:nvPr>
        </p:nvSpPr>
        <p:spPr/>
        <p:txBody>
          <a:bodyPr/>
          <a:lstStyle/>
          <a:p>
            <a:fld id="{138E572B-65AF-F04C-90EE-A40476E22A69}" type="slidenum">
              <a:rPr lang="en-US" smtClean="0"/>
              <a:pPr/>
              <a:t>6</a:t>
            </a:fld>
            <a:endParaRPr lang="en-US" dirty="0"/>
          </a:p>
        </p:txBody>
      </p:sp>
      <p:pic>
        <p:nvPicPr>
          <p:cNvPr id="8" name="Picture 7">
            <a:extLst>
              <a:ext uri="{FF2B5EF4-FFF2-40B4-BE49-F238E27FC236}">
                <a16:creationId xmlns:a16="http://schemas.microsoft.com/office/drawing/2014/main" id="{15B7509D-4BC1-3E1A-C2E9-9470F054395D}"/>
              </a:ext>
            </a:extLst>
          </p:cNvPr>
          <p:cNvPicPr>
            <a:picLocks noChangeAspect="1"/>
          </p:cNvPicPr>
          <p:nvPr/>
        </p:nvPicPr>
        <p:blipFill>
          <a:blip r:embed="rId2"/>
          <a:stretch>
            <a:fillRect/>
          </a:stretch>
        </p:blipFill>
        <p:spPr>
          <a:xfrm>
            <a:off x="1082351" y="900935"/>
            <a:ext cx="9666514" cy="5056130"/>
          </a:xfrm>
          <a:prstGeom prst="rect">
            <a:avLst/>
          </a:prstGeom>
        </p:spPr>
      </p:pic>
      <p:sp>
        <p:nvSpPr>
          <p:cNvPr id="9" name="TextBox 8">
            <a:extLst>
              <a:ext uri="{FF2B5EF4-FFF2-40B4-BE49-F238E27FC236}">
                <a16:creationId xmlns:a16="http://schemas.microsoft.com/office/drawing/2014/main" id="{E4FB93FB-47F8-0E87-FBF6-8A9079149FCD}"/>
              </a:ext>
            </a:extLst>
          </p:cNvPr>
          <p:cNvSpPr txBox="1"/>
          <p:nvPr/>
        </p:nvSpPr>
        <p:spPr>
          <a:xfrm>
            <a:off x="1082351" y="485192"/>
            <a:ext cx="690465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Sales pattern generated </a:t>
            </a:r>
          </a:p>
        </p:txBody>
      </p:sp>
    </p:spTree>
    <p:extLst>
      <p:ext uri="{BB962C8B-B14F-4D97-AF65-F5344CB8AC3E}">
        <p14:creationId xmlns:p14="http://schemas.microsoft.com/office/powerpoint/2010/main" val="209896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2C3-03A7-951D-0817-E28666933A84}"/>
              </a:ext>
            </a:extLst>
          </p:cNvPr>
          <p:cNvSpPr>
            <a:spLocks noGrp="1"/>
          </p:cNvSpPr>
          <p:nvPr>
            <p:ph type="ctrTitle"/>
          </p:nvPr>
        </p:nvSpPr>
        <p:spPr>
          <a:xfrm>
            <a:off x="584461" y="499509"/>
            <a:ext cx="6497474" cy="923730"/>
          </a:xfrm>
        </p:spPr>
        <p:txBody>
          <a:bodyPr/>
          <a:lstStyle/>
          <a:p>
            <a:r>
              <a:rPr lang="en-US" dirty="0"/>
              <a:t>Category Dashboard</a:t>
            </a:r>
          </a:p>
        </p:txBody>
      </p:sp>
      <p:sp>
        <p:nvSpPr>
          <p:cNvPr id="3" name="Subtitle 2">
            <a:extLst>
              <a:ext uri="{FF2B5EF4-FFF2-40B4-BE49-F238E27FC236}">
                <a16:creationId xmlns:a16="http://schemas.microsoft.com/office/drawing/2014/main" id="{20FD94FC-360A-1951-5BCE-17489E72EA66}"/>
              </a:ext>
            </a:extLst>
          </p:cNvPr>
          <p:cNvSpPr>
            <a:spLocks noGrp="1"/>
          </p:cNvSpPr>
          <p:nvPr>
            <p:ph type="subTitle" idx="1"/>
          </p:nvPr>
        </p:nvSpPr>
        <p:spPr>
          <a:xfrm>
            <a:off x="584461" y="1759141"/>
            <a:ext cx="2485310" cy="611054"/>
          </a:xfrm>
        </p:spPr>
        <p:txBody>
          <a:bodyPr/>
          <a:lstStyle/>
          <a:p>
            <a:r>
              <a:rPr lang="en-US" dirty="0"/>
              <a:t>Objective:-</a:t>
            </a:r>
          </a:p>
        </p:txBody>
      </p:sp>
      <p:sp>
        <p:nvSpPr>
          <p:cNvPr id="4" name="Slide Number Placeholder 3">
            <a:extLst>
              <a:ext uri="{FF2B5EF4-FFF2-40B4-BE49-F238E27FC236}">
                <a16:creationId xmlns:a16="http://schemas.microsoft.com/office/drawing/2014/main" id="{E1435998-D782-ACF7-5CF4-1C2AB7136534}"/>
              </a:ext>
            </a:extLst>
          </p:cNvPr>
          <p:cNvSpPr>
            <a:spLocks noGrp="1"/>
          </p:cNvSpPr>
          <p:nvPr>
            <p:ph type="sldNum" sz="quarter" idx="4"/>
          </p:nvPr>
        </p:nvSpPr>
        <p:spPr/>
        <p:txBody>
          <a:bodyPr/>
          <a:lstStyle/>
          <a:p>
            <a:fld id="{138E572B-65AF-F04C-90EE-A40476E22A69}" type="slidenum">
              <a:rPr lang="en-US" smtClean="0"/>
              <a:pPr/>
              <a:t>7</a:t>
            </a:fld>
            <a:endParaRPr lang="en-US" dirty="0"/>
          </a:p>
        </p:txBody>
      </p:sp>
      <p:sp>
        <p:nvSpPr>
          <p:cNvPr id="5" name="TextBox 4">
            <a:extLst>
              <a:ext uri="{FF2B5EF4-FFF2-40B4-BE49-F238E27FC236}">
                <a16:creationId xmlns:a16="http://schemas.microsoft.com/office/drawing/2014/main" id="{9959D54A-2D31-355B-146A-88F8D06035CA}"/>
              </a:ext>
            </a:extLst>
          </p:cNvPr>
          <p:cNvSpPr txBox="1"/>
          <p:nvPr/>
        </p:nvSpPr>
        <p:spPr>
          <a:xfrm>
            <a:off x="584461" y="2565918"/>
            <a:ext cx="10720873" cy="2031325"/>
          </a:xfrm>
          <a:prstGeom prst="rect">
            <a:avLst/>
          </a:prstGeom>
          <a:noFill/>
        </p:spPr>
        <p:txBody>
          <a:bodyPr wrap="square" rtlCol="0">
            <a:spAutoFit/>
          </a:bodyPr>
          <a:lstStyle/>
          <a:p>
            <a:pPr marL="285750" indent="-285750">
              <a:buFont typeface="Wingdings" panose="05000000000000000000" pitchFamily="2" charset="2"/>
              <a:buChar char="v"/>
            </a:pPr>
            <a:r>
              <a:rPr lang="en-GB" dirty="0"/>
              <a:t>To apply different formulas for different categories of SPN using the result files from the production run.</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Create a dashboard containing the best and second-best formula for each category.</a:t>
            </a:r>
          </a:p>
          <a:p>
            <a:endParaRPr lang="en-US" dirty="0"/>
          </a:p>
          <a:p>
            <a:endParaRPr lang="en-US" dirty="0"/>
          </a:p>
          <a:p>
            <a:endParaRPr lang="en-US" dirty="0"/>
          </a:p>
        </p:txBody>
      </p:sp>
    </p:spTree>
    <p:extLst>
      <p:ext uri="{BB962C8B-B14F-4D97-AF65-F5344CB8AC3E}">
        <p14:creationId xmlns:p14="http://schemas.microsoft.com/office/powerpoint/2010/main" val="65727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6506B1-1780-1FA9-6B97-8EB7D75CF308}"/>
              </a:ext>
            </a:extLst>
          </p:cNvPr>
          <p:cNvSpPr>
            <a:spLocks noGrp="1"/>
          </p:cNvSpPr>
          <p:nvPr>
            <p:ph type="subTitle" idx="1"/>
          </p:nvPr>
        </p:nvSpPr>
        <p:spPr>
          <a:xfrm>
            <a:off x="603123" y="452636"/>
            <a:ext cx="4416746" cy="555071"/>
          </a:xfrm>
        </p:spPr>
        <p:txBody>
          <a:bodyPr/>
          <a:lstStyle/>
          <a:p>
            <a:r>
              <a:rPr lang="en-US" dirty="0"/>
              <a:t>Formula Definition:-</a:t>
            </a:r>
          </a:p>
        </p:txBody>
      </p:sp>
      <p:sp>
        <p:nvSpPr>
          <p:cNvPr id="4" name="Slide Number Placeholder 3">
            <a:extLst>
              <a:ext uri="{FF2B5EF4-FFF2-40B4-BE49-F238E27FC236}">
                <a16:creationId xmlns:a16="http://schemas.microsoft.com/office/drawing/2014/main" id="{95222B30-31A8-029C-1E52-4CED5721AA7D}"/>
              </a:ext>
            </a:extLst>
          </p:cNvPr>
          <p:cNvSpPr>
            <a:spLocks noGrp="1"/>
          </p:cNvSpPr>
          <p:nvPr>
            <p:ph type="sldNum" sz="quarter" idx="4"/>
          </p:nvPr>
        </p:nvSpPr>
        <p:spPr/>
        <p:txBody>
          <a:bodyPr/>
          <a:lstStyle/>
          <a:p>
            <a:fld id="{138E572B-65AF-F04C-90EE-A40476E22A69}" type="slidenum">
              <a:rPr lang="en-US" smtClean="0"/>
              <a:pPr/>
              <a:t>8</a:t>
            </a:fld>
            <a:endParaRPr lang="en-US" dirty="0"/>
          </a:p>
        </p:txBody>
      </p:sp>
      <p:sp>
        <p:nvSpPr>
          <p:cNvPr id="5" name="TextBox 4">
            <a:extLst>
              <a:ext uri="{FF2B5EF4-FFF2-40B4-BE49-F238E27FC236}">
                <a16:creationId xmlns:a16="http://schemas.microsoft.com/office/drawing/2014/main" id="{E31998DE-356D-C6D0-9078-0E3756F25023}"/>
              </a:ext>
            </a:extLst>
          </p:cNvPr>
          <p:cNvSpPr txBox="1"/>
          <p:nvPr/>
        </p:nvSpPr>
        <p:spPr>
          <a:xfrm>
            <a:off x="603123" y="1210475"/>
            <a:ext cx="10685436" cy="5293757"/>
          </a:xfrm>
          <a:prstGeom prst="rect">
            <a:avLst/>
          </a:prstGeom>
          <a:noFill/>
        </p:spPr>
        <p:txBody>
          <a:bodyPr wrap="square" rtlCol="0">
            <a:spAutoFit/>
          </a:bodyPr>
          <a:lstStyle/>
          <a:p>
            <a:pPr marL="285750" indent="-285750">
              <a:buFont typeface="Arial" panose="020B0604020202020204" pitchFamily="34" charset="0"/>
              <a:buChar char="•"/>
            </a:pPr>
            <a:r>
              <a:rPr lang="en-US" sz="1600" dirty="0"/>
              <a:t>WMAPE-&gt;</a:t>
            </a:r>
            <a:r>
              <a:rPr lang="en-GB" sz="1600" dirty="0"/>
              <a:t>A measure of forecasting accuracy that weighs errors by the absolute value of the actual data, providing a more realistic view of forecasting performance.</a:t>
            </a:r>
          </a:p>
          <a:p>
            <a:endParaRPr lang="en-US" sz="1600" dirty="0"/>
          </a:p>
          <a:p>
            <a:pPr marL="285750" indent="-285750">
              <a:buFont typeface="Arial" panose="020B0604020202020204" pitchFamily="34" charset="0"/>
              <a:buChar char="•"/>
            </a:pPr>
            <a:r>
              <a:rPr lang="en-US" sz="1600" dirty="0"/>
              <a:t>MAPE-&gt;</a:t>
            </a:r>
            <a:r>
              <a:rPr lang="en-GB" sz="1600" dirty="0"/>
              <a:t>A measure of forecasting accuracy that calculates the average absolute difference between forecasted and actual values as a percentage of actual values</a:t>
            </a:r>
          </a:p>
          <a:p>
            <a:endParaRPr lang="en-US" sz="1600" dirty="0"/>
          </a:p>
          <a:p>
            <a:pPr marL="285750" indent="-285750">
              <a:buFont typeface="Arial" panose="020B0604020202020204" pitchFamily="34" charset="0"/>
              <a:buChar char="•"/>
            </a:pPr>
            <a:r>
              <a:rPr lang="en-US" sz="1600" dirty="0"/>
              <a:t>SMAPE-&gt;</a:t>
            </a:r>
            <a:r>
              <a:rPr lang="en-GB" sz="1600" dirty="0"/>
              <a:t>A variation of MAPE that treats over- and under-forecasting equally, providing a more balanced view of forecasting performance.</a:t>
            </a:r>
          </a:p>
          <a:p>
            <a:endParaRPr lang="en-US" sz="1600" dirty="0"/>
          </a:p>
          <a:p>
            <a:pPr marL="285750" indent="-285750">
              <a:buFont typeface="Arial" panose="020B0604020202020204" pitchFamily="34" charset="0"/>
              <a:buChar char="•"/>
            </a:pPr>
            <a:r>
              <a:rPr lang="en-US" sz="1600" dirty="0"/>
              <a:t>RMSE-&gt;</a:t>
            </a:r>
            <a:r>
              <a:rPr lang="en-GB" sz="1600" dirty="0"/>
              <a:t>measure of forecasting accuracy that calculates the square root of the average squared differences between forecasted and actual values, providing a measure of the spread of errors.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MSLE-&gt;</a:t>
            </a:r>
            <a:r>
              <a:rPr lang="en-GB" sz="1600" dirty="0"/>
              <a:t> A measure of forecasting accuracy that calculates the average squared difference between the logarithms of forecasted and actual values, providing a measure of relative errors.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MAE-&gt;</a:t>
            </a:r>
            <a:r>
              <a:rPr lang="en-GB" sz="1600" dirty="0"/>
              <a:t> A measure of forecasting accuracy that calculates the average absolute difference between forecasted and actual values, providing a measure of the spread of errors.</a:t>
            </a:r>
          </a:p>
          <a:p>
            <a:endParaRPr lang="en-US" sz="1600" dirty="0"/>
          </a:p>
          <a:p>
            <a:pPr marL="285750" indent="-285750">
              <a:buFont typeface="Arial" panose="020B0604020202020204" pitchFamily="34" charset="0"/>
              <a:buChar char="•"/>
            </a:pPr>
            <a:r>
              <a:rPr lang="en-US" sz="1600" dirty="0"/>
              <a:t>RMSLE-&gt;</a:t>
            </a:r>
            <a:r>
              <a:rPr lang="en-GB" sz="1600" dirty="0"/>
              <a:t>A measure of forecasting accuracy that calculates the square root of the average squared logarithmic differences between forecasted and actual values, providing a measure of relative errors.</a:t>
            </a:r>
            <a:endParaRPr lang="en-US" sz="1600" dirty="0"/>
          </a:p>
          <a:p>
            <a:endParaRPr lang="en-US" dirty="0"/>
          </a:p>
        </p:txBody>
      </p:sp>
    </p:spTree>
    <p:extLst>
      <p:ext uri="{BB962C8B-B14F-4D97-AF65-F5344CB8AC3E}">
        <p14:creationId xmlns:p14="http://schemas.microsoft.com/office/powerpoint/2010/main" val="1037454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9A40AF-88C0-DFD0-1A79-977872064FFC}"/>
              </a:ext>
            </a:extLst>
          </p:cNvPr>
          <p:cNvSpPr>
            <a:spLocks noGrp="1"/>
          </p:cNvSpPr>
          <p:nvPr>
            <p:ph type="subTitle" idx="1"/>
          </p:nvPr>
        </p:nvSpPr>
        <p:spPr>
          <a:xfrm>
            <a:off x="578498" y="658303"/>
            <a:ext cx="4136829" cy="620384"/>
          </a:xfrm>
        </p:spPr>
        <p:txBody>
          <a:bodyPr/>
          <a:lstStyle/>
          <a:p>
            <a:r>
              <a:rPr lang="en-US" dirty="0"/>
              <a:t>Formulas applied:-</a:t>
            </a:r>
          </a:p>
        </p:txBody>
      </p:sp>
      <p:sp>
        <p:nvSpPr>
          <p:cNvPr id="4" name="Slide Number Placeholder 3">
            <a:extLst>
              <a:ext uri="{FF2B5EF4-FFF2-40B4-BE49-F238E27FC236}">
                <a16:creationId xmlns:a16="http://schemas.microsoft.com/office/drawing/2014/main" id="{30C76209-5697-A764-DACD-A9D4C514111A}"/>
              </a:ext>
            </a:extLst>
          </p:cNvPr>
          <p:cNvSpPr>
            <a:spLocks noGrp="1"/>
          </p:cNvSpPr>
          <p:nvPr>
            <p:ph type="sldNum" sz="quarter" idx="4"/>
          </p:nvPr>
        </p:nvSpPr>
        <p:spPr/>
        <p:txBody>
          <a:bodyPr/>
          <a:lstStyle/>
          <a:p>
            <a:fld id="{138E572B-65AF-F04C-90EE-A40476E22A69}" type="slidenum">
              <a:rPr lang="en-US" smtClean="0"/>
              <a:pPr/>
              <a:t>9</a:t>
            </a:fld>
            <a:endParaRPr lang="en-US" dirty="0"/>
          </a:p>
        </p:txBody>
      </p:sp>
      <p:sp>
        <p:nvSpPr>
          <p:cNvPr id="5" name="TextBox 4">
            <a:extLst>
              <a:ext uri="{FF2B5EF4-FFF2-40B4-BE49-F238E27FC236}">
                <a16:creationId xmlns:a16="http://schemas.microsoft.com/office/drawing/2014/main" id="{0A70E0DB-C8BE-68E9-80BE-609A34CAB917}"/>
              </a:ext>
            </a:extLst>
          </p:cNvPr>
          <p:cNvSpPr txBox="1"/>
          <p:nvPr/>
        </p:nvSpPr>
        <p:spPr>
          <a:xfrm>
            <a:off x="578498" y="1642188"/>
            <a:ext cx="11084767"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t>WMAPE= SUM(ABS(Actual Sales - Forecast Value)) / SUM(Actual Sales)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MAPE=AVG(abs(Actual Sales-Forecast Value)/Actual Sales)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SMAPE=AVG(ABS(Forecast Value - Actual Sales) / ((ABS(Forecast Value) + ABS(Actual Sales)) / 2))</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MAE=AVG(ABS(Actual Sales -Forecast Value))/100</a:t>
            </a:r>
          </a:p>
          <a:p>
            <a:endParaRPr lang="en-US" dirty="0"/>
          </a:p>
          <a:p>
            <a:pPr marL="285750" indent="-285750">
              <a:buFont typeface="Wingdings" panose="05000000000000000000" pitchFamily="2" charset="2"/>
              <a:buChar char="§"/>
            </a:pPr>
            <a:r>
              <a:rPr lang="en-US" dirty="0"/>
              <a:t>RMSE=SQRT(AVG((LOG(Actual Sales + 1) - LOG(Forecast Value + 1))^2))</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MSLE=AVG((LOG(Actual Sales + 1) - LOG(Forecast Value + 1))^2)</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RMSLE=SQRT(SUM((LOG(1 + Actual Sales) - LOG(1 + Forecast Value))^2) / COUNT(Actual Sales))</a:t>
            </a:r>
          </a:p>
          <a:p>
            <a:endParaRPr lang="en-GB" dirty="0"/>
          </a:p>
          <a:p>
            <a:endParaRPr lang="en-US" dirty="0"/>
          </a:p>
        </p:txBody>
      </p:sp>
    </p:spTree>
    <p:extLst>
      <p:ext uri="{BB962C8B-B14F-4D97-AF65-F5344CB8AC3E}">
        <p14:creationId xmlns:p14="http://schemas.microsoft.com/office/powerpoint/2010/main" val="4237418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SymphonyAI Q4 2023">
      <a:dk1>
        <a:sysClr val="windowText" lastClr="000000"/>
      </a:dk1>
      <a:lt1>
        <a:sysClr val="window" lastClr="FFFFFF"/>
      </a:lt1>
      <a:dk2>
        <a:srgbClr val="250144"/>
      </a:dk2>
      <a:lt2>
        <a:srgbClr val="0074E8"/>
      </a:lt2>
      <a:accent1>
        <a:srgbClr val="A933FB"/>
      </a:accent1>
      <a:accent2>
        <a:srgbClr val="FF8500"/>
      </a:accent2>
      <a:accent3>
        <a:srgbClr val="FFB600"/>
      </a:accent3>
      <a:accent4>
        <a:srgbClr val="00EAC3"/>
      </a:accent4>
      <a:accent5>
        <a:srgbClr val="1EACFC"/>
      </a:accent5>
      <a:accent6>
        <a:srgbClr val="FB24A9"/>
      </a:accent6>
      <a:hlink>
        <a:srgbClr val="0074E8"/>
      </a:hlink>
      <a:folHlink>
        <a:srgbClr val="C0C0C0"/>
      </a:folHlink>
    </a:clrScheme>
    <a:fontScheme name="SymphonyAI 2024">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 SymphonyAI Q4 2023.potx" id="{D4526637-B09B-41CF-AFDC-3FEC47F3884B}" vid="{EE0D4641-AFA1-4F8B-917A-B4E41C91B66D}"/>
    </a:ext>
  </a:extLst>
</a:theme>
</file>

<file path=ppt/theme/theme2.xml><?xml version="1.0" encoding="utf-8"?>
<a:theme xmlns:a="http://schemas.openxmlformats.org/drawingml/2006/main" name="Office Theme">
  <a:themeElements>
    <a:clrScheme name="SymphonyAI Q4 2023">
      <a:dk1>
        <a:sysClr val="windowText" lastClr="000000"/>
      </a:dk1>
      <a:lt1>
        <a:sysClr val="window" lastClr="FFFFFF"/>
      </a:lt1>
      <a:dk2>
        <a:srgbClr val="250144"/>
      </a:dk2>
      <a:lt2>
        <a:srgbClr val="0074E8"/>
      </a:lt2>
      <a:accent1>
        <a:srgbClr val="A933FB"/>
      </a:accent1>
      <a:accent2>
        <a:srgbClr val="FF8500"/>
      </a:accent2>
      <a:accent3>
        <a:srgbClr val="FFB600"/>
      </a:accent3>
      <a:accent4>
        <a:srgbClr val="00EAC3"/>
      </a:accent4>
      <a:accent5>
        <a:srgbClr val="1EACFC"/>
      </a:accent5>
      <a:accent6>
        <a:srgbClr val="FB24A9"/>
      </a:accent6>
      <a:hlink>
        <a:srgbClr val="0074E8"/>
      </a:hlink>
      <a:folHlink>
        <a:srgbClr val="C0C0C0"/>
      </a:folHlink>
    </a:clrScheme>
    <a:fontScheme name="SymphonyAI 202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mphonyAI Q4 2023">
      <a:dk1>
        <a:sysClr val="windowText" lastClr="000000"/>
      </a:dk1>
      <a:lt1>
        <a:sysClr val="window" lastClr="FFFFFF"/>
      </a:lt1>
      <a:dk2>
        <a:srgbClr val="250144"/>
      </a:dk2>
      <a:lt2>
        <a:srgbClr val="0074E8"/>
      </a:lt2>
      <a:accent1>
        <a:srgbClr val="A933FB"/>
      </a:accent1>
      <a:accent2>
        <a:srgbClr val="FF8500"/>
      </a:accent2>
      <a:accent3>
        <a:srgbClr val="FFB600"/>
      </a:accent3>
      <a:accent4>
        <a:srgbClr val="00EAC3"/>
      </a:accent4>
      <a:accent5>
        <a:srgbClr val="1EACFC"/>
      </a:accent5>
      <a:accent6>
        <a:srgbClr val="FB24A9"/>
      </a:accent6>
      <a:hlink>
        <a:srgbClr val="0074E8"/>
      </a:hlink>
      <a:folHlink>
        <a:srgbClr val="C0C0C0"/>
      </a:folHlink>
    </a:clrScheme>
    <a:fontScheme name="SymphonyAI 202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ac68920-e5e7-41e4-8a2e-9f605086524d}" enabled="1" method="Standard" siteId="{60970fd0-5dce-4e4b-9327-402ea26b7ea2}" removed="0"/>
</clbl:labelList>
</file>

<file path=docProps/app.xml><?xml version="1.0" encoding="utf-8"?>
<Properties xmlns="http://schemas.openxmlformats.org/officeDocument/2006/extended-properties" xmlns:vt="http://schemas.openxmlformats.org/officeDocument/2006/docPropsVTypes">
  <Template>blank</Template>
  <TotalTime>446</TotalTime>
  <Words>749</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Segoe UI</vt:lpstr>
      <vt:lpstr>Arial Nova</vt:lpstr>
      <vt:lpstr>Webdings</vt:lpstr>
      <vt:lpstr>Wingdings</vt:lpstr>
      <vt:lpstr>Calibri Light</vt:lpstr>
      <vt:lpstr>Office Theme</vt:lpstr>
      <vt:lpstr>History Data Generation                 and Category Dashboard Creation </vt:lpstr>
      <vt:lpstr>History Data Generation</vt:lpstr>
      <vt:lpstr>PowerPoint Presentation</vt:lpstr>
      <vt:lpstr>PowerPoint Presentation</vt:lpstr>
      <vt:lpstr>PowerPoint Presentation</vt:lpstr>
      <vt:lpstr>PowerPoint Presentation</vt:lpstr>
      <vt:lpstr>Category Dashboard</vt:lpstr>
      <vt:lpstr>PowerPoint Presentation</vt:lpstr>
      <vt:lpstr>PowerPoint Presentation</vt:lpstr>
      <vt:lpstr>PowerPoint Presentation</vt:lpstr>
      <vt:lpstr>PowerPoint Presentation</vt:lpstr>
    </vt:vector>
  </TitlesOfParts>
  <Company>SymphonyAI Retail CPG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Puthran Roshan</dc:creator>
  <cp:lastModifiedBy>Puthran Roshan</cp:lastModifiedBy>
  <cp:revision>2</cp:revision>
  <dcterms:created xsi:type="dcterms:W3CDTF">2024-07-03T10:50:46Z</dcterms:created>
  <dcterms:modified xsi:type="dcterms:W3CDTF">2024-07-04T12:08:04Z</dcterms:modified>
</cp:coreProperties>
</file>