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6" r:id="rId2"/>
  </p:sldIdLst>
  <p:sldSz cx="12192000" cy="6858000"/>
  <p:notesSz cx="6858000" cy="9144000"/>
  <p:embeddedFontLst>
    <p:embeddedFont>
      <p:font typeface="Arial Nova" panose="020B0504020202020204" pitchFamily="34" charset="0"/>
      <p:regular r:id="rId5"/>
      <p:bold r:id="rId6"/>
      <p:italic r:id="rId7"/>
      <p:boldItalic r:id="rId8"/>
    </p:embeddedFont>
    <p:embeddedFont>
      <p:font typeface="Segoe UI" panose="020B0502040204020203" pitchFamily="34" charset="0"/>
      <p:regular r:id="rId9"/>
      <p:bold r:id="rId10"/>
      <p:italic r:id="rId11"/>
      <p:boldItalic r:id="rId12"/>
    </p:embeddedFont>
    <p:embeddedFont>
      <p:font typeface="Webdings" panose="05030102010509060703" pitchFamily="18" charset="2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FF6"/>
    <a:srgbClr val="FFE7CC"/>
    <a:srgbClr val="EED6FE"/>
    <a:srgbClr val="C7E3FF"/>
    <a:srgbClr val="25282E"/>
    <a:srgbClr val="E8F0F2"/>
    <a:srgbClr val="CE91F4"/>
    <a:srgbClr val="79EBD7"/>
    <a:srgbClr val="79B1EA"/>
    <a:srgbClr val="ECF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04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DACE58-DF4A-1724-7207-43B23B49A8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07EEF-9913-4392-B0D1-5C25F1107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92041" y="8685213"/>
            <a:ext cx="76437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ECD4B-26AA-4702-B5F4-409F48784615}" type="slidenum">
              <a:rPr lang="en-GB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7880EE-3655-31F0-E27B-A0EE6D6B7D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25" y="8855231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17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400" b="1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85F3650-022B-4DEA-9828-B928908BC19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6876383-E973-DEB8-A3D2-D04458084D9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25" y="8855231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9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DEBFD8D-C876-D264-089B-B97CFD505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79" y="719503"/>
            <a:ext cx="3569924" cy="4694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FE533-50B8-4A6F-B561-81E1756A5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462" y="1908451"/>
            <a:ext cx="9144000" cy="2240337"/>
          </a:xfrm>
          <a:prstGeom prst="rect">
            <a:avLst/>
          </a:prstGeom>
        </p:spPr>
        <p:txBody>
          <a:bodyPr anchor="b"/>
          <a:lstStyle>
            <a:lvl1pPr algn="l">
              <a:defRPr sz="5000" b="1">
                <a:solidFill>
                  <a:schemeClr val="tx1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67556-862A-0CCA-A5BE-6AE87267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462" y="4240864"/>
            <a:ext cx="9144000" cy="150369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500" b="1"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latin typeface="Arial Nova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A8F283-BEDB-EB56-046A-AA1855521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0791" y="5744557"/>
            <a:ext cx="1879076" cy="52863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enter date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985BB-78FF-4C2F-BFC7-511B0C666733}"/>
              </a:ext>
            </a:extLst>
          </p:cNvPr>
          <p:cNvSpPr txBox="1"/>
          <p:nvPr userDrawn="1"/>
        </p:nvSpPr>
        <p:spPr>
          <a:xfrm>
            <a:off x="606013" y="6468867"/>
            <a:ext cx="20189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alpha val="46000"/>
                  </a:schemeClr>
                </a:solidFill>
                <a:latin typeface="+mn-lt"/>
              </a:rPr>
              <a:t>Confidential and Proprietary</a:t>
            </a:r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E204B7C4-F500-BF58-4427-33B06C892EFB}"/>
              </a:ext>
            </a:extLst>
          </p:cNvPr>
          <p:cNvSpPr/>
          <p:nvPr userDrawn="1"/>
        </p:nvSpPr>
        <p:spPr>
          <a:xfrm rot="16200000" flipH="1">
            <a:off x="4870636" y="-4522256"/>
            <a:ext cx="7428741" cy="7428741"/>
          </a:xfrm>
          <a:prstGeom prst="flowChartDelay">
            <a:avLst/>
          </a:prstGeom>
          <a:gradFill flip="none" rotWithShape="1">
            <a:gsLst>
              <a:gs pos="95000">
                <a:schemeClr val="accent4">
                  <a:alpha val="21000"/>
                </a:schemeClr>
              </a:gs>
              <a:gs pos="33000">
                <a:schemeClr val="bg1">
                  <a:alpha val="11000"/>
                </a:schemeClr>
              </a:gs>
              <a:gs pos="61000">
                <a:schemeClr val="bg2">
                  <a:alpha val="6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0" name="Picture 9" descr="A blue and green circle with a black background&#10;&#10;Description automatically generated">
            <a:extLst>
              <a:ext uri="{FF2B5EF4-FFF2-40B4-BE49-F238E27FC236}">
                <a16:creationId xmlns:a16="http://schemas.microsoft.com/office/drawing/2014/main" id="{79F34084-3AD9-E214-0915-74CB08A4A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810" y="1677883"/>
            <a:ext cx="956351" cy="9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1DAD9-DE04-0485-A1FB-155CD54C7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6554076-E568-FEC0-B8CF-B5555DFB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45" y="1564849"/>
            <a:ext cx="5587677" cy="4787313"/>
          </a:xfrm>
          <a:prstGeom prst="rect">
            <a:avLst/>
          </a:prstGeom>
        </p:spPr>
        <p:txBody>
          <a:bodyPr rIns="0"/>
          <a:lstStyle>
            <a:lvl1pPr marL="180975" indent="-180975">
              <a:lnSpc>
                <a:spcPts val="2400"/>
              </a:lnSpc>
              <a:spcBef>
                <a:spcPts val="600"/>
              </a:spcBef>
              <a:buClr>
                <a:schemeClr val="bg2"/>
              </a:buClr>
              <a:buSzPct val="100000"/>
              <a:defRPr sz="1800">
                <a:solidFill>
                  <a:schemeClr val="tx1"/>
                </a:solidFill>
                <a:latin typeface="+mn-lt"/>
              </a:defRPr>
            </a:lvl1pPr>
            <a:lvl2pPr marL="449263" indent="-182563">
              <a:lnSpc>
                <a:spcPts val="24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>
                <a:tab pos="449263" algn="l"/>
              </a:tabLst>
              <a:defRPr sz="1800">
                <a:solidFill>
                  <a:schemeClr val="tx1"/>
                </a:solidFill>
                <a:latin typeface="+mn-lt"/>
              </a:defRPr>
            </a:lvl2pPr>
            <a:lvl3pPr marL="534988" indent="179388">
              <a:lnSpc>
                <a:spcPts val="19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>
                <a:tab pos="534988" algn="l"/>
              </a:tabLst>
              <a:defRPr sz="160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accent1"/>
              </a:buClr>
              <a:buSzPct val="130000"/>
              <a:defRPr sz="1600"/>
            </a:lvl4pPr>
            <a:lvl5pPr>
              <a:buClr>
                <a:schemeClr val="accent1"/>
              </a:buClr>
              <a:buSzPct val="13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5BBE30-F74E-1171-7FE1-FC4C23DC6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9ABEB24-6B83-EE6B-9F38-59859F642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375" y="1013707"/>
            <a:ext cx="11491913" cy="379184"/>
          </a:xfrm>
          <a:prstGeom prst="rect">
            <a:avLst/>
          </a:prstGeom>
        </p:spPr>
        <p:txBody>
          <a:bodyPr rIns="0" anchor="ctr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228595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Insert subtitle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098BE-C103-4932-A062-75BA7EE5F076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4" name="Picture 3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85182C80-1D60-3F81-D8B8-F5D717B268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15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1DAD9-DE04-0485-A1FB-155CD54C7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6554076-E568-FEC0-B8CF-B5555DFB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45" y="1564849"/>
            <a:ext cx="5587677" cy="4787313"/>
          </a:xfrm>
          <a:prstGeom prst="rect">
            <a:avLst/>
          </a:prstGeom>
        </p:spPr>
        <p:txBody>
          <a:bodyPr rIns="0"/>
          <a:lstStyle>
            <a:lvl1pPr marL="180975" indent="-180975">
              <a:lnSpc>
                <a:spcPts val="2400"/>
              </a:lnSpc>
              <a:spcBef>
                <a:spcPts val="600"/>
              </a:spcBef>
              <a:buClr>
                <a:schemeClr val="bg2"/>
              </a:buClr>
              <a:buSzPct val="100000"/>
              <a:defRPr sz="1800">
                <a:solidFill>
                  <a:schemeClr val="tx1"/>
                </a:solidFill>
                <a:latin typeface="+mn-lt"/>
              </a:defRPr>
            </a:lvl1pPr>
            <a:lvl2pPr marL="449263" indent="-182563">
              <a:lnSpc>
                <a:spcPts val="24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>
                <a:tab pos="449263" algn="l"/>
              </a:tabLst>
              <a:defRPr sz="1800">
                <a:solidFill>
                  <a:schemeClr val="tx1"/>
                </a:solidFill>
                <a:latin typeface="+mn-lt"/>
              </a:defRPr>
            </a:lvl2pPr>
            <a:lvl3pPr marL="534988" indent="179388">
              <a:lnSpc>
                <a:spcPts val="19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>
                <a:tab pos="534988" algn="l"/>
              </a:tabLst>
              <a:defRPr sz="160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accent1"/>
              </a:buClr>
              <a:buSzPct val="130000"/>
              <a:defRPr sz="1600"/>
            </a:lvl4pPr>
            <a:lvl5pPr>
              <a:buClr>
                <a:schemeClr val="accent1"/>
              </a:buClr>
              <a:buSzPct val="13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5BBE30-F74E-1171-7FE1-FC4C23DC6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9ABEB24-6B83-EE6B-9F38-59859F642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375" y="1013707"/>
            <a:ext cx="11491913" cy="379184"/>
          </a:xfrm>
          <a:prstGeom prst="rect">
            <a:avLst/>
          </a:prstGeom>
        </p:spPr>
        <p:txBody>
          <a:bodyPr rIns="0" anchor="ctr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228595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Insert subtitle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4B04BD-5579-17E3-07E6-3854D978E95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37611" y="1564849"/>
            <a:ext cx="5587677" cy="4787313"/>
          </a:xfrm>
          <a:prstGeom prst="rect">
            <a:avLst/>
          </a:prstGeom>
        </p:spPr>
        <p:txBody>
          <a:bodyPr rIns="0"/>
          <a:lstStyle>
            <a:lvl1pPr marL="180975" indent="-180975">
              <a:lnSpc>
                <a:spcPts val="2400"/>
              </a:lnSpc>
              <a:spcBef>
                <a:spcPts val="600"/>
              </a:spcBef>
              <a:buClr>
                <a:schemeClr val="bg2"/>
              </a:buClr>
              <a:buSzPct val="100000"/>
              <a:defRPr sz="1800">
                <a:solidFill>
                  <a:schemeClr val="tx1"/>
                </a:solidFill>
                <a:latin typeface="+mn-lt"/>
              </a:defRPr>
            </a:lvl1pPr>
            <a:lvl2pPr marL="449263" indent="-182563">
              <a:lnSpc>
                <a:spcPts val="24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>
                <a:tab pos="449263" algn="l"/>
              </a:tabLst>
              <a:defRPr sz="1800">
                <a:solidFill>
                  <a:schemeClr val="tx1"/>
                </a:solidFill>
                <a:latin typeface="+mn-lt"/>
              </a:defRPr>
            </a:lvl2pPr>
            <a:lvl3pPr marL="534988" indent="179388">
              <a:lnSpc>
                <a:spcPts val="19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>
                <a:tab pos="534988" algn="l"/>
              </a:tabLst>
              <a:defRPr sz="160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accent1"/>
              </a:buClr>
              <a:buSzPct val="130000"/>
              <a:defRPr sz="1600"/>
            </a:lvl4pPr>
            <a:lvl5pPr>
              <a:buClr>
                <a:schemeClr val="accent1"/>
              </a:buClr>
              <a:buSzPct val="13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098BE-C103-4932-A062-75BA7EE5F076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4" name="Picture 3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C27472-0B0E-7F2D-C458-0E196E1916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14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, Tex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D346B3-A235-0CD9-B778-FD907A3CD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045" y="1567302"/>
            <a:ext cx="5280468" cy="631371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000" b="1" i="0">
                <a:solidFill>
                  <a:schemeClr val="bg2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4041FD-F107-BE61-2268-6C3A769B0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4045" y="2340189"/>
            <a:ext cx="5280468" cy="4011973"/>
          </a:xfrm>
          <a:prstGeom prst="rect">
            <a:avLst/>
          </a:prstGeom>
        </p:spPr>
        <p:txBody>
          <a:bodyPr rIns="36000"/>
          <a:lstStyle>
            <a:lvl1pPr marL="180975" indent="-180975">
              <a:lnSpc>
                <a:spcPts val="2400"/>
              </a:lnSpc>
              <a:spcBef>
                <a:spcPts val="0"/>
              </a:spcBef>
              <a:buClr>
                <a:schemeClr val="accent5"/>
              </a:buClr>
              <a:buSzPct val="100000"/>
              <a:defRPr sz="1800">
                <a:solidFill>
                  <a:schemeClr val="tx1"/>
                </a:solidFill>
                <a:latin typeface="+mn-lt"/>
              </a:defRPr>
            </a:lvl1pPr>
            <a:lvl2pPr marL="447675" indent="-219075">
              <a:lnSpc>
                <a:spcPts val="2400"/>
              </a:lnSpc>
              <a:spcBef>
                <a:spcPts val="0"/>
              </a:spcBef>
              <a:buClr>
                <a:schemeClr val="accent5"/>
              </a:buClr>
              <a:buSzPct val="100000"/>
              <a:defRPr sz="1800"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hart Placeholder 10">
            <a:extLst>
              <a:ext uri="{FF2B5EF4-FFF2-40B4-BE49-F238E27FC236}">
                <a16:creationId xmlns:a16="http://schemas.microsoft.com/office/drawing/2014/main" id="{5B9FB262-910B-43ED-772E-4EB9300BAFC4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57106" y="1566618"/>
            <a:ext cx="5968681" cy="4433069"/>
          </a:xfrm>
          <a:prstGeom prst="rect">
            <a:avLst/>
          </a:prstGeom>
          <a:solidFill>
            <a:schemeClr val="bg1">
              <a:alpha val="6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80E4366-FFA6-4C03-234F-0DC47DFBDE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56607" y="6151757"/>
            <a:ext cx="5968681" cy="20040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data source</a:t>
            </a:r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7DF815-36BA-E053-152A-B54DBE9279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0EB41E02-6849-35E0-4B15-322D587338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33295" y="6504232"/>
            <a:ext cx="390525" cy="200406"/>
          </a:xfrm>
        </p:spPr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A3E8E-7E1B-F060-E890-520F99709D5D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4" name="Picture 3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1EA0EAB7-9961-6E58-D4CE-63FB021720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21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, insight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10">
            <a:extLst>
              <a:ext uri="{FF2B5EF4-FFF2-40B4-BE49-F238E27FC236}">
                <a16:creationId xmlns:a16="http://schemas.microsoft.com/office/drawing/2014/main" id="{5B9FB262-910B-43ED-772E-4EB9300BAFC4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33376" y="1566619"/>
            <a:ext cx="11492412" cy="3277756"/>
          </a:xfrm>
          <a:prstGeom prst="rect">
            <a:avLst/>
          </a:prstGeom>
          <a:solidFill>
            <a:schemeClr val="bg1">
              <a:alpha val="6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80E4366-FFA6-4C03-234F-0DC47DFBDE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376" y="6151757"/>
            <a:ext cx="5968681" cy="200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data source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F2DC516-410F-B798-F181-060DBA6C2D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3375" y="1013707"/>
            <a:ext cx="11491913" cy="379184"/>
          </a:xfrm>
          <a:prstGeom prst="rect">
            <a:avLst/>
          </a:prstGeom>
        </p:spPr>
        <p:txBody>
          <a:bodyPr rIns="0" anchor="ctr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228595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Insert subtitle</a:t>
            </a:r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7DF815-36BA-E053-152A-B54DBE9279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0EB41E02-6849-35E0-4B15-322D587338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33295" y="6504232"/>
            <a:ext cx="390525" cy="200406"/>
          </a:xfrm>
        </p:spPr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4372DBA-A132-6B43-F5BA-937771F4FF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6408" y="4990768"/>
            <a:ext cx="7967320" cy="957590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ts val="2300"/>
              </a:lnSpc>
              <a:spcBef>
                <a:spcPts val="0"/>
              </a:spcBef>
              <a:buClr>
                <a:schemeClr val="bg2"/>
              </a:buClr>
              <a:buSzPct val="100000"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insight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509D76-4218-B567-0080-E267948E362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3374" y="5073557"/>
            <a:ext cx="873125" cy="87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 dirty="0"/>
              <a:t>Insert icon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14C24-01E9-52AF-0CB9-192B69B9046D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2" name="Picture 1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8CA5FD17-E68B-4DA1-B4B8-ECDE6DCA35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5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wire&#10;&#10;Description automatically generated">
            <a:extLst>
              <a:ext uri="{FF2B5EF4-FFF2-40B4-BE49-F238E27FC236}">
                <a16:creationId xmlns:a16="http://schemas.microsoft.com/office/drawing/2014/main" id="{86CD9BCA-8734-469A-02C7-2D2A18B90B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" y="0"/>
            <a:ext cx="12189833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62FB55-1AA8-7B4D-65F3-B09383F85F25}"/>
              </a:ext>
            </a:extLst>
          </p:cNvPr>
          <p:cNvSpPr/>
          <p:nvPr userDrawn="1"/>
        </p:nvSpPr>
        <p:spPr>
          <a:xfrm>
            <a:off x="0" y="0"/>
            <a:ext cx="12189833" cy="6858000"/>
          </a:xfrm>
          <a:prstGeom prst="rect">
            <a:avLst/>
          </a:prstGeom>
          <a:gradFill flip="none" rotWithShape="1">
            <a:gsLst>
              <a:gs pos="917">
                <a:schemeClr val="bg2">
                  <a:lumMod val="20000"/>
                  <a:lumOff val="80000"/>
                  <a:alpha val="45000"/>
                </a:schemeClr>
              </a:gs>
              <a:gs pos="55000">
                <a:schemeClr val="bg1">
                  <a:alpha val="72000"/>
                </a:schemeClr>
              </a:gs>
              <a:gs pos="100000">
                <a:schemeClr val="accent4">
                  <a:lumMod val="20000"/>
                  <a:lumOff val="80000"/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36">
            <a:extLst>
              <a:ext uri="{FF2B5EF4-FFF2-40B4-BE49-F238E27FC236}">
                <a16:creationId xmlns:a16="http://schemas.microsoft.com/office/drawing/2014/main" id="{312804DA-E3FF-54AD-93C7-3505FD10FC74}"/>
              </a:ext>
            </a:extLst>
          </p:cNvPr>
          <p:cNvSpPr>
            <a:spLocks/>
          </p:cNvSpPr>
          <p:nvPr/>
        </p:nvSpPr>
        <p:spPr>
          <a:xfrm>
            <a:off x="572715" y="1060322"/>
            <a:ext cx="11046568" cy="4737356"/>
          </a:xfrm>
          <a:prstGeom prst="roundRect">
            <a:avLst>
              <a:gd name="adj" fmla="val 5019"/>
            </a:avLst>
          </a:prstGeom>
          <a:noFill/>
          <a:ln w="12700">
            <a:gradFill flip="none" rotWithShape="1">
              <a:gsLst>
                <a:gs pos="0">
                  <a:schemeClr val="bg2"/>
                </a:gs>
                <a:gs pos="52000">
                  <a:schemeClr val="bg2">
                    <a:alpha val="0"/>
                  </a:schemeClr>
                </a:gs>
              </a:gsLst>
              <a:lin ang="2700000" scaled="1"/>
              <a:tileRect/>
            </a:gra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endParaRPr lang="en-GB" sz="1765" dirty="0">
              <a:solidFill>
                <a:srgbClr val="00000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DEA75005-6285-9A81-3B9E-E0D2BC9532B3}"/>
              </a:ext>
            </a:extLst>
          </p:cNvPr>
          <p:cNvSpPr/>
          <p:nvPr/>
        </p:nvSpPr>
        <p:spPr bwMode="auto">
          <a:xfrm>
            <a:off x="572715" y="1060322"/>
            <a:ext cx="8055718" cy="3064312"/>
          </a:xfrm>
          <a:prstGeom prst="bentArrow">
            <a:avLst>
              <a:gd name="adj1" fmla="val 25000"/>
              <a:gd name="adj2" fmla="val 0"/>
              <a:gd name="adj3" fmla="val 25000"/>
              <a:gd name="adj4" fmla="val 7543"/>
            </a:avLst>
          </a:prstGeom>
          <a:solidFill>
            <a:schemeClr val="accent1"/>
          </a:solidFill>
          <a:ln>
            <a:gradFill flip="none" rotWithShape="1"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5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8100000" scaled="1"/>
              <a:tileRect/>
            </a:gra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err="1">
              <a:solidFill>
                <a:srgbClr val="091F2C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F9DFD80-73B4-E9D0-34BD-BC21B4F074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31523" y="1887165"/>
            <a:ext cx="8774349" cy="28485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500"/>
              </a:lnSpc>
              <a:spcBef>
                <a:spcPts val="0"/>
              </a:spcBef>
              <a:buNone/>
              <a:defRPr b="1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insert quote text</a:t>
            </a:r>
            <a:endParaRPr lang="en-GB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6FFA6A9E-3AA6-56E4-EBE7-0C0B0E89E4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33295" y="6504232"/>
            <a:ext cx="390525" cy="200406"/>
          </a:xfrm>
        </p:spPr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AF8B819-6B85-AEC6-5FDD-6869F0A472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2325" y="4951477"/>
            <a:ext cx="6603547" cy="21577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name, job title and company of person whose quote this is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6BB88E-1591-74F0-795C-A3BA2C27596C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4" name="Picture 3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53DDB631-F76E-00C8-1DB4-1577F0AC8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and Explan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36">
            <a:extLst>
              <a:ext uri="{FF2B5EF4-FFF2-40B4-BE49-F238E27FC236}">
                <a16:creationId xmlns:a16="http://schemas.microsoft.com/office/drawing/2014/main" id="{312804DA-E3FF-54AD-93C7-3505FD10FC74}"/>
              </a:ext>
            </a:extLst>
          </p:cNvPr>
          <p:cNvSpPr>
            <a:spLocks/>
          </p:cNvSpPr>
          <p:nvPr/>
        </p:nvSpPr>
        <p:spPr>
          <a:xfrm>
            <a:off x="572715" y="1060322"/>
            <a:ext cx="11046568" cy="4737356"/>
          </a:xfrm>
          <a:prstGeom prst="roundRect">
            <a:avLst>
              <a:gd name="adj" fmla="val 5019"/>
            </a:avLst>
          </a:prstGeom>
          <a:solidFill>
            <a:schemeClr val="bg1">
              <a:alpha val="6000"/>
            </a:schemeClr>
          </a:solidFill>
          <a:ln w="12700">
            <a:gradFill flip="none" rotWithShape="1">
              <a:gsLst>
                <a:gs pos="0">
                  <a:schemeClr val="bg2"/>
                </a:gs>
                <a:gs pos="52000">
                  <a:schemeClr val="bg2">
                    <a:alpha val="0"/>
                  </a:schemeClr>
                </a:gs>
              </a:gsLst>
              <a:lin ang="2700000" scaled="1"/>
              <a:tileRect/>
            </a:gra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endParaRPr lang="en-GB" sz="1765" dirty="0">
              <a:solidFill>
                <a:srgbClr val="00000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DEA75005-6285-9A81-3B9E-E0D2BC9532B3}"/>
              </a:ext>
            </a:extLst>
          </p:cNvPr>
          <p:cNvSpPr/>
          <p:nvPr/>
        </p:nvSpPr>
        <p:spPr bwMode="auto">
          <a:xfrm>
            <a:off x="572715" y="1060322"/>
            <a:ext cx="8055718" cy="3064312"/>
          </a:xfrm>
          <a:prstGeom prst="bentArrow">
            <a:avLst>
              <a:gd name="adj1" fmla="val 25000"/>
              <a:gd name="adj2" fmla="val 0"/>
              <a:gd name="adj3" fmla="val 25000"/>
              <a:gd name="adj4" fmla="val 7543"/>
            </a:avLst>
          </a:prstGeom>
          <a:solidFill>
            <a:schemeClr val="accent1"/>
          </a:solidFill>
          <a:ln>
            <a:gradFill flip="none" rotWithShape="1"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5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8100000" scaled="1"/>
              <a:tileRect/>
            </a:gra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err="1">
              <a:solidFill>
                <a:srgbClr val="091F2C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CD189CF5-3C7F-7F34-1E57-8278975BC4B4}"/>
              </a:ext>
            </a:extLst>
          </p:cNvPr>
          <p:cNvSpPr/>
          <p:nvPr/>
        </p:nvSpPr>
        <p:spPr bwMode="auto">
          <a:xfrm flipH="1" flipV="1">
            <a:off x="3563565" y="2733366"/>
            <a:ext cx="8055718" cy="3064312"/>
          </a:xfrm>
          <a:prstGeom prst="bentArrow">
            <a:avLst>
              <a:gd name="adj1" fmla="val 25000"/>
              <a:gd name="adj2" fmla="val 0"/>
              <a:gd name="adj3" fmla="val 25000"/>
              <a:gd name="adj4" fmla="val 7543"/>
            </a:avLst>
          </a:prstGeom>
          <a:solidFill>
            <a:schemeClr val="accent1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8100000" scaled="1"/>
              <a:tileRect/>
            </a:gra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err="1">
              <a:solidFill>
                <a:srgbClr val="091F2C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2FF16559-06AA-8540-6D3C-2FF4BB662E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3778" y="1847866"/>
            <a:ext cx="2490281" cy="316226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0" b="1">
                <a:gradFill>
                  <a:gsLst>
                    <a:gs pos="0">
                      <a:schemeClr val="bg2"/>
                    </a:gs>
                    <a:gs pos="100000">
                      <a:schemeClr val="accent5"/>
                    </a:gs>
                  </a:gsLst>
                  <a:lin ang="2700000" scaled="1"/>
                </a:gra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insert stat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693AF-59EB-F9E2-5322-05A0E9E36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33295" y="6504232"/>
            <a:ext cx="390525" cy="200406"/>
          </a:xfrm>
        </p:spPr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510BF6-96ED-0E6A-4D7A-000BD394B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97325" y="1847850"/>
            <a:ext cx="6900863" cy="3162300"/>
          </a:xfrm>
          <a:prstGeom prst="rect">
            <a:avLst/>
          </a:prstGeom>
        </p:spPr>
        <p:txBody>
          <a:bodyPr rIns="0" anchor="ctr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insert explanation of stat – keep it to four or five lines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FFAB0C-582E-B03A-3A5D-93EDD806BF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8945" y="6093482"/>
            <a:ext cx="10388160" cy="1557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400">
                <a:solidFill>
                  <a:schemeClr val="tx1">
                    <a:alpha val="72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insert source of stat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2F0C1-EF32-4E6C-4767-9FE4DFAA6DBC}"/>
              </a:ext>
            </a:extLst>
          </p:cNvPr>
          <p:cNvSpPr txBox="1"/>
          <p:nvPr userDrawn="1"/>
        </p:nvSpPr>
        <p:spPr>
          <a:xfrm>
            <a:off x="636404" y="6017467"/>
            <a:ext cx="801823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>
                <a:solidFill>
                  <a:schemeClr val="tx1">
                    <a:alpha val="72000"/>
                  </a:schemeClr>
                </a:solidFill>
              </a:rPr>
              <a:t>Source:</a:t>
            </a:r>
            <a:endParaRPr lang="en-GB" sz="1400" dirty="0">
              <a:solidFill>
                <a:schemeClr val="tx1">
                  <a:alpha val="72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C8ECE-B997-3579-0AED-3C3D67F740F8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5" name="Picture 4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7B6B20B8-CAD3-460C-43E0-3D24357B9C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54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693AF-59EB-F9E2-5322-05A0E9E36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33295" y="6504232"/>
            <a:ext cx="390525" cy="200406"/>
          </a:xfrm>
        </p:spPr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E165E62-A637-DD4E-B23A-01321E7231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3375" y="1013707"/>
            <a:ext cx="11491913" cy="379184"/>
          </a:xfrm>
          <a:prstGeom prst="rect">
            <a:avLst/>
          </a:prstGeom>
        </p:spPr>
        <p:txBody>
          <a:bodyPr rIns="0" anchor="ctr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228595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Insert subtitle</a:t>
            </a:r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6DF37DA-DDFE-613B-C152-E31A2B373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0D068D9-C80A-27BF-96F1-37C00E2B72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5644" y="2198688"/>
            <a:ext cx="2801938" cy="3644900"/>
          </a:xfrm>
          <a:prstGeom prst="rect">
            <a:avLst/>
          </a:prstGeom>
        </p:spPr>
        <p:txBody>
          <a:bodyPr lIns="216000" tIns="144000"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794AEE7B-CDB6-89A3-596B-A175A4E7D0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78362" y="2198688"/>
            <a:ext cx="2801938" cy="3644900"/>
          </a:xfrm>
          <a:prstGeom prst="rect">
            <a:avLst/>
          </a:prstGeom>
        </p:spPr>
        <p:txBody>
          <a:bodyPr lIns="216000" tIns="144000"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1D2D79C4-602B-DD3D-C39B-6743C34D37D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73315" y="2198688"/>
            <a:ext cx="2801938" cy="3644900"/>
          </a:xfrm>
          <a:prstGeom prst="rect">
            <a:avLst/>
          </a:prstGeom>
        </p:spPr>
        <p:txBody>
          <a:bodyPr lIns="216000" tIns="144000"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A6475-FE64-4A9A-6EBE-EA9F64A22A59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2" name="Picture 1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CE0BF36-1DE4-10FC-E9C0-4A2E1FE27A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9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,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DFB144-FDBF-4390-0BB7-C1D133BF15AC}"/>
              </a:ext>
            </a:extLst>
          </p:cNvPr>
          <p:cNvGrpSpPr/>
          <p:nvPr userDrawn="1"/>
        </p:nvGrpSpPr>
        <p:grpSpPr>
          <a:xfrm>
            <a:off x="572511" y="3171217"/>
            <a:ext cx="3490410" cy="3012816"/>
            <a:chOff x="572715" y="1060322"/>
            <a:chExt cx="11046568" cy="4737356"/>
          </a:xfrm>
        </p:grpSpPr>
        <p:sp>
          <p:nvSpPr>
            <p:cNvPr id="10" name="Rectangle: Rounded Corners 36">
              <a:extLst>
                <a:ext uri="{FF2B5EF4-FFF2-40B4-BE49-F238E27FC236}">
                  <a16:creationId xmlns:a16="http://schemas.microsoft.com/office/drawing/2014/main" id="{312804DA-E3FF-54AD-93C7-3505FD10FC74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rgbClr val="000000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Arrow: Bent 10">
              <a:extLst>
                <a:ext uri="{FF2B5EF4-FFF2-40B4-BE49-F238E27FC236}">
                  <a16:creationId xmlns:a16="http://schemas.microsoft.com/office/drawing/2014/main" id="{DEA75005-6285-9A81-3B9E-E0D2BC9532B3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rgbClr val="091F2C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693AF-59EB-F9E2-5322-05A0E9E36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33295" y="6504232"/>
            <a:ext cx="390525" cy="200406"/>
          </a:xfrm>
        </p:spPr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E165E62-A637-DD4E-B23A-01321E7231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3375" y="1013707"/>
            <a:ext cx="11491913" cy="379184"/>
          </a:xfrm>
          <a:prstGeom prst="rect">
            <a:avLst/>
          </a:prstGeom>
        </p:spPr>
        <p:txBody>
          <a:bodyPr rIns="0" anchor="ctr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228595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Insert subtitle</a:t>
            </a:r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6DF37DA-DDFE-613B-C152-E31A2B373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22965E-4015-5969-B9A3-E528F49D505A}"/>
              </a:ext>
            </a:extLst>
          </p:cNvPr>
          <p:cNvGrpSpPr/>
          <p:nvPr userDrawn="1"/>
        </p:nvGrpSpPr>
        <p:grpSpPr>
          <a:xfrm>
            <a:off x="4350795" y="3171217"/>
            <a:ext cx="3490410" cy="3012816"/>
            <a:chOff x="572715" y="1060322"/>
            <a:chExt cx="11046568" cy="4737356"/>
          </a:xfrm>
        </p:grpSpPr>
        <p:sp>
          <p:nvSpPr>
            <p:cNvPr id="17" name="Rectangle: Rounded Corners 36">
              <a:extLst>
                <a:ext uri="{FF2B5EF4-FFF2-40B4-BE49-F238E27FC236}">
                  <a16:creationId xmlns:a16="http://schemas.microsoft.com/office/drawing/2014/main" id="{B66EBDD1-1BBC-B3F5-7C0B-F4114FDF5361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rgbClr val="000000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88EDF233-A522-9238-8439-398D896DFD0C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rgbClr val="091F2C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C2ECD6-160D-9BE3-7F3B-A7F8DF7BD6FC}"/>
              </a:ext>
            </a:extLst>
          </p:cNvPr>
          <p:cNvGrpSpPr/>
          <p:nvPr userDrawn="1"/>
        </p:nvGrpSpPr>
        <p:grpSpPr>
          <a:xfrm>
            <a:off x="8129079" y="3171217"/>
            <a:ext cx="3490410" cy="3012816"/>
            <a:chOff x="572715" y="1060322"/>
            <a:chExt cx="11046568" cy="4737356"/>
          </a:xfrm>
        </p:grpSpPr>
        <p:sp>
          <p:nvSpPr>
            <p:cNvPr id="21" name="Rectangle: Rounded Corners 36">
              <a:extLst>
                <a:ext uri="{FF2B5EF4-FFF2-40B4-BE49-F238E27FC236}">
                  <a16:creationId xmlns:a16="http://schemas.microsoft.com/office/drawing/2014/main" id="{B984C29B-7649-801F-67C3-B4646FDF339D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22" name="Arrow: Bent 21">
              <a:extLst>
                <a:ext uri="{FF2B5EF4-FFF2-40B4-BE49-F238E27FC236}">
                  <a16:creationId xmlns:a16="http://schemas.microsoft.com/office/drawing/2014/main" id="{3667276F-D4C8-CF01-42E2-870613776551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0D068D9-C80A-27BF-96F1-37C00E2B72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5644" y="3429001"/>
            <a:ext cx="2801938" cy="588522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00A1067C-F0EF-3815-6702-8496313D20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8362" y="3429001"/>
            <a:ext cx="2801938" cy="588522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BFBA9BE8-96DB-0B9C-0857-51873A99B1B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73315" y="3429000"/>
            <a:ext cx="2801938" cy="588522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42A67689-3818-BC97-DA60-80A83E5DA1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5644" y="4084261"/>
            <a:ext cx="2801938" cy="1760031"/>
          </a:xfrm>
          <a:prstGeom prst="rect">
            <a:avLst/>
          </a:prstGeom>
        </p:spPr>
        <p:txBody>
          <a:bodyPr rIns="0"/>
          <a:lstStyle>
            <a:lvl1pPr marL="174625" indent="-174625">
              <a:lnSpc>
                <a:spcPts val="22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GB" dirty="0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C7F357D9-DF55-C2FC-7846-E978917B85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336" y="4084261"/>
            <a:ext cx="2801938" cy="1760031"/>
          </a:xfrm>
          <a:prstGeom prst="rect">
            <a:avLst/>
          </a:prstGeom>
        </p:spPr>
        <p:txBody>
          <a:bodyPr rIns="0"/>
          <a:lstStyle>
            <a:lvl1pPr marL="174625" indent="-174625">
              <a:lnSpc>
                <a:spcPts val="22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GB" dirty="0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D498CFB0-12F7-1320-9DB8-438BA717B0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3315" y="4084261"/>
            <a:ext cx="2801938" cy="1760031"/>
          </a:xfrm>
          <a:prstGeom prst="rect">
            <a:avLst/>
          </a:prstGeom>
        </p:spPr>
        <p:txBody>
          <a:bodyPr rIns="0"/>
          <a:lstStyle>
            <a:lvl1pPr marL="174625" indent="-174625">
              <a:lnSpc>
                <a:spcPts val="22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GB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46834212-0EA4-F947-49BA-068560BF7EE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74403" y="1716278"/>
            <a:ext cx="1270800" cy="1270000"/>
          </a:xfrm>
          <a:prstGeom prst="roundRect">
            <a:avLst>
              <a:gd name="adj" fmla="val 12837"/>
            </a:avLst>
          </a:prstGeom>
          <a:noFill/>
          <a:ln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icon</a:t>
            </a:r>
            <a:endParaRPr lang="en-GB" dirty="0"/>
          </a:p>
        </p:txBody>
      </p:sp>
      <p:sp>
        <p:nvSpPr>
          <p:cNvPr id="39" name="Picture Placeholder 37">
            <a:extLst>
              <a:ext uri="{FF2B5EF4-FFF2-40B4-BE49-F238E27FC236}">
                <a16:creationId xmlns:a16="http://schemas.microsoft.com/office/drawing/2014/main" id="{8CC1A43E-867D-B7E0-1484-01D8051651D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86914" y="1716278"/>
            <a:ext cx="1270800" cy="1270000"/>
          </a:xfrm>
          <a:prstGeom prst="roundRect">
            <a:avLst>
              <a:gd name="adj" fmla="val 12837"/>
            </a:avLst>
          </a:prstGeom>
          <a:noFill/>
          <a:ln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icon</a:t>
            </a:r>
            <a:endParaRPr lang="en-GB" dirty="0"/>
          </a:p>
        </p:txBody>
      </p:sp>
      <p:sp>
        <p:nvSpPr>
          <p:cNvPr id="40" name="Picture Placeholder 37">
            <a:extLst>
              <a:ext uri="{FF2B5EF4-FFF2-40B4-BE49-F238E27FC236}">
                <a16:creationId xmlns:a16="http://schemas.microsoft.com/office/drawing/2014/main" id="{0FFD4EF4-6AEA-F88E-DDE2-EA948BA58D1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29079" y="1716278"/>
            <a:ext cx="1270800" cy="1270000"/>
          </a:xfrm>
          <a:prstGeom prst="roundRect">
            <a:avLst>
              <a:gd name="adj" fmla="val 12837"/>
            </a:avLst>
          </a:prstGeom>
          <a:noFill/>
          <a:ln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icon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C436C-A414-85F2-B7AE-52134D84E999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2" name="Picture 1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9D441088-4FD8-B66F-29A4-8A9625007D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63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, ic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DFB144-FDBF-4390-0BB7-C1D133BF15AC}"/>
              </a:ext>
            </a:extLst>
          </p:cNvPr>
          <p:cNvGrpSpPr/>
          <p:nvPr userDrawn="1"/>
        </p:nvGrpSpPr>
        <p:grpSpPr>
          <a:xfrm>
            <a:off x="572511" y="3171217"/>
            <a:ext cx="2405976" cy="3012816"/>
            <a:chOff x="572715" y="1060322"/>
            <a:chExt cx="11046568" cy="4737356"/>
          </a:xfrm>
        </p:grpSpPr>
        <p:sp>
          <p:nvSpPr>
            <p:cNvPr id="10" name="Rectangle: Rounded Corners 36">
              <a:extLst>
                <a:ext uri="{FF2B5EF4-FFF2-40B4-BE49-F238E27FC236}">
                  <a16:creationId xmlns:a16="http://schemas.microsoft.com/office/drawing/2014/main" id="{312804DA-E3FF-54AD-93C7-3505FD10FC74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Arrow: Bent 10">
              <a:extLst>
                <a:ext uri="{FF2B5EF4-FFF2-40B4-BE49-F238E27FC236}">
                  <a16:creationId xmlns:a16="http://schemas.microsoft.com/office/drawing/2014/main" id="{DEA75005-6285-9A81-3B9E-E0D2BC9532B3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693AF-59EB-F9E2-5322-05A0E9E36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33295" y="6504232"/>
            <a:ext cx="390525" cy="200406"/>
          </a:xfrm>
        </p:spPr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6DF37DA-DDFE-613B-C152-E31A2B373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22965E-4015-5969-B9A3-E528F49D505A}"/>
              </a:ext>
            </a:extLst>
          </p:cNvPr>
          <p:cNvGrpSpPr/>
          <p:nvPr userDrawn="1"/>
        </p:nvGrpSpPr>
        <p:grpSpPr>
          <a:xfrm>
            <a:off x="3452845" y="3171217"/>
            <a:ext cx="2405976" cy="3012816"/>
            <a:chOff x="572715" y="1060322"/>
            <a:chExt cx="11046568" cy="4737356"/>
          </a:xfrm>
        </p:grpSpPr>
        <p:sp>
          <p:nvSpPr>
            <p:cNvPr id="17" name="Rectangle: Rounded Corners 36">
              <a:extLst>
                <a:ext uri="{FF2B5EF4-FFF2-40B4-BE49-F238E27FC236}">
                  <a16:creationId xmlns:a16="http://schemas.microsoft.com/office/drawing/2014/main" id="{B66EBDD1-1BBC-B3F5-7C0B-F4114FDF5361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88EDF233-A522-9238-8439-398D896DFD0C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C2ECD6-160D-9BE3-7F3B-A7F8DF7BD6FC}"/>
              </a:ext>
            </a:extLst>
          </p:cNvPr>
          <p:cNvGrpSpPr/>
          <p:nvPr userDrawn="1"/>
        </p:nvGrpSpPr>
        <p:grpSpPr>
          <a:xfrm>
            <a:off x="6333179" y="3171217"/>
            <a:ext cx="2405976" cy="3012816"/>
            <a:chOff x="572715" y="1060322"/>
            <a:chExt cx="11046568" cy="4737356"/>
          </a:xfrm>
        </p:grpSpPr>
        <p:sp>
          <p:nvSpPr>
            <p:cNvPr id="21" name="Rectangle: Rounded Corners 36">
              <a:extLst>
                <a:ext uri="{FF2B5EF4-FFF2-40B4-BE49-F238E27FC236}">
                  <a16:creationId xmlns:a16="http://schemas.microsoft.com/office/drawing/2014/main" id="{B984C29B-7649-801F-67C3-B4646FDF339D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22" name="Arrow: Bent 21">
              <a:extLst>
                <a:ext uri="{FF2B5EF4-FFF2-40B4-BE49-F238E27FC236}">
                  <a16:creationId xmlns:a16="http://schemas.microsoft.com/office/drawing/2014/main" id="{3667276F-D4C8-CF01-42E2-870613776551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0D068D9-C80A-27BF-96F1-37C00E2B72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8368" y="3429001"/>
            <a:ext cx="1931405" cy="588522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00A1067C-F0EF-3815-6702-8496313D20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98832" y="3429001"/>
            <a:ext cx="1931405" cy="588522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BFBA9BE8-96DB-0B9C-0857-51873A99B1B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9296" y="3429000"/>
            <a:ext cx="1931405" cy="588522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42A67689-3818-BC97-DA60-80A83E5DA1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68" y="4084261"/>
            <a:ext cx="1931405" cy="1760031"/>
          </a:xfrm>
          <a:prstGeom prst="rect">
            <a:avLst/>
          </a:prstGeom>
        </p:spPr>
        <p:txBody>
          <a:bodyPr rIns="0"/>
          <a:lstStyle>
            <a:lvl1pPr marL="174625" indent="-174625">
              <a:lnSpc>
                <a:spcPts val="22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GB" dirty="0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C7F357D9-DF55-C2FC-7846-E978917B85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98832" y="4084261"/>
            <a:ext cx="1931405" cy="1760031"/>
          </a:xfrm>
          <a:prstGeom prst="rect">
            <a:avLst/>
          </a:prstGeom>
        </p:spPr>
        <p:txBody>
          <a:bodyPr rIns="0"/>
          <a:lstStyle>
            <a:lvl1pPr marL="174625" indent="-174625">
              <a:lnSpc>
                <a:spcPts val="22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GB" dirty="0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D498CFB0-12F7-1320-9DB8-438BA717B0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9296" y="4084261"/>
            <a:ext cx="1931405" cy="1760031"/>
          </a:xfrm>
          <a:prstGeom prst="rect">
            <a:avLst/>
          </a:prstGeom>
        </p:spPr>
        <p:txBody>
          <a:bodyPr rIns="0"/>
          <a:lstStyle>
            <a:lvl1pPr marL="174625" indent="-174625">
              <a:lnSpc>
                <a:spcPts val="22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GB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46834212-0EA4-F947-49BA-068560BF7EE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74403" y="1716278"/>
            <a:ext cx="1270800" cy="1270000"/>
          </a:xfrm>
          <a:prstGeom prst="roundRect">
            <a:avLst>
              <a:gd name="adj" fmla="val 12837"/>
            </a:avLst>
          </a:prstGeom>
          <a:noFill/>
          <a:ln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icon</a:t>
            </a:r>
            <a:endParaRPr lang="en-GB" dirty="0"/>
          </a:p>
        </p:txBody>
      </p:sp>
      <p:sp>
        <p:nvSpPr>
          <p:cNvPr id="39" name="Picture Placeholder 37">
            <a:extLst>
              <a:ext uri="{FF2B5EF4-FFF2-40B4-BE49-F238E27FC236}">
                <a16:creationId xmlns:a16="http://schemas.microsoft.com/office/drawing/2014/main" id="{8CC1A43E-867D-B7E0-1484-01D8051651D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462785" y="1716278"/>
            <a:ext cx="1270800" cy="1270000"/>
          </a:xfrm>
          <a:prstGeom prst="roundRect">
            <a:avLst>
              <a:gd name="adj" fmla="val 12837"/>
            </a:avLst>
          </a:prstGeom>
          <a:noFill/>
          <a:ln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icon</a:t>
            </a:r>
            <a:endParaRPr lang="en-GB" dirty="0"/>
          </a:p>
        </p:txBody>
      </p:sp>
      <p:sp>
        <p:nvSpPr>
          <p:cNvPr id="40" name="Picture Placeholder 37">
            <a:extLst>
              <a:ext uri="{FF2B5EF4-FFF2-40B4-BE49-F238E27FC236}">
                <a16:creationId xmlns:a16="http://schemas.microsoft.com/office/drawing/2014/main" id="{0FFD4EF4-6AEA-F88E-DDE2-EA948BA58D1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348918" y="1716278"/>
            <a:ext cx="1270800" cy="1270000"/>
          </a:xfrm>
          <a:prstGeom prst="roundRect">
            <a:avLst>
              <a:gd name="adj" fmla="val 12837"/>
            </a:avLst>
          </a:prstGeom>
          <a:noFill/>
          <a:ln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icon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E0F7E4-6854-816F-F659-EF87AA63E63B}"/>
              </a:ext>
            </a:extLst>
          </p:cNvPr>
          <p:cNvGrpSpPr/>
          <p:nvPr userDrawn="1"/>
        </p:nvGrpSpPr>
        <p:grpSpPr>
          <a:xfrm>
            <a:off x="9213513" y="3171217"/>
            <a:ext cx="2405976" cy="3012816"/>
            <a:chOff x="572715" y="1060322"/>
            <a:chExt cx="11046568" cy="4737356"/>
          </a:xfrm>
        </p:grpSpPr>
        <p:sp>
          <p:nvSpPr>
            <p:cNvPr id="15" name="Rectangle: Rounded Corners 36">
              <a:extLst>
                <a:ext uri="{FF2B5EF4-FFF2-40B4-BE49-F238E27FC236}">
                  <a16:creationId xmlns:a16="http://schemas.microsoft.com/office/drawing/2014/main" id="{F5F50C0A-6D7F-8EE7-EFA7-13827E04406B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24" name="Arrow: Bent 23">
              <a:extLst>
                <a:ext uri="{FF2B5EF4-FFF2-40B4-BE49-F238E27FC236}">
                  <a16:creationId xmlns:a16="http://schemas.microsoft.com/office/drawing/2014/main" id="{4EFB3D85-DCF1-050A-B8EC-484F1278FB37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31D4D869-C673-E7F2-42EE-EEC77E58C5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59760" y="3438728"/>
            <a:ext cx="1931405" cy="588522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017087B0-73CC-44FB-D452-80444DBA12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459760" y="4084261"/>
            <a:ext cx="1931405" cy="1869067"/>
          </a:xfrm>
          <a:prstGeom prst="rect">
            <a:avLst/>
          </a:prstGeom>
        </p:spPr>
        <p:txBody>
          <a:bodyPr rIns="0"/>
          <a:lstStyle>
            <a:lvl1pPr marL="174625" indent="-174625">
              <a:lnSpc>
                <a:spcPts val="22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GB" dirty="0"/>
          </a:p>
        </p:txBody>
      </p:sp>
      <p:sp>
        <p:nvSpPr>
          <p:cNvPr id="31" name="Picture Placeholder 37">
            <a:extLst>
              <a:ext uri="{FF2B5EF4-FFF2-40B4-BE49-F238E27FC236}">
                <a16:creationId xmlns:a16="http://schemas.microsoft.com/office/drawing/2014/main" id="{6C7EB798-E9E7-2512-1579-4E6A960D813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222527" y="1716278"/>
            <a:ext cx="1270800" cy="1270000"/>
          </a:xfrm>
          <a:prstGeom prst="roundRect">
            <a:avLst>
              <a:gd name="adj" fmla="val 12837"/>
            </a:avLst>
          </a:prstGeom>
          <a:noFill/>
          <a:ln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icon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A7516-B9FA-C298-7B6D-5808C33D5184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5" name="Picture 4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43B0187-B5AA-0295-9007-C524DB5325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37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693AF-59EB-F9E2-5322-05A0E9E36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33295" y="6504232"/>
            <a:ext cx="390525" cy="200406"/>
          </a:xfrm>
        </p:spPr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E165E62-A637-DD4E-B23A-01321E7231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3375" y="1013707"/>
            <a:ext cx="11491913" cy="379184"/>
          </a:xfrm>
          <a:prstGeom prst="rect">
            <a:avLst/>
          </a:prstGeom>
        </p:spPr>
        <p:txBody>
          <a:bodyPr rIns="0" anchor="ctr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228595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Insert subtitle</a:t>
            </a:r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6DF37DA-DDFE-613B-C152-E31A2B373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0D068D9-C80A-27BF-96F1-37C00E2B72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5644" y="2198688"/>
            <a:ext cx="1962000" cy="3644900"/>
          </a:xfrm>
          <a:prstGeom prst="rect">
            <a:avLst/>
          </a:prstGeom>
        </p:spPr>
        <p:txBody>
          <a:bodyPr lIns="180000" tIns="144000" rIns="3600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794AEE7B-CDB6-89A3-596B-A175A4E7D0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21315" y="2198688"/>
            <a:ext cx="1962000" cy="3644900"/>
          </a:xfrm>
          <a:prstGeom prst="rect">
            <a:avLst/>
          </a:prstGeom>
        </p:spPr>
        <p:txBody>
          <a:bodyPr lIns="180000" tIns="144000" rIns="3600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1D2D79C4-602B-DD3D-C39B-6743C34D37D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6986" y="2198688"/>
            <a:ext cx="1962000" cy="3644900"/>
          </a:xfrm>
          <a:prstGeom prst="rect">
            <a:avLst/>
          </a:prstGeom>
        </p:spPr>
        <p:txBody>
          <a:bodyPr lIns="180000" tIns="144000" rIns="3600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C40EC098-9E0E-63DC-942E-7BF4F26EA2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32658" y="2192900"/>
            <a:ext cx="1962000" cy="3644900"/>
          </a:xfrm>
          <a:prstGeom prst="rect">
            <a:avLst/>
          </a:prstGeom>
        </p:spPr>
        <p:txBody>
          <a:bodyPr lIns="180000" tIns="144000" rIns="3600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666FB-3AEA-C6FB-D3D1-0241BF5B6793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2" name="Picture 1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C9F393BE-BD60-110A-F7E8-A21B87C637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6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2926012B-276B-3BD8-60D0-0BBBE72B1907}"/>
              </a:ext>
            </a:extLst>
          </p:cNvPr>
          <p:cNvSpPr/>
          <p:nvPr userDrawn="1"/>
        </p:nvSpPr>
        <p:spPr>
          <a:xfrm rot="16200000" flipH="1">
            <a:off x="4870630" y="-4522255"/>
            <a:ext cx="7428741" cy="7428741"/>
          </a:xfrm>
          <a:prstGeom prst="flowChartDelay">
            <a:avLst/>
          </a:prstGeom>
          <a:gradFill flip="none" rotWithShape="1">
            <a:gsLst>
              <a:gs pos="85000">
                <a:schemeClr val="bg2">
                  <a:alpha val="17000"/>
                </a:schemeClr>
              </a:gs>
              <a:gs pos="22000">
                <a:schemeClr val="bg1">
                  <a:alpha val="11000"/>
                </a:schemeClr>
              </a:gs>
              <a:gs pos="58000">
                <a:schemeClr val="accent1">
                  <a:alpha val="6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1" name="Picture 10" descr="A blue and purple squares&#10;&#10;Description automatically generated">
            <a:extLst>
              <a:ext uri="{FF2B5EF4-FFF2-40B4-BE49-F238E27FC236}">
                <a16:creationId xmlns:a16="http://schemas.microsoft.com/office/drawing/2014/main" id="{8D1643DB-8BC2-A6D2-E340-A43D80A418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03628" y="1745348"/>
            <a:ext cx="956351" cy="956351"/>
          </a:xfrm>
          <a:prstGeom prst="rect">
            <a:avLst/>
          </a:prstGeom>
        </p:spPr>
      </p:pic>
      <p:pic>
        <p:nvPicPr>
          <p:cNvPr id="5" name="Picture 4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DEBFD8D-C876-D264-089B-B97CFD505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79" y="719503"/>
            <a:ext cx="3569924" cy="4694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FE533-50B8-4A6F-B561-81E1756A5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462" y="1908451"/>
            <a:ext cx="9144000" cy="2240337"/>
          </a:xfrm>
          <a:prstGeom prst="rect">
            <a:avLst/>
          </a:prstGeom>
        </p:spPr>
        <p:txBody>
          <a:bodyPr anchor="b"/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67556-862A-0CCA-A5BE-6AE87267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462" y="4240864"/>
            <a:ext cx="9144000" cy="150369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500" b="1">
                <a:gradFill flip="none" rotWithShape="1">
                  <a:gsLst>
                    <a:gs pos="6000">
                      <a:schemeClr val="accent1"/>
                    </a:gs>
                    <a:gs pos="100000">
                      <a:schemeClr val="bg2"/>
                    </a:gs>
                  </a:gsLst>
                  <a:lin ang="2700000" scaled="1"/>
                  <a:tileRect/>
                </a:gra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A8F283-BEDB-EB56-046A-AA1855521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0791" y="5744557"/>
            <a:ext cx="1879076" cy="52863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enter date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985BB-78FF-4C2F-BFC7-511B0C666733}"/>
              </a:ext>
            </a:extLst>
          </p:cNvPr>
          <p:cNvSpPr txBox="1"/>
          <p:nvPr userDrawn="1"/>
        </p:nvSpPr>
        <p:spPr>
          <a:xfrm>
            <a:off x="606013" y="6468867"/>
            <a:ext cx="20189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alpha val="46000"/>
                  </a:schemeClr>
                </a:solidFill>
                <a:latin typeface="+mn-lt"/>
              </a:rPr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4046891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 Team ">
    <p:bg>
      <p:bgPr>
        <a:gradFill>
          <a:gsLst>
            <a:gs pos="51400">
              <a:schemeClr val="bg1">
                <a:alpha val="0"/>
              </a:schemeClr>
            </a:gs>
            <a:gs pos="0">
              <a:schemeClr val="bg2">
                <a:alpha val="15000"/>
              </a:schemeClr>
            </a:gs>
            <a:gs pos="100000">
              <a:schemeClr val="accent4">
                <a:alpha val="12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DFB144-FDBF-4390-0BB7-C1D133BF15AC}"/>
              </a:ext>
            </a:extLst>
          </p:cNvPr>
          <p:cNvGrpSpPr/>
          <p:nvPr userDrawn="1"/>
        </p:nvGrpSpPr>
        <p:grpSpPr>
          <a:xfrm>
            <a:off x="572511" y="1828803"/>
            <a:ext cx="2631067" cy="2447428"/>
            <a:chOff x="572715" y="1060322"/>
            <a:chExt cx="11046568" cy="4737356"/>
          </a:xfrm>
        </p:grpSpPr>
        <p:sp>
          <p:nvSpPr>
            <p:cNvPr id="10" name="Rectangle: Rounded Corners 36">
              <a:extLst>
                <a:ext uri="{FF2B5EF4-FFF2-40B4-BE49-F238E27FC236}">
                  <a16:creationId xmlns:a16="http://schemas.microsoft.com/office/drawing/2014/main" id="{312804DA-E3FF-54AD-93C7-3505FD10FC74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Arrow: Bent 10">
              <a:extLst>
                <a:ext uri="{FF2B5EF4-FFF2-40B4-BE49-F238E27FC236}">
                  <a16:creationId xmlns:a16="http://schemas.microsoft.com/office/drawing/2014/main" id="{DEA75005-6285-9A81-3B9E-E0D2BC9532B3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Arrow: Bent 11">
              <a:extLst>
                <a:ext uri="{FF2B5EF4-FFF2-40B4-BE49-F238E27FC236}">
                  <a16:creationId xmlns:a16="http://schemas.microsoft.com/office/drawing/2014/main" id="{CD189CF5-3C7F-7F34-1E57-8278975BC4B4}"/>
                </a:ext>
              </a:extLst>
            </p:cNvPr>
            <p:cNvSpPr/>
            <p:nvPr/>
          </p:nvSpPr>
          <p:spPr bwMode="auto">
            <a:xfrm flipH="1" flipV="1">
              <a:off x="3563565" y="2733366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50000">
                    <a:schemeClr val="accent1">
                      <a:alpha val="5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693AF-59EB-F9E2-5322-05A0E9E36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33295" y="6504232"/>
            <a:ext cx="390525" cy="200406"/>
          </a:xfrm>
        </p:spPr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6DF37DA-DDFE-613B-C152-E31A2B373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22965E-4015-5969-B9A3-E528F49D505A}"/>
              </a:ext>
            </a:extLst>
          </p:cNvPr>
          <p:cNvGrpSpPr/>
          <p:nvPr userDrawn="1"/>
        </p:nvGrpSpPr>
        <p:grpSpPr>
          <a:xfrm>
            <a:off x="3377815" y="1828803"/>
            <a:ext cx="2631067" cy="2447428"/>
            <a:chOff x="572715" y="1060322"/>
            <a:chExt cx="11046568" cy="4737356"/>
          </a:xfrm>
        </p:grpSpPr>
        <p:sp>
          <p:nvSpPr>
            <p:cNvPr id="17" name="Rectangle: Rounded Corners 36">
              <a:extLst>
                <a:ext uri="{FF2B5EF4-FFF2-40B4-BE49-F238E27FC236}">
                  <a16:creationId xmlns:a16="http://schemas.microsoft.com/office/drawing/2014/main" id="{B66EBDD1-1BBC-B3F5-7C0B-F4114FDF5361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88EDF233-A522-9238-8439-398D896DFD0C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Arrow: Bent 18">
              <a:extLst>
                <a:ext uri="{FF2B5EF4-FFF2-40B4-BE49-F238E27FC236}">
                  <a16:creationId xmlns:a16="http://schemas.microsoft.com/office/drawing/2014/main" id="{FA99F07C-1172-9D5E-F69A-B9368DB75053}"/>
                </a:ext>
              </a:extLst>
            </p:cNvPr>
            <p:cNvSpPr/>
            <p:nvPr/>
          </p:nvSpPr>
          <p:spPr bwMode="auto">
            <a:xfrm flipH="1" flipV="1">
              <a:off x="3563565" y="2733366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50000">
                    <a:schemeClr val="accent1">
                      <a:alpha val="5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C2ECD6-160D-9BE3-7F3B-A7F8DF7BD6FC}"/>
              </a:ext>
            </a:extLst>
          </p:cNvPr>
          <p:cNvGrpSpPr/>
          <p:nvPr userDrawn="1"/>
        </p:nvGrpSpPr>
        <p:grpSpPr>
          <a:xfrm>
            <a:off x="6183119" y="1828803"/>
            <a:ext cx="2631067" cy="2447428"/>
            <a:chOff x="572715" y="1060322"/>
            <a:chExt cx="11046568" cy="4737356"/>
          </a:xfrm>
        </p:grpSpPr>
        <p:sp>
          <p:nvSpPr>
            <p:cNvPr id="21" name="Rectangle: Rounded Corners 36">
              <a:extLst>
                <a:ext uri="{FF2B5EF4-FFF2-40B4-BE49-F238E27FC236}">
                  <a16:creationId xmlns:a16="http://schemas.microsoft.com/office/drawing/2014/main" id="{B984C29B-7649-801F-67C3-B4646FDF339D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22" name="Arrow: Bent 21">
              <a:extLst>
                <a:ext uri="{FF2B5EF4-FFF2-40B4-BE49-F238E27FC236}">
                  <a16:creationId xmlns:a16="http://schemas.microsoft.com/office/drawing/2014/main" id="{3667276F-D4C8-CF01-42E2-870613776551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Arrow: Bent 22">
              <a:extLst>
                <a:ext uri="{FF2B5EF4-FFF2-40B4-BE49-F238E27FC236}">
                  <a16:creationId xmlns:a16="http://schemas.microsoft.com/office/drawing/2014/main" id="{E04C3138-4FAA-BF66-838C-835381EF0816}"/>
                </a:ext>
              </a:extLst>
            </p:cNvPr>
            <p:cNvSpPr/>
            <p:nvPr/>
          </p:nvSpPr>
          <p:spPr bwMode="auto">
            <a:xfrm flipH="1" flipV="1">
              <a:off x="3563565" y="2733366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50000">
                    <a:schemeClr val="accent1">
                      <a:alpha val="5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0D068D9-C80A-27BF-96F1-37C00E2B72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2026" y="4494178"/>
            <a:ext cx="2466720" cy="739303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first name and last name</a:t>
            </a:r>
            <a:endParaRPr lang="en-GB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794AEE7B-CDB6-89A3-596B-A175A4E7D04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7697" y="4494178"/>
            <a:ext cx="2466720" cy="739303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first name and last name</a:t>
            </a:r>
            <a:endParaRPr lang="en-GB" dirty="0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1D2D79C4-602B-DD3D-C39B-6743C34D37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53368" y="4494178"/>
            <a:ext cx="2466720" cy="739303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first name and last name</a:t>
            </a:r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DA480B-9B54-2995-82E8-8D8CF4DD97A7}"/>
              </a:ext>
            </a:extLst>
          </p:cNvPr>
          <p:cNvGrpSpPr/>
          <p:nvPr userDrawn="1"/>
        </p:nvGrpSpPr>
        <p:grpSpPr>
          <a:xfrm>
            <a:off x="8988422" y="1823015"/>
            <a:ext cx="2631067" cy="2447428"/>
            <a:chOff x="572715" y="1060322"/>
            <a:chExt cx="11046568" cy="4737356"/>
          </a:xfrm>
        </p:grpSpPr>
        <p:sp>
          <p:nvSpPr>
            <p:cNvPr id="28" name="Rectangle: Rounded Corners 36">
              <a:extLst>
                <a:ext uri="{FF2B5EF4-FFF2-40B4-BE49-F238E27FC236}">
                  <a16:creationId xmlns:a16="http://schemas.microsoft.com/office/drawing/2014/main" id="{E864AD4F-9A79-61E5-DF4E-704C09B56291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29" name="Arrow: Bent 28">
              <a:extLst>
                <a:ext uri="{FF2B5EF4-FFF2-40B4-BE49-F238E27FC236}">
                  <a16:creationId xmlns:a16="http://schemas.microsoft.com/office/drawing/2014/main" id="{74035855-F116-BA36-DF5C-31F884271327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841CAC62-147F-1D6D-7057-4CF40D0DD18E}"/>
                </a:ext>
              </a:extLst>
            </p:cNvPr>
            <p:cNvSpPr/>
            <p:nvPr/>
          </p:nvSpPr>
          <p:spPr bwMode="auto">
            <a:xfrm flipH="1" flipV="1">
              <a:off x="3563565" y="2733366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50000">
                    <a:schemeClr val="accent1">
                      <a:alpha val="5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C40EC098-9E0E-63DC-942E-7BF4F26EA2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9040" y="4488390"/>
            <a:ext cx="2466720" cy="739303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first name and last name</a:t>
            </a:r>
            <a:endParaRPr lang="en-GB" dirty="0"/>
          </a:p>
        </p:txBody>
      </p:sp>
      <p:sp>
        <p:nvSpPr>
          <p:cNvPr id="2" name="Text Placeholder 24">
            <a:extLst>
              <a:ext uri="{FF2B5EF4-FFF2-40B4-BE49-F238E27FC236}">
                <a16:creationId xmlns:a16="http://schemas.microsoft.com/office/drawing/2014/main" id="{9881D1A7-F57F-8A7B-6541-0E9BEBAD60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2026" y="5270247"/>
            <a:ext cx="2466720" cy="498255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600" b="0">
                <a:solidFill>
                  <a:schemeClr val="bg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  <a:endParaRPr lang="en-GB" dirty="0"/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04EFBD1B-61A1-2942-4944-74E786AB16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7697" y="5270247"/>
            <a:ext cx="2466720" cy="498255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600" b="0">
                <a:solidFill>
                  <a:schemeClr val="bg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  <a:endParaRPr lang="en-GB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837CEA31-01F0-23DB-1188-A6E0D87D4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53368" y="5270247"/>
            <a:ext cx="2466720" cy="498255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600" b="0">
                <a:solidFill>
                  <a:schemeClr val="bg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  <a:endParaRPr lang="en-GB" dirty="0"/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A3ED7DD4-DCF0-0DA6-9F3D-99273C7BB6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59040" y="5264459"/>
            <a:ext cx="2466720" cy="498255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600" b="0">
                <a:solidFill>
                  <a:schemeClr val="bg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  <a:endParaRPr lang="en-GB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884B581-E8BE-A922-89FA-E68A0092A54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46138" y="2111375"/>
            <a:ext cx="2081212" cy="1906588"/>
          </a:xfrm>
          <a:prstGeom prst="roundRect">
            <a:avLst>
              <a:gd name="adj" fmla="val 5953"/>
            </a:avLst>
          </a:prstGeom>
          <a:ln>
            <a:noFill/>
          </a:ln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GB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189CFE9-2C23-3925-FD06-BF8E2A01236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267135" y="2093435"/>
            <a:ext cx="2081212" cy="1906588"/>
          </a:xfrm>
          <a:prstGeom prst="roundRect">
            <a:avLst>
              <a:gd name="adj" fmla="val 5953"/>
            </a:avLst>
          </a:prstGeom>
          <a:ln>
            <a:noFill/>
          </a:ln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GB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76ABC4C1-6292-BF2E-FAAA-BD499A4123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465993" y="2093435"/>
            <a:ext cx="2081212" cy="1906588"/>
          </a:xfrm>
          <a:prstGeom prst="roundRect">
            <a:avLst>
              <a:gd name="adj" fmla="val 5953"/>
            </a:avLst>
          </a:prstGeom>
          <a:ln>
            <a:noFill/>
          </a:ln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GB" dirty="0"/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610E2A7F-04A6-7AE3-0FA1-A2EC2805F58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656529" y="2111375"/>
            <a:ext cx="2081212" cy="1906588"/>
          </a:xfrm>
          <a:prstGeom prst="roundRect">
            <a:avLst>
              <a:gd name="adj" fmla="val 5953"/>
            </a:avLst>
          </a:prstGeom>
          <a:ln>
            <a:noFill/>
          </a:ln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0DBA3-C7E5-6D29-20E7-B039C83AC254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5" name="Picture 4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B7A69C1-C871-53F3-1B35-C8B16B4BD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82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ta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1DAD9-DE04-0485-A1FB-155CD54C7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5BBE30-F74E-1171-7FE1-FC4C23DC6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A677234B-DA07-E12C-2DE6-DEBC8A57C85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335963" y="1625600"/>
            <a:ext cx="4008437" cy="4810125"/>
          </a:xfrm>
          <a:prstGeom prst="roundRect">
            <a:avLst>
              <a:gd name="adj" fmla="val 4627"/>
            </a:avLst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2340D-85D9-C437-C110-4C8D29C933B4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2" name="Picture 1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5689DE7-571D-0DCA-5E18-A6D2299494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61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 Ca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09E00-A661-167E-3A1E-625169001D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79500" y="1841945"/>
            <a:ext cx="3211261" cy="31432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INSERT WORDS LIKE CASE STUDY OR USE CASE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1DAD9-DE04-0485-A1FB-155CD54C7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5BBE30-F74E-1171-7FE1-FC4C23DC6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CB880-3045-ECE1-8405-438C43D05346}"/>
              </a:ext>
            </a:extLst>
          </p:cNvPr>
          <p:cNvSpPr/>
          <p:nvPr userDrawn="1"/>
        </p:nvSpPr>
        <p:spPr>
          <a:xfrm>
            <a:off x="440908" y="1564850"/>
            <a:ext cx="3349003" cy="4400856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chemeClr val="bg1">
                  <a:alpha val="94000"/>
                </a:schemeClr>
              </a:solidFill>
              <a:latin typeface="+mn-lt"/>
            </a:endParaRP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85A2DCB4-DEBA-6F90-7A19-95ABE3BDF7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9794" y="2360055"/>
            <a:ext cx="2920561" cy="257410"/>
          </a:xfrm>
          <a:prstGeom prst="rect">
            <a:avLst/>
          </a:prstGeom>
        </p:spPr>
        <p:txBody>
          <a:bodyPr rIns="36000" bIns="0" anchor="ctr" anchorCtr="0"/>
          <a:lstStyle>
            <a:lvl1pPr marL="0" indent="0">
              <a:lnSpc>
                <a:spcPts val="1900"/>
              </a:lnSpc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include value and location of business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D172B417-1D7A-5565-E293-E22F706EC4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7311" y="3760493"/>
            <a:ext cx="1909636" cy="280422"/>
          </a:xfrm>
          <a:prstGeom prst="rect">
            <a:avLst/>
          </a:prstGeom>
        </p:spPr>
        <p:txBody>
          <a:bodyPr rIns="36000" bIns="0"/>
          <a:lstStyle>
            <a:lvl1pPr marL="0" indent="0">
              <a:lnSpc>
                <a:spcPts val="1900"/>
              </a:lnSpc>
              <a:spcBef>
                <a:spcPts val="0"/>
              </a:spcBef>
              <a:buNone/>
              <a:defRPr sz="1400" b="1">
                <a:solidFill>
                  <a:schemeClr val="accent5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title of stat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BDE8997A-BF1C-0D68-F748-643BE41DC8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7311" y="4322770"/>
            <a:ext cx="1918495" cy="280422"/>
          </a:xfrm>
          <a:prstGeom prst="rect">
            <a:avLst/>
          </a:prstGeom>
        </p:spPr>
        <p:txBody>
          <a:bodyPr rIns="36000" bIns="0"/>
          <a:lstStyle>
            <a:lvl1pPr marL="0" indent="0">
              <a:lnSpc>
                <a:spcPts val="1600"/>
              </a:lnSpc>
              <a:spcBef>
                <a:spcPts val="0"/>
              </a:spcBef>
              <a:buClr>
                <a:schemeClr val="accent1"/>
              </a:buClr>
              <a:buSzPct val="130000"/>
              <a:buFont typeface="Webdings" panose="05030102010509060703" pitchFamily="18" charset="2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FB17332-9A92-501A-F43A-F7762ED2B10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9795" y="2847848"/>
            <a:ext cx="2920560" cy="257410"/>
          </a:xfrm>
          <a:prstGeom prst="rect">
            <a:avLst/>
          </a:prstGeom>
        </p:spPr>
        <p:txBody>
          <a:bodyPr rIns="3600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include description about what they achieved and which solution they used to achieve this from SymphonyAI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ED9F6837-50AD-CBD2-51DA-27AA18CADCE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3688" y="4246770"/>
            <a:ext cx="2937713" cy="634816"/>
          </a:xfrm>
          <a:prstGeom prst="rect">
            <a:avLst/>
          </a:prstGeom>
        </p:spPr>
        <p:txBody>
          <a:bodyPr rIns="0" bIns="0" anchor="ctr" anchorCtr="0"/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include highlight of success</a:t>
            </a:r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9F26D943-3893-77DF-821F-20A5642AAA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9794" y="5025403"/>
            <a:ext cx="2950420" cy="634816"/>
          </a:xfrm>
          <a:prstGeom prst="rect">
            <a:avLst/>
          </a:prstGeom>
        </p:spPr>
        <p:txBody>
          <a:bodyPr rIns="36000" bIns="0" anchor="t" anchorCtr="0"/>
          <a:lstStyle>
            <a:lvl1pPr marL="0" indent="0">
              <a:lnSpc>
                <a:spcPts val="13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And a one-liner description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D71D8B-B5D5-F17B-4F24-3E22EE919198}"/>
              </a:ext>
            </a:extLst>
          </p:cNvPr>
          <p:cNvCxnSpPr>
            <a:cxnSpLocks/>
          </p:cNvCxnSpPr>
          <p:nvPr userDrawn="1"/>
        </p:nvCxnSpPr>
        <p:spPr>
          <a:xfrm>
            <a:off x="630981" y="4015827"/>
            <a:ext cx="2950420" cy="0"/>
          </a:xfrm>
          <a:prstGeom prst="line">
            <a:avLst/>
          </a:prstGeom>
          <a:ln w="12700" cap="rnd">
            <a:gradFill flip="none" rotWithShape="1">
              <a:gsLst>
                <a:gs pos="0">
                  <a:schemeClr val="bg2"/>
                </a:gs>
                <a:gs pos="100000">
                  <a:schemeClr val="accent4"/>
                </a:gs>
              </a:gsLst>
              <a:lin ang="0" scaled="1"/>
              <a:tileRect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89373BB3-767A-83BE-9632-FEC66F43A2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06307" y="3754330"/>
            <a:ext cx="1909636" cy="280422"/>
          </a:xfrm>
          <a:prstGeom prst="rect">
            <a:avLst/>
          </a:prstGeom>
        </p:spPr>
        <p:txBody>
          <a:bodyPr rIns="36000" bIns="0"/>
          <a:lstStyle>
            <a:lvl1pPr marL="0" indent="0">
              <a:lnSpc>
                <a:spcPts val="1900"/>
              </a:lnSpc>
              <a:spcBef>
                <a:spcPts val="0"/>
              </a:spcBef>
              <a:buNone/>
              <a:defRPr sz="1400" b="1">
                <a:solidFill>
                  <a:schemeClr val="accent5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title of stat</a:t>
            </a:r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DBD79961-B4B6-54AC-C495-8A7D0A31C62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006309" y="4316607"/>
            <a:ext cx="1918495" cy="280422"/>
          </a:xfrm>
          <a:prstGeom prst="rect">
            <a:avLst/>
          </a:prstGeom>
        </p:spPr>
        <p:txBody>
          <a:bodyPr rIns="72000" bIns="0"/>
          <a:lstStyle>
            <a:lvl1pPr marL="0" indent="0">
              <a:lnSpc>
                <a:spcPts val="1600"/>
              </a:lnSpc>
              <a:spcBef>
                <a:spcPts val="0"/>
              </a:spcBef>
              <a:buClr>
                <a:schemeClr val="accent1"/>
              </a:buClr>
              <a:buSzPct val="130000"/>
              <a:buFont typeface="Webdings" panose="05030102010509060703" pitchFamily="18" charset="2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D9704B6F-557F-5159-FDE5-8383786C2B5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35307" y="3754330"/>
            <a:ext cx="1909636" cy="280422"/>
          </a:xfrm>
          <a:prstGeom prst="rect">
            <a:avLst/>
          </a:prstGeom>
        </p:spPr>
        <p:txBody>
          <a:bodyPr rIns="36000" bIns="0"/>
          <a:lstStyle>
            <a:lvl1pPr marL="0" indent="0">
              <a:lnSpc>
                <a:spcPts val="1900"/>
              </a:lnSpc>
              <a:spcBef>
                <a:spcPts val="0"/>
              </a:spcBef>
              <a:buNone/>
              <a:defRPr sz="1400" b="1">
                <a:solidFill>
                  <a:schemeClr val="accent5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title of stat</a:t>
            </a:r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18D549AB-9ACF-6F56-A14B-7A89ED79E69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435307" y="4316607"/>
            <a:ext cx="1918495" cy="280422"/>
          </a:xfrm>
          <a:prstGeom prst="rect">
            <a:avLst/>
          </a:prstGeom>
        </p:spPr>
        <p:txBody>
          <a:bodyPr rIns="72000" bIns="0"/>
          <a:lstStyle>
            <a:lvl1pPr marL="0" indent="0">
              <a:lnSpc>
                <a:spcPts val="1600"/>
              </a:lnSpc>
              <a:spcBef>
                <a:spcPts val="0"/>
              </a:spcBef>
              <a:buClr>
                <a:schemeClr val="accent1"/>
              </a:buClr>
              <a:buSzPct val="130000"/>
              <a:buFont typeface="Webdings" panose="05030102010509060703" pitchFamily="18" charset="2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1E2B95-0D67-4572-A468-58C7E992F6ED}"/>
              </a:ext>
            </a:extLst>
          </p:cNvPr>
          <p:cNvGrpSpPr/>
          <p:nvPr userDrawn="1"/>
        </p:nvGrpSpPr>
        <p:grpSpPr>
          <a:xfrm>
            <a:off x="252693" y="1384127"/>
            <a:ext cx="1143386" cy="1136040"/>
            <a:chOff x="5691895" y="734171"/>
            <a:chExt cx="1235582" cy="1227643"/>
          </a:xfrm>
        </p:grpSpPr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9838F299-270E-FB55-865D-BB4C551F513B}"/>
                </a:ext>
              </a:extLst>
            </p:cNvPr>
            <p:cNvSpPr/>
            <p:nvPr userDrawn="1"/>
          </p:nvSpPr>
          <p:spPr>
            <a:xfrm>
              <a:off x="6164277" y="1198614"/>
              <a:ext cx="763200" cy="763200"/>
            </a:xfrm>
            <a:prstGeom prst="pie">
              <a:avLst>
                <a:gd name="adj1" fmla="val 10687481"/>
                <a:gd name="adj2" fmla="val 1620000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" name="Partial Circle 21">
              <a:extLst>
                <a:ext uri="{FF2B5EF4-FFF2-40B4-BE49-F238E27FC236}">
                  <a16:creationId xmlns:a16="http://schemas.microsoft.com/office/drawing/2014/main" id="{8F3EB0B6-7987-CB59-74B0-4EF449536C21}"/>
                </a:ext>
              </a:extLst>
            </p:cNvPr>
            <p:cNvSpPr/>
            <p:nvPr userDrawn="1"/>
          </p:nvSpPr>
          <p:spPr>
            <a:xfrm flipH="1" flipV="1">
              <a:off x="5691895" y="734171"/>
              <a:ext cx="763200" cy="763200"/>
            </a:xfrm>
            <a:prstGeom prst="pie">
              <a:avLst>
                <a:gd name="adj1" fmla="val 10687481"/>
                <a:gd name="adj2" fmla="val 1620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7DB0D34-CE36-A27D-A4DB-408285F624B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76519" y="2002726"/>
            <a:ext cx="1919287" cy="15478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6000" b="1"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</a:defRPr>
            </a:lvl1pPr>
          </a:lstStyle>
          <a:p>
            <a:pPr lvl="0"/>
            <a:r>
              <a:rPr lang="en-US" dirty="0"/>
              <a:t>Add stat</a:t>
            </a:r>
            <a:endParaRPr lang="en-GB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4410170-5E96-563E-BBA2-980C3C14693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96656" y="2002725"/>
            <a:ext cx="1919287" cy="15478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6000" b="1"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</a:defRPr>
            </a:lvl1pPr>
          </a:lstStyle>
          <a:p>
            <a:pPr lvl="0"/>
            <a:r>
              <a:rPr lang="en-US" dirty="0"/>
              <a:t>Add stat</a:t>
            </a:r>
            <a:endParaRPr lang="en-GB" dirty="0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8CC120F6-7E1C-3E4E-F694-27DD850EF4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5307" y="1998364"/>
            <a:ext cx="1919287" cy="15478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6000" b="1"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</a:defRPr>
            </a:lvl1pPr>
          </a:lstStyle>
          <a:p>
            <a:pPr lvl="0"/>
            <a:r>
              <a:rPr lang="en-US" dirty="0"/>
              <a:t>Add stat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64051-F73F-6C0E-BA8F-790A9141FB3D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2" name="Picture 1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1DD3E627-9232-0381-1E04-347DBD55F7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">
    <p:bg>
      <p:bgPr>
        <a:gradFill flip="none" rotWithShape="1">
          <a:gsLst>
            <a:gs pos="51400">
              <a:schemeClr val="bg1">
                <a:alpha val="0"/>
              </a:schemeClr>
            </a:gs>
            <a:gs pos="0">
              <a:schemeClr val="bg2">
                <a:alpha val="30000"/>
              </a:schemeClr>
            </a:gs>
            <a:gs pos="100000">
              <a:schemeClr val="accent4">
                <a:alpha val="1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5A5E7EE0-BEFB-B5A0-CA7F-A893B3367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223" y="2161789"/>
            <a:ext cx="4182715" cy="550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DD23A4-7A11-134B-26ED-FE4EAD4C05B3}"/>
              </a:ext>
            </a:extLst>
          </p:cNvPr>
          <p:cNvSpPr txBox="1"/>
          <p:nvPr userDrawn="1"/>
        </p:nvSpPr>
        <p:spPr>
          <a:xfrm>
            <a:off x="934686" y="3273915"/>
            <a:ext cx="5439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gradFill>
                  <a:gsLst>
                    <a:gs pos="0">
                      <a:schemeClr val="bg2"/>
                    </a:gs>
                    <a:gs pos="100000">
                      <a:schemeClr val="accent4"/>
                    </a:gs>
                  </a:gsLst>
                  <a:lin ang="2700000" scaled="1"/>
                </a:gradFill>
              </a:rPr>
              <a:t>Thank you</a:t>
            </a:r>
            <a:endParaRPr lang="en-GB" sz="8000" b="1" dirty="0">
              <a:gradFill>
                <a:gsLst>
                  <a:gs pos="0">
                    <a:schemeClr val="bg2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CE455-D58D-E236-F5B3-DD9043E4A2B1}"/>
              </a:ext>
            </a:extLst>
          </p:cNvPr>
          <p:cNvSpPr txBox="1"/>
          <p:nvPr userDrawn="1"/>
        </p:nvSpPr>
        <p:spPr>
          <a:xfrm>
            <a:off x="161570" y="6432855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symphonyai.com</a:t>
            </a:r>
            <a:endParaRPr lang="en-GB" sz="1600" dirty="0">
              <a:solidFill>
                <a:schemeClr val="bg2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EC86D24-C559-6427-B1ED-3A6F8D3D6B1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7471081" y="1344297"/>
            <a:ext cx="3388835" cy="678824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1600" b="1" i="0">
                <a:solidFill>
                  <a:schemeClr val="tx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name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8DA9EA0-A63D-059F-3975-70517FF0B54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471170" y="2161789"/>
            <a:ext cx="3388992" cy="15763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contact info</a:t>
            </a:r>
          </a:p>
          <a:p>
            <a:pPr lvl="0"/>
            <a:r>
              <a:rPr lang="en-US" dirty="0"/>
              <a:t>Phone</a:t>
            </a:r>
          </a:p>
          <a:p>
            <a:pPr lvl="0"/>
            <a:r>
              <a:rPr lang="en-US" dirty="0"/>
              <a:t>Email </a:t>
            </a:r>
          </a:p>
        </p:txBody>
      </p:sp>
    </p:spTree>
    <p:extLst>
      <p:ext uri="{BB962C8B-B14F-4D97-AF65-F5344CB8AC3E}">
        <p14:creationId xmlns:p14="http://schemas.microsoft.com/office/powerpoint/2010/main" val="129944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ymphonyAI">
    <p:bg>
      <p:bgPr>
        <a:gradFill flip="none" rotWithShape="1">
          <a:gsLst>
            <a:gs pos="51400">
              <a:schemeClr val="bg1">
                <a:alpha val="0"/>
              </a:schemeClr>
            </a:gs>
            <a:gs pos="0">
              <a:schemeClr val="bg2">
                <a:alpha val="30000"/>
              </a:schemeClr>
            </a:gs>
            <a:gs pos="100000">
              <a:schemeClr val="accent4">
                <a:alpha val="1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5A5E7EE0-BEFB-B5A0-CA7F-A893B3367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4881" y="3014628"/>
            <a:ext cx="6302238" cy="8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A3CD38-5BC0-ABB7-BF3E-CE4C55CAF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43" y="366528"/>
            <a:ext cx="11491741" cy="628342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ts val="33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agenda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1DAD9-DE04-0485-A1FB-155CD54C7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3">
            <a:extLst>
              <a:ext uri="{FF2B5EF4-FFF2-40B4-BE49-F238E27FC236}">
                <a16:creationId xmlns:a16="http://schemas.microsoft.com/office/drawing/2014/main" id="{A1B4DD11-89C9-045B-936C-AA50A09C85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991" y="2341080"/>
            <a:ext cx="5024195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CAE8AB3D-4157-F2C4-E77C-677BE7A21B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3991" y="3207177"/>
            <a:ext cx="5024195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AD319C4-F5AF-375A-4233-E608877DDF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3991" y="4073274"/>
            <a:ext cx="5024195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C8763209-7EA9-AF3A-79DA-CF5A910B8D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991" y="4939370"/>
            <a:ext cx="5024195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12" name="Text Placeholder 33">
            <a:extLst>
              <a:ext uri="{FF2B5EF4-FFF2-40B4-BE49-F238E27FC236}">
                <a16:creationId xmlns:a16="http://schemas.microsoft.com/office/drawing/2014/main" id="{325586E1-C482-C096-2FE1-5FDD5421B1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44189" y="3207177"/>
            <a:ext cx="5023421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47CD9D98-09AA-4B69-E99A-96A32C1A4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44189" y="4073274"/>
            <a:ext cx="5023421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006F63EE-3375-42EC-BF9E-53E5359EB7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44189" y="4939370"/>
            <a:ext cx="5023421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8C369198-C64C-3D7C-CB93-91CE936D18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44188" y="2341080"/>
            <a:ext cx="5023421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2CA839CA-5330-4B03-834C-AAA684A5AC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3992" y="1474983"/>
            <a:ext cx="5024195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89FA0675-3697-AE8F-B153-D9BD08BCFD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44189" y="1474983"/>
            <a:ext cx="5023421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6DB15-9525-2F96-C32C-0FD7FE6F05C0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4" name="Picture 3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E6CB448-6BC4-A46A-DBBC-62E8E8849C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25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gradFill>
          <a:gsLst>
            <a:gs pos="51000">
              <a:schemeClr val="bg1">
                <a:alpha val="0"/>
              </a:schemeClr>
            </a:gs>
            <a:gs pos="0">
              <a:schemeClr val="bg2">
                <a:alpha val="30000"/>
              </a:schemeClr>
            </a:gs>
            <a:gs pos="100000">
              <a:schemeClr val="accent4">
                <a:alpha val="19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E30D7F-4ADC-E204-B602-F2CDCAA834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4461" y="1908451"/>
            <a:ext cx="9699021" cy="2240337"/>
          </a:xfrm>
          <a:prstGeom prst="rect">
            <a:avLst/>
          </a:prstGeom>
        </p:spPr>
        <p:txBody>
          <a:bodyPr anchor="b"/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break title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5B288-8380-CD2B-E91F-3CB8905FE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461" y="4240864"/>
            <a:ext cx="9699021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500" b="1">
                <a:gradFill>
                  <a:gsLst>
                    <a:gs pos="0">
                      <a:schemeClr val="bg2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BB1CB8B-1E7C-45F1-C13D-1BC3826D9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3295" y="6504232"/>
            <a:ext cx="390525" cy="2004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7C0BB-B185-BB6D-D442-675A2638A926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2" name="Picture 1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2BBBF80-FE2D-3F0C-5701-0531D0D95B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40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2">
    <p:bg>
      <p:bgPr>
        <a:gradFill>
          <a:gsLst>
            <a:gs pos="51000">
              <a:schemeClr val="bg1">
                <a:alpha val="0"/>
              </a:schemeClr>
            </a:gs>
            <a:gs pos="0">
              <a:schemeClr val="bg2">
                <a:alpha val="30000"/>
              </a:schemeClr>
            </a:gs>
            <a:gs pos="100000">
              <a:schemeClr val="accent1">
                <a:alpha val="1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E30D7F-4ADC-E204-B602-F2CDCAA834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4461" y="1908451"/>
            <a:ext cx="9699021" cy="2240337"/>
          </a:xfrm>
          <a:prstGeom prst="rect">
            <a:avLst/>
          </a:prstGeom>
        </p:spPr>
        <p:txBody>
          <a:bodyPr anchor="b"/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break title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5B288-8380-CD2B-E91F-3CB8905FE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461" y="4240864"/>
            <a:ext cx="9699021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500" b="1">
                <a:gradFill>
                  <a:gsLst>
                    <a:gs pos="0">
                      <a:schemeClr val="accent1"/>
                    </a:gs>
                    <a:gs pos="100000">
                      <a:schemeClr val="bg2"/>
                    </a:gs>
                  </a:gsLst>
                  <a:lin ang="2700000" scaled="1"/>
                </a:gra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BB1CB8B-1E7C-45F1-C13D-1BC3826D9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3295" y="6504232"/>
            <a:ext cx="390525" cy="2004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7C0BB-B185-BB6D-D442-675A2638A926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2" name="Picture 1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2BBBF80-FE2D-3F0C-5701-0531D0D95B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3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Word BLue">
    <p:bg>
      <p:bgPr>
        <a:gradFill>
          <a:gsLst>
            <a:gs pos="51000">
              <a:schemeClr val="bg1">
                <a:alpha val="0"/>
              </a:schemeClr>
            </a:gs>
            <a:gs pos="0">
              <a:schemeClr val="bg2">
                <a:alpha val="30000"/>
              </a:schemeClr>
            </a:gs>
            <a:gs pos="100000">
              <a:schemeClr val="accent4">
                <a:alpha val="17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1DAD9-DE04-0485-A1FB-155CD54C7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713CD93-BF04-14D8-8517-380E16F36E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654" y="6545034"/>
            <a:ext cx="1184400" cy="15574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B44EB2-A9E3-F3CD-7865-3B74AF3835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7455" y="1862192"/>
            <a:ext cx="7977090" cy="31336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52000"/>
              </a:prstClr>
            </a:outerShdw>
          </a:effectLst>
        </p:spPr>
        <p:txBody>
          <a:bodyPr lIns="144000" tIns="144000" rIns="144000" bIns="144000" anchor="ctr" anchorCtr="0"/>
          <a:lstStyle>
            <a:lvl1pPr marL="0" indent="0" algn="ctr">
              <a:buNone/>
              <a:defRPr sz="7000" b="1">
                <a:solidFill>
                  <a:schemeClr val="tx1"/>
                </a:solidFill>
              </a:defRPr>
            </a:lvl1pPr>
            <a:lvl2pPr marL="457200" indent="0">
              <a:buNone/>
              <a:defRPr sz="6000" b="1"/>
            </a:lvl2pPr>
            <a:lvl3pPr marL="914400" indent="0">
              <a:buNone/>
              <a:defRPr sz="6000" b="1"/>
            </a:lvl3pPr>
            <a:lvl4pPr marL="1371600" indent="0">
              <a:buNone/>
              <a:defRPr sz="6000" b="1"/>
            </a:lvl4pPr>
            <a:lvl5pPr marL="1828800" indent="0">
              <a:buNone/>
              <a:defRPr sz="6000" b="1"/>
            </a:lvl5pPr>
          </a:lstStyle>
          <a:p>
            <a:pPr lvl="0"/>
            <a:r>
              <a:rPr lang="en-US" dirty="0"/>
              <a:t>Click to insert word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06A45-61C6-1C58-79A7-01B6957BE563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09627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word with dark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89D0CA-3024-C123-30D6-8E82321C69D0}"/>
              </a:ext>
            </a:extLst>
          </p:cNvPr>
          <p:cNvSpPr/>
          <p:nvPr userDrawn="1"/>
        </p:nvSpPr>
        <p:spPr>
          <a:xfrm>
            <a:off x="6767572" y="0"/>
            <a:ext cx="5640132" cy="6858000"/>
          </a:xfrm>
          <a:prstGeom prst="roundRect">
            <a:avLst>
              <a:gd name="adj" fmla="val 2027"/>
            </a:avLst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E8C25E-33F8-F15A-864A-18BBD60D4D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5026" y="942535"/>
            <a:ext cx="4987352" cy="50503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52000"/>
              </a:prstClr>
            </a:outerShdw>
          </a:effectLst>
        </p:spPr>
        <p:txBody>
          <a:bodyPr lIns="324000" tIns="144000" rIns="144000" bIns="144000" anchor="ctr" anchorCtr="0"/>
          <a:lstStyle>
            <a:lvl1pPr marL="0" indent="0" algn="l">
              <a:buNone/>
              <a:defRPr sz="7000" b="1"/>
            </a:lvl1pPr>
            <a:lvl2pPr marL="457200" indent="0">
              <a:buNone/>
              <a:defRPr sz="6000" b="1"/>
            </a:lvl2pPr>
            <a:lvl3pPr marL="914400" indent="0">
              <a:buNone/>
              <a:defRPr sz="6000" b="1"/>
            </a:lvl3pPr>
            <a:lvl4pPr marL="1371600" indent="0">
              <a:buNone/>
              <a:defRPr sz="6000" b="1"/>
            </a:lvl4pPr>
            <a:lvl5pPr marL="1828800" indent="0">
              <a:buNone/>
              <a:defRPr sz="6000" b="1"/>
            </a:lvl5pPr>
          </a:lstStyle>
          <a:p>
            <a:pPr lvl="0"/>
            <a:r>
              <a:rPr lang="en-US" dirty="0"/>
              <a:t>Click to insert word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FBFA4-6B61-1ADC-7DFF-DC1946FFBC24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4723E0C-7CCE-4144-1651-23FA6866B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3295" y="6504232"/>
            <a:ext cx="390525" cy="2004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B9216E3-CDAC-60BC-6B30-6CA7E22ADD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1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1DAD9-DE04-0485-A1FB-155CD54C7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393273C-9990-51A3-B398-B4BDE60ECC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654" y="6545034"/>
            <a:ext cx="1184400" cy="155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DC5836-5BBA-295F-D2BB-A2DABDAEFAE5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4" name="Picture 3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ED8283B-2CCE-87C5-AA5A-0F4F6389DC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4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548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9625B3-8DE2-9790-B034-3AD64DFA9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3295" y="6504232"/>
            <a:ext cx="390525" cy="2004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C909B-8CF8-5BE9-5D74-F4BA66DCA55E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2" name="Picture 1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054CD4B-18DC-CEE2-3B5E-82ECA4F36522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2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7" r:id="rId2"/>
    <p:sldLayoutId id="2147483665" r:id="rId3"/>
    <p:sldLayoutId id="2147483682" r:id="rId4"/>
    <p:sldLayoutId id="2147483698" r:id="rId5"/>
    <p:sldLayoutId id="2147483663" r:id="rId6"/>
    <p:sldLayoutId id="2147483693" r:id="rId7"/>
    <p:sldLayoutId id="2147483695" r:id="rId8"/>
    <p:sldLayoutId id="2147483686" r:id="rId9"/>
    <p:sldLayoutId id="2147483696" r:id="rId10"/>
    <p:sldLayoutId id="2147483671" r:id="rId11"/>
    <p:sldLayoutId id="2147483667" r:id="rId12"/>
    <p:sldLayoutId id="2147483672" r:id="rId13"/>
    <p:sldLayoutId id="2147483664" r:id="rId14"/>
    <p:sldLayoutId id="2147483669" r:id="rId15"/>
    <p:sldLayoutId id="2147483673" r:id="rId16"/>
    <p:sldLayoutId id="2147483677" r:id="rId17"/>
    <p:sldLayoutId id="2147483678" r:id="rId18"/>
    <p:sldLayoutId id="2147483674" r:id="rId19"/>
    <p:sldLayoutId id="2147483675" r:id="rId20"/>
    <p:sldLayoutId id="2147483679" r:id="rId21"/>
    <p:sldLayoutId id="2147483676" r:id="rId22"/>
    <p:sldLayoutId id="2147483666" r:id="rId23"/>
    <p:sldLayoutId id="2147483699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6506B1-1780-1FA9-6B97-8EB7D75CF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123" y="452636"/>
            <a:ext cx="4416746" cy="555071"/>
          </a:xfrm>
        </p:spPr>
        <p:txBody>
          <a:bodyPr/>
          <a:lstStyle/>
          <a:p>
            <a:r>
              <a:rPr lang="en-US" dirty="0"/>
              <a:t>Formula Definition:-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22B30-31A8-029C-1E52-4CED5721A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998DE-356D-C6D0-9078-0E3756F25023}"/>
              </a:ext>
            </a:extLst>
          </p:cNvPr>
          <p:cNvSpPr txBox="1"/>
          <p:nvPr/>
        </p:nvSpPr>
        <p:spPr>
          <a:xfrm>
            <a:off x="603123" y="1210475"/>
            <a:ext cx="1068543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WMAPE-&gt;</a:t>
            </a:r>
            <a:r>
              <a:rPr lang="en-GB" sz="1600" dirty="0"/>
              <a:t>A measure of forecasting accuracy that weighs errors by the absolute value of the actual data, providing a more realistic view of forecasting performance.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MAPE-&gt;</a:t>
            </a:r>
            <a:r>
              <a:rPr lang="en-GB" sz="1600" dirty="0"/>
              <a:t>A measure of forecasting accuracy that calculates the average absolute difference between forecasted and actual values as a percentage of actual values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SMAPE-&gt;</a:t>
            </a:r>
            <a:r>
              <a:rPr lang="en-GB" sz="1600" dirty="0"/>
              <a:t>A variation of MAPE that treats over- and under-forecasting equally, providing a more balanced view of forecasting performance.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RMSE-&gt;</a:t>
            </a:r>
            <a:r>
              <a:rPr lang="en-GB" sz="1600" dirty="0"/>
              <a:t>measure of forecasting accuracy that calculates the square root of the average squared differences between forecasted and actual values, providing a measure of the spread of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MSLE-&gt;</a:t>
            </a:r>
            <a:r>
              <a:rPr lang="en-GB" sz="1600" dirty="0"/>
              <a:t> A measure of forecasting accuracy that calculates the average squared difference between the logarithms of forecasted and actual values, providing a measure of relative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MAE-&gt;</a:t>
            </a:r>
            <a:r>
              <a:rPr lang="en-GB" sz="1600" dirty="0"/>
              <a:t> A measure of forecasting accuracy that calculates the average absolute difference between forecasted and actual values, providing a measure of the spread of errors.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RMSLE-&gt;</a:t>
            </a:r>
            <a:r>
              <a:rPr lang="en-GB" sz="1600" dirty="0"/>
              <a:t>A measure of forecasting accuracy that calculates the square root of the average squared logarithmic differences between forecasted and actual values, providing a measure of relative errors.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54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ymphonyAI Q4 2023">
      <a:dk1>
        <a:sysClr val="windowText" lastClr="000000"/>
      </a:dk1>
      <a:lt1>
        <a:sysClr val="window" lastClr="FFFFFF"/>
      </a:lt1>
      <a:dk2>
        <a:srgbClr val="250144"/>
      </a:dk2>
      <a:lt2>
        <a:srgbClr val="0074E8"/>
      </a:lt2>
      <a:accent1>
        <a:srgbClr val="A933FB"/>
      </a:accent1>
      <a:accent2>
        <a:srgbClr val="FF8500"/>
      </a:accent2>
      <a:accent3>
        <a:srgbClr val="FFB600"/>
      </a:accent3>
      <a:accent4>
        <a:srgbClr val="00EAC3"/>
      </a:accent4>
      <a:accent5>
        <a:srgbClr val="1EACFC"/>
      </a:accent5>
      <a:accent6>
        <a:srgbClr val="FB24A9"/>
      </a:accent6>
      <a:hlink>
        <a:srgbClr val="0074E8"/>
      </a:hlink>
      <a:folHlink>
        <a:srgbClr val="C0C0C0"/>
      </a:folHlink>
    </a:clrScheme>
    <a:fontScheme name="SymphonyAI 2024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- SymphonyAI Q4 2023.potx" id="{D4526637-B09B-41CF-AFDC-3FEC47F3884B}" vid="{EE0D4641-AFA1-4F8B-917A-B4E41C91B66D}"/>
    </a:ext>
  </a:extLst>
</a:theme>
</file>

<file path=ppt/theme/theme2.xml><?xml version="1.0" encoding="utf-8"?>
<a:theme xmlns:a="http://schemas.openxmlformats.org/drawingml/2006/main" name="Office Theme">
  <a:themeElements>
    <a:clrScheme name="SymphonyAI Q4 2023">
      <a:dk1>
        <a:sysClr val="windowText" lastClr="000000"/>
      </a:dk1>
      <a:lt1>
        <a:sysClr val="window" lastClr="FFFFFF"/>
      </a:lt1>
      <a:dk2>
        <a:srgbClr val="250144"/>
      </a:dk2>
      <a:lt2>
        <a:srgbClr val="0074E8"/>
      </a:lt2>
      <a:accent1>
        <a:srgbClr val="A933FB"/>
      </a:accent1>
      <a:accent2>
        <a:srgbClr val="FF8500"/>
      </a:accent2>
      <a:accent3>
        <a:srgbClr val="FFB600"/>
      </a:accent3>
      <a:accent4>
        <a:srgbClr val="00EAC3"/>
      </a:accent4>
      <a:accent5>
        <a:srgbClr val="1EACFC"/>
      </a:accent5>
      <a:accent6>
        <a:srgbClr val="FB24A9"/>
      </a:accent6>
      <a:hlink>
        <a:srgbClr val="0074E8"/>
      </a:hlink>
      <a:folHlink>
        <a:srgbClr val="C0C0C0"/>
      </a:folHlink>
    </a:clrScheme>
    <a:fontScheme name="SymphonyAI 20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ymphonyAI Q4 2023">
      <a:dk1>
        <a:sysClr val="windowText" lastClr="000000"/>
      </a:dk1>
      <a:lt1>
        <a:sysClr val="window" lastClr="FFFFFF"/>
      </a:lt1>
      <a:dk2>
        <a:srgbClr val="250144"/>
      </a:dk2>
      <a:lt2>
        <a:srgbClr val="0074E8"/>
      </a:lt2>
      <a:accent1>
        <a:srgbClr val="A933FB"/>
      </a:accent1>
      <a:accent2>
        <a:srgbClr val="FF8500"/>
      </a:accent2>
      <a:accent3>
        <a:srgbClr val="FFB600"/>
      </a:accent3>
      <a:accent4>
        <a:srgbClr val="00EAC3"/>
      </a:accent4>
      <a:accent5>
        <a:srgbClr val="1EACFC"/>
      </a:accent5>
      <a:accent6>
        <a:srgbClr val="FB24A9"/>
      </a:accent6>
      <a:hlink>
        <a:srgbClr val="0074E8"/>
      </a:hlink>
      <a:folHlink>
        <a:srgbClr val="C0C0C0"/>
      </a:folHlink>
    </a:clrScheme>
    <a:fontScheme name="SymphonyAI 20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ac68920-e5e7-41e4-8a2e-9f605086524d}" enabled="1" method="Standard" siteId="{60970fd0-5dce-4e4b-9327-402ea26b7ea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451</TotalTime>
  <Words>197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Segoe UI</vt:lpstr>
      <vt:lpstr>Arial Nova</vt:lpstr>
      <vt:lpstr>Webdings</vt:lpstr>
      <vt:lpstr>Calibri Light</vt:lpstr>
      <vt:lpstr>Office Theme</vt:lpstr>
      <vt:lpstr>PowerPoint Presentation</vt:lpstr>
    </vt:vector>
  </TitlesOfParts>
  <Company>SymphonyAI Retail CPG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Puthran Roshan</dc:creator>
  <cp:lastModifiedBy>Puthran Roshan</cp:lastModifiedBy>
  <cp:revision>4</cp:revision>
  <dcterms:created xsi:type="dcterms:W3CDTF">2024-07-03T10:50:46Z</dcterms:created>
  <dcterms:modified xsi:type="dcterms:W3CDTF">2024-07-04T12:13:19Z</dcterms:modified>
</cp:coreProperties>
</file>