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1" r:id="rId8"/>
    <p:sldId id="260" r:id="rId9"/>
    <p:sldId id="262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1DEFD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8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6692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980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268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7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9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9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930F4F-D335-4CFA-BECC-1F3733C1A450}" type="datetimeFigureOut">
              <a:rPr lang="en-IN" smtClean="0"/>
              <a:t>05-09-2015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5125792"/>
          </a:xfrm>
        </p:spPr>
        <p:txBody>
          <a:bodyPr>
            <a:noAutofit/>
          </a:bodyPr>
          <a:lstStyle/>
          <a:p>
            <a:pPr algn="ctr"/>
            <a:r>
              <a:rPr lang="en-IN" sz="9000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PROCESSOR ARCHITECTURES</a:t>
            </a:r>
            <a:endParaRPr lang="en-IN" sz="9000" dirty="0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ASICs faster than classical processors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ASIC </a:t>
            </a:r>
            <a:r>
              <a:rPr lang="en-IN" dirty="0"/>
              <a:t>circuits </a:t>
            </a:r>
            <a:r>
              <a:rPr lang="en-IN" dirty="0" smtClean="0"/>
              <a:t>are the </a:t>
            </a:r>
            <a:r>
              <a:rPr lang="en-IN" dirty="0"/>
              <a:t>fastest way of processing digital </a:t>
            </a:r>
            <a:r>
              <a:rPr lang="en-IN" dirty="0" smtClean="0"/>
              <a:t>data</a:t>
            </a:r>
            <a:br>
              <a:rPr lang="en-IN" dirty="0" smtClean="0"/>
            </a:br>
            <a:r>
              <a:rPr lang="en-IN" dirty="0" smtClean="0"/>
              <a:t> because </a:t>
            </a:r>
            <a:r>
              <a:rPr lang="en-IN" dirty="0"/>
              <a:t>they </a:t>
            </a:r>
            <a:r>
              <a:rPr lang="en-IN" dirty="0" smtClean="0"/>
              <a:t>are pre-tailored </a:t>
            </a:r>
            <a:r>
              <a:rPr lang="en-IN" dirty="0"/>
              <a:t>for known </a:t>
            </a:r>
            <a:r>
              <a:rPr lang="en-IN" dirty="0" smtClean="0"/>
              <a:t>functions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Classical </a:t>
            </a: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processors spend a lot of time in fetching </a:t>
            </a:r>
            <a: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decoding </a:t>
            </a: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relatively small set of basic </a:t>
            </a:r>
            <a:r>
              <a:rPr lang="en-I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Reconfigurations: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Static Reconfiguration – The reconfiguration is done at the time of compilation and loading of the program</a:t>
            </a:r>
            <a:br>
              <a:rPr lang="en-IN" dirty="0" smtClean="0"/>
            </a:br>
            <a:r>
              <a:rPr lang="en-IN" dirty="0" smtClean="0"/>
              <a:t>E.g. FPGAs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Dynamic Reconfiguration – The reconfiguration is done during runtime</a:t>
            </a:r>
            <a:br>
              <a:rPr lang="en-IN" dirty="0" smtClean="0"/>
            </a:br>
            <a:r>
              <a:rPr lang="en-IN" dirty="0" smtClean="0"/>
              <a:t>E.g. Chameleon Circuits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0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 says it all..!!!</a:t>
            </a:r>
            <a:endParaRPr lang="en-IN" i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0737"/>
            <a:ext cx="10058400" cy="4023360"/>
          </a:xfrm>
        </p:spPr>
        <p:txBody>
          <a:bodyPr>
            <a:normAutofit fontScale="85000" lnSpcReduction="10000"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Reconfigurable</a:t>
            </a:r>
            <a:r>
              <a:rPr lang="en-US" sz="3000" dirty="0" smtClean="0">
                <a:solidFill>
                  <a:srgbClr val="41DE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– Something that can be reconfigured or altered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– An electronic circuitry that carries out the instructions of a computer program by performing the basic arithmetic, logical, control and input/output operations</a:t>
            </a:r>
            <a:endParaRPr lang="en-IN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general term to describe a physical structure</a:t>
            </a:r>
          </a:p>
        </p:txBody>
      </p:sp>
    </p:spTree>
    <p:extLst>
      <p:ext uri="{BB962C8B-B14F-4D97-AF65-F5344CB8AC3E}">
        <p14:creationId xmlns:p14="http://schemas.microsoft.com/office/powerpoint/2010/main" val="41546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peek into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First programmable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Advent of reconfigurable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Reconfigurable processors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programmable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First </a:t>
            </a:r>
            <a:r>
              <a:rPr lang="en-IN" dirty="0" smtClean="0"/>
              <a:t>programmable devices where ROMs (Read Only Memory</a:t>
            </a:r>
            <a:r>
              <a:rPr lang="en-IN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They were used to create arbitrary combinational logic functions of a number of inputs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922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ROMs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Slower than dedicated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More expensive than programmable logic, especially if</a:t>
            </a:r>
            <a:br>
              <a:rPr lang="en-IN" dirty="0" smtClean="0"/>
            </a:br>
            <a:r>
              <a:rPr lang="en-IN" dirty="0" smtClean="0"/>
              <a:t> high speed is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Since most ROMs do not have input or output registers,</a:t>
            </a:r>
            <a:br>
              <a:rPr lang="en-IN" dirty="0" smtClean="0"/>
            </a:br>
            <a:r>
              <a:rPr lang="en-IN" dirty="0" smtClean="0"/>
              <a:t> they cannot used for stand-alone for 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413490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Advent of Reconfigurable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1969 th</a:t>
            </a:r>
            <a:r>
              <a:rPr lang="en-IN" dirty="0" smtClean="0"/>
              <a:t>e first reconfigurable hardware was introduced</a:t>
            </a:r>
            <a:br>
              <a:rPr lang="en-IN" dirty="0" smtClean="0"/>
            </a:br>
            <a:r>
              <a:rPr lang="en-IN" dirty="0" smtClean="0"/>
              <a:t> by Motorola - XC 157, a mask-programmed gate array,</a:t>
            </a:r>
            <a:br>
              <a:rPr lang="en-IN" dirty="0" smtClean="0"/>
            </a:br>
            <a:r>
              <a:rPr lang="en-IN" dirty="0" smtClean="0"/>
              <a:t> with 12 gates</a:t>
            </a:r>
          </a:p>
          <a:p>
            <a:r>
              <a:rPr lang="en-IN" dirty="0" smtClean="0"/>
              <a:t>In 1970 TI,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36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Concept stated in 1960s in a paper by Gerald </a:t>
            </a:r>
            <a:r>
              <a:rPr lang="en-IN" dirty="0" err="1" smtClean="0"/>
              <a:t>Estrin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Concept consisted of a main processor controlling a</a:t>
            </a:r>
            <a:br>
              <a:rPr lang="en-IN" dirty="0" smtClean="0"/>
            </a:br>
            <a:r>
              <a:rPr lang="en-IN" dirty="0" smtClean="0"/>
              <a:t> reconfigurable </a:t>
            </a:r>
            <a:r>
              <a:rPr lang="en-IN" dirty="0"/>
              <a:t>hardware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reconfigurable hardware was tailored to perform a specific task such as image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1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Reconfigurable Processors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Reconfigurable </a:t>
            </a:r>
            <a:r>
              <a:rPr lang="en-IN" dirty="0"/>
              <a:t>processors (RP) combine the speed </a:t>
            </a:r>
            <a:r>
              <a:rPr lang="en-IN" dirty="0" smtClean="0"/>
              <a:t>of</a:t>
            </a:r>
            <a:br>
              <a:rPr lang="en-IN" dirty="0" smtClean="0"/>
            </a:br>
            <a:r>
              <a:rPr lang="en-IN" dirty="0" smtClean="0"/>
              <a:t> application </a:t>
            </a:r>
            <a:r>
              <a:rPr lang="en-IN" dirty="0"/>
              <a:t>specific integrated circuits (ASIC) and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universality of </a:t>
            </a:r>
            <a:r>
              <a:rPr lang="en-IN" dirty="0"/>
              <a:t>classical digital </a:t>
            </a:r>
            <a:r>
              <a:rPr lang="en-IN" dirty="0" smtClean="0"/>
              <a:t>processors </a:t>
            </a:r>
            <a:r>
              <a:rPr lang="en-IN" dirty="0"/>
              <a:t>by means </a:t>
            </a:r>
            <a:r>
              <a:rPr lang="en-IN" dirty="0" smtClean="0"/>
              <a:t>of </a:t>
            </a:r>
            <a:br>
              <a:rPr lang="en-IN" dirty="0" smtClean="0"/>
            </a:br>
            <a:r>
              <a:rPr lang="en-IN" dirty="0" smtClean="0"/>
              <a:t> adaptability to </a:t>
            </a:r>
            <a:r>
              <a:rPr lang="en-IN" dirty="0"/>
              <a:t>the currently executed </a:t>
            </a:r>
            <a:r>
              <a:rPr lang="en-IN" dirty="0" smtClean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7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Reconfigurable </a:t>
            </a:r>
            <a:r>
              <a:rPr lang="en-IN" dirty="0" err="1" smtClean="0"/>
              <a:t>hardw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296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4747</TotalTime>
  <Words>200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RECONFIGURABLE PROCESSOR ARCHITECTURES</vt:lpstr>
      <vt:lpstr>The title says it all..!!!</vt:lpstr>
      <vt:lpstr>A peek into history</vt:lpstr>
      <vt:lpstr>First programmable hardware</vt:lpstr>
      <vt:lpstr>Disadvantages of ROMs</vt:lpstr>
      <vt:lpstr>Advent of Reconfigurable Hardware</vt:lpstr>
      <vt:lpstr>History</vt:lpstr>
      <vt:lpstr>Why Reconfigurable Processors ?</vt:lpstr>
      <vt:lpstr>History (contd…)</vt:lpstr>
      <vt:lpstr>What makes ASICs faster than classical processors ?</vt:lpstr>
      <vt:lpstr>Types of Reconfigurations: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J Puthukkaden</dc:creator>
  <cp:lastModifiedBy>Deepak J Puthukkaden</cp:lastModifiedBy>
  <cp:revision>46</cp:revision>
  <dcterms:created xsi:type="dcterms:W3CDTF">2015-08-02T19:44:19Z</dcterms:created>
  <dcterms:modified xsi:type="dcterms:W3CDTF">2015-09-04T20:20:00Z</dcterms:modified>
</cp:coreProperties>
</file>