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5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59F0-51CD-4DF2-9A3E-0B74F6CC1884}" type="datetimeFigureOut">
              <a:rPr lang="zh-TW" altLang="en-US" smtClean="0"/>
              <a:t>2020/8/13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5C9E-4385-4A06-919F-293AD2E88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499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59F0-51CD-4DF2-9A3E-0B74F6CC1884}" type="datetimeFigureOut">
              <a:rPr lang="zh-TW" altLang="en-US" smtClean="0"/>
              <a:t>2020/8/13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5C9E-4385-4A06-919F-293AD2E88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1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59F0-51CD-4DF2-9A3E-0B74F6CC1884}" type="datetimeFigureOut">
              <a:rPr lang="zh-TW" altLang="en-US" smtClean="0"/>
              <a:t>2020/8/13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5C9E-4385-4A06-919F-293AD2E88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905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59F0-51CD-4DF2-9A3E-0B74F6CC1884}" type="datetimeFigureOut">
              <a:rPr lang="zh-TW" altLang="en-US" smtClean="0"/>
              <a:t>2020/8/13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5C9E-4385-4A06-919F-293AD2E88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4148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59F0-51CD-4DF2-9A3E-0B74F6CC1884}" type="datetimeFigureOut">
              <a:rPr lang="zh-TW" altLang="en-US" smtClean="0"/>
              <a:t>2020/8/13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5C9E-4385-4A06-919F-293AD2E88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533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59F0-51CD-4DF2-9A3E-0B74F6CC1884}" type="datetimeFigureOut">
              <a:rPr lang="zh-TW" altLang="en-US" smtClean="0"/>
              <a:t>2020/8/13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5C9E-4385-4A06-919F-293AD2E88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2763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59F0-51CD-4DF2-9A3E-0B74F6CC1884}" type="datetimeFigureOut">
              <a:rPr lang="zh-TW" altLang="en-US" smtClean="0"/>
              <a:t>2020/8/13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5C9E-4385-4A06-919F-293AD2E88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166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59F0-51CD-4DF2-9A3E-0B74F6CC1884}" type="datetimeFigureOut">
              <a:rPr lang="zh-TW" altLang="en-US" smtClean="0"/>
              <a:t>2020/8/13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5C9E-4385-4A06-919F-293AD2E88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836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59F0-51CD-4DF2-9A3E-0B74F6CC1884}" type="datetimeFigureOut">
              <a:rPr lang="zh-TW" altLang="en-US" smtClean="0"/>
              <a:t>2020/8/13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5C9E-4385-4A06-919F-293AD2E88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5394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59F0-51CD-4DF2-9A3E-0B74F6CC1884}" type="datetimeFigureOut">
              <a:rPr lang="zh-TW" altLang="en-US" smtClean="0"/>
              <a:t>2020/8/13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5C9E-4385-4A06-919F-293AD2E88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6202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59F0-51CD-4DF2-9A3E-0B74F6CC1884}" type="datetimeFigureOut">
              <a:rPr lang="zh-TW" altLang="en-US" smtClean="0"/>
              <a:t>2020/8/13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5C9E-4385-4A06-919F-293AD2E88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0215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859F0-51CD-4DF2-9A3E-0B74F6CC1884}" type="datetimeFigureOut">
              <a:rPr lang="zh-TW" altLang="en-US" smtClean="0"/>
              <a:t>2020/8/13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65C9E-4385-4A06-919F-293AD2E88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6562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DM</a:t>
            </a:r>
            <a:r>
              <a:rPr lang="zh-TW" altLang="en-US" dirty="0"/>
              <a:t>中各項數據關聯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098" y="1483938"/>
            <a:ext cx="8871804" cy="526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81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0636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9891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CSVD+Control</a:t>
            </a:r>
            <a:r>
              <a:rPr lang="zh-TW" altLang="en-US" dirty="0"/>
              <a:t>中各項數據關聯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2484" y="1825625"/>
            <a:ext cx="91270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811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DM </a:t>
            </a:r>
            <a:r>
              <a:rPr lang="zh-TW" altLang="en-US" dirty="0"/>
              <a:t>裡</a:t>
            </a:r>
            <a:r>
              <a:rPr lang="en-US" altLang="zh-TW" dirty="0"/>
              <a:t>CH</a:t>
            </a:r>
            <a:r>
              <a:rPr lang="zh-TW" altLang="en-US" dirty="0"/>
              <a:t> </a:t>
            </a:r>
            <a:r>
              <a:rPr lang="en-US" altLang="zh-TW" dirty="0"/>
              <a:t>mean</a:t>
            </a:r>
            <a:r>
              <a:rPr lang="zh-TW" altLang="en-US" dirty="0"/>
              <a:t>跟</a:t>
            </a:r>
            <a:r>
              <a:rPr lang="en-US" altLang="zh-TW" dirty="0"/>
              <a:t>total</a:t>
            </a:r>
            <a:r>
              <a:rPr lang="zh-TW" altLang="en-US" dirty="0"/>
              <a:t> </a:t>
            </a:r>
            <a:r>
              <a:rPr lang="en-US" altLang="zh-TW" dirty="0"/>
              <a:t>mean</a:t>
            </a:r>
            <a:r>
              <a:rPr lang="zh-TW" altLang="en-US" dirty="0" smtClean="0"/>
              <a:t>關聯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175" y="2172077"/>
            <a:ext cx="5487650" cy="3658433"/>
          </a:xfrm>
        </p:spPr>
      </p:pic>
    </p:spTree>
    <p:extLst>
      <p:ext uri="{BB962C8B-B14F-4D97-AF65-F5344CB8AC3E}">
        <p14:creationId xmlns:p14="http://schemas.microsoft.com/office/powerpoint/2010/main" val="1699901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CSVD+Control</a:t>
            </a:r>
            <a:r>
              <a:rPr lang="en-US" altLang="zh-TW" dirty="0" smtClean="0"/>
              <a:t> </a:t>
            </a:r>
            <a:r>
              <a:rPr lang="zh-TW" altLang="en-US" dirty="0" smtClean="0"/>
              <a:t>裡</a:t>
            </a:r>
            <a:r>
              <a:rPr lang="en-US" altLang="zh-TW" dirty="0" smtClean="0"/>
              <a:t>CH</a:t>
            </a:r>
            <a:r>
              <a:rPr lang="zh-TW" altLang="en-US" dirty="0" smtClean="0"/>
              <a:t> </a:t>
            </a:r>
            <a:r>
              <a:rPr lang="en-US" altLang="zh-TW" dirty="0" smtClean="0"/>
              <a:t>mean</a:t>
            </a:r>
            <a:r>
              <a:rPr lang="zh-TW" altLang="en-US" dirty="0" smtClean="0"/>
              <a:t>跟</a:t>
            </a:r>
            <a:r>
              <a:rPr lang="en-US" altLang="zh-TW" dirty="0" smtClean="0"/>
              <a:t>total</a:t>
            </a:r>
            <a:r>
              <a:rPr lang="zh-TW" altLang="en-US" dirty="0" smtClean="0"/>
              <a:t> </a:t>
            </a:r>
            <a:r>
              <a:rPr lang="en-US" altLang="zh-TW" dirty="0" smtClean="0"/>
              <a:t>mean</a:t>
            </a:r>
            <a:r>
              <a:rPr lang="zh-TW" altLang="en-US" dirty="0" smtClean="0"/>
              <a:t>關聯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175" y="2172077"/>
            <a:ext cx="5487650" cy="3658433"/>
          </a:xfrm>
        </p:spPr>
      </p:pic>
    </p:spTree>
    <p:extLst>
      <p:ext uri="{BB962C8B-B14F-4D97-AF65-F5344CB8AC3E}">
        <p14:creationId xmlns:p14="http://schemas.microsoft.com/office/powerpoint/2010/main" val="884467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全部</a:t>
            </a:r>
            <a:r>
              <a:rPr lang="en-US" altLang="zh-TW" dirty="0" smtClean="0"/>
              <a:t>total</a:t>
            </a:r>
            <a:r>
              <a:rPr lang="zh-TW" altLang="en-US" dirty="0" smtClean="0"/>
              <a:t> 跟</a:t>
            </a:r>
            <a:r>
              <a:rPr lang="en-US" altLang="zh-TW" dirty="0" smtClean="0"/>
              <a:t>CH</a:t>
            </a:r>
            <a:r>
              <a:rPr lang="zh-TW" altLang="en-US" dirty="0" smtClean="0"/>
              <a:t> </a:t>
            </a:r>
            <a:r>
              <a:rPr lang="en-US" altLang="zh-TW" dirty="0" smtClean="0"/>
              <a:t>mean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175" y="2172077"/>
            <a:ext cx="5487650" cy="3658433"/>
          </a:xfrm>
        </p:spPr>
      </p:pic>
    </p:spTree>
    <p:extLst>
      <p:ext uri="{BB962C8B-B14F-4D97-AF65-F5344CB8AC3E}">
        <p14:creationId xmlns:p14="http://schemas.microsoft.com/office/powerpoint/2010/main" val="4239257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DM </a:t>
            </a:r>
            <a:r>
              <a:rPr lang="zh-TW" altLang="en-US" dirty="0" smtClean="0"/>
              <a:t>裡</a:t>
            </a:r>
            <a:r>
              <a:rPr lang="en-US" altLang="zh-TW" dirty="0" smtClean="0"/>
              <a:t>GM</a:t>
            </a:r>
            <a:r>
              <a:rPr lang="zh-TW" altLang="en-US" dirty="0" smtClean="0"/>
              <a:t> 跟 </a:t>
            </a:r>
            <a:r>
              <a:rPr lang="en-US" altLang="zh-TW" dirty="0" smtClean="0"/>
              <a:t>WM</a:t>
            </a:r>
            <a:r>
              <a:rPr lang="zh-TW" altLang="en-US" dirty="0" smtClean="0"/>
              <a:t>子項之間關係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487650" cy="3658433"/>
          </a:xfr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53221"/>
              </p:ext>
            </p:extLst>
          </p:nvPr>
        </p:nvGraphicFramePr>
        <p:xfrm>
          <a:off x="6079530" y="2144220"/>
          <a:ext cx="5520591" cy="2874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197">
                  <a:extLst>
                    <a:ext uri="{9D8B030D-6E8A-4147-A177-3AD203B41FA5}">
                      <a16:colId xmlns:a16="http://schemas.microsoft.com/office/drawing/2014/main" val="53818361"/>
                    </a:ext>
                  </a:extLst>
                </a:gridCol>
                <a:gridCol w="1840197">
                  <a:extLst>
                    <a:ext uri="{9D8B030D-6E8A-4147-A177-3AD203B41FA5}">
                      <a16:colId xmlns:a16="http://schemas.microsoft.com/office/drawing/2014/main" val="3860490773"/>
                    </a:ext>
                  </a:extLst>
                </a:gridCol>
                <a:gridCol w="1840197">
                  <a:extLst>
                    <a:ext uri="{9D8B030D-6E8A-4147-A177-3AD203B41FA5}">
                      <a16:colId xmlns:a16="http://schemas.microsoft.com/office/drawing/2014/main" val="4031170693"/>
                    </a:ext>
                  </a:extLst>
                </a:gridCol>
              </a:tblGrid>
              <a:tr h="71861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frontal mean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parietal mean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652377"/>
                  </a:ext>
                </a:extLst>
              </a:tr>
              <a:tr h="71861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 mean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TW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0.7868</a:t>
                      </a:r>
                      <a:endParaRPr lang="zh-TW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0.2112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700583"/>
                  </a:ext>
                </a:extLst>
              </a:tr>
              <a:tr h="71861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BG mean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0.5541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0.3828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136642"/>
                  </a:ext>
                </a:extLst>
              </a:tr>
              <a:tr h="71861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 mean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0.4896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0.1210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653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33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CSVD+control</a:t>
            </a:r>
            <a:r>
              <a:rPr lang="zh-TW" altLang="en-US" dirty="0" smtClean="0"/>
              <a:t>裡面</a:t>
            </a:r>
            <a:r>
              <a:rPr lang="en-US" altLang="zh-TW" dirty="0" smtClean="0"/>
              <a:t>GM</a:t>
            </a:r>
            <a:r>
              <a:rPr lang="zh-TW" altLang="en-US" dirty="0" smtClean="0"/>
              <a:t> </a:t>
            </a:r>
            <a:r>
              <a:rPr lang="en-US" altLang="zh-TW" dirty="0" smtClean="0"/>
              <a:t>WM</a:t>
            </a:r>
            <a:r>
              <a:rPr lang="zh-TW" altLang="en-US" dirty="0" smtClean="0"/>
              <a:t> 子項關係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487650" cy="3658433"/>
          </a:xfrm>
        </p:spPr>
      </p:pic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657627"/>
              </p:ext>
            </p:extLst>
          </p:nvPr>
        </p:nvGraphicFramePr>
        <p:xfrm>
          <a:off x="6079530" y="2144220"/>
          <a:ext cx="5520591" cy="2874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197">
                  <a:extLst>
                    <a:ext uri="{9D8B030D-6E8A-4147-A177-3AD203B41FA5}">
                      <a16:colId xmlns:a16="http://schemas.microsoft.com/office/drawing/2014/main" val="53818361"/>
                    </a:ext>
                  </a:extLst>
                </a:gridCol>
                <a:gridCol w="1840197">
                  <a:extLst>
                    <a:ext uri="{9D8B030D-6E8A-4147-A177-3AD203B41FA5}">
                      <a16:colId xmlns:a16="http://schemas.microsoft.com/office/drawing/2014/main" val="3860490773"/>
                    </a:ext>
                  </a:extLst>
                </a:gridCol>
                <a:gridCol w="1840197">
                  <a:extLst>
                    <a:ext uri="{9D8B030D-6E8A-4147-A177-3AD203B41FA5}">
                      <a16:colId xmlns:a16="http://schemas.microsoft.com/office/drawing/2014/main" val="4031170693"/>
                    </a:ext>
                  </a:extLst>
                </a:gridCol>
              </a:tblGrid>
              <a:tr h="71861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frontal mean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parietal mean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652377"/>
                  </a:ext>
                </a:extLst>
              </a:tr>
              <a:tr h="71861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 mean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0.4895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TW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0.7456</a:t>
                      </a:r>
                      <a:endParaRPr lang="zh-TW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700583"/>
                  </a:ext>
                </a:extLst>
              </a:tr>
              <a:tr h="71861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BG mean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0.3891</a:t>
                      </a:r>
                      <a:endParaRPr lang="zh-TW" alt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0.4911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136642"/>
                  </a:ext>
                </a:extLst>
              </a:tr>
              <a:tr h="71861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 mean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0.2479</a:t>
                      </a:r>
                      <a:endParaRPr lang="zh-TW" alt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0.5263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653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023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全部裡面</a:t>
            </a:r>
            <a:r>
              <a:rPr lang="en-US" altLang="zh-TW" dirty="0" smtClean="0"/>
              <a:t>GM</a:t>
            </a:r>
            <a:r>
              <a:rPr lang="zh-TW" altLang="en-US" dirty="0" smtClean="0"/>
              <a:t>跟</a:t>
            </a:r>
            <a:r>
              <a:rPr lang="en-US" altLang="zh-TW" dirty="0" smtClean="0"/>
              <a:t>WM</a:t>
            </a:r>
            <a:r>
              <a:rPr lang="zh-TW" altLang="en-US" dirty="0" smtClean="0"/>
              <a:t>之間子項關係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487650" cy="3658433"/>
          </a:xfr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029571"/>
              </p:ext>
            </p:extLst>
          </p:nvPr>
        </p:nvGraphicFramePr>
        <p:xfrm>
          <a:off x="6079530" y="2144220"/>
          <a:ext cx="5520591" cy="2874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197">
                  <a:extLst>
                    <a:ext uri="{9D8B030D-6E8A-4147-A177-3AD203B41FA5}">
                      <a16:colId xmlns:a16="http://schemas.microsoft.com/office/drawing/2014/main" val="53818361"/>
                    </a:ext>
                  </a:extLst>
                </a:gridCol>
                <a:gridCol w="1840197">
                  <a:extLst>
                    <a:ext uri="{9D8B030D-6E8A-4147-A177-3AD203B41FA5}">
                      <a16:colId xmlns:a16="http://schemas.microsoft.com/office/drawing/2014/main" val="3860490773"/>
                    </a:ext>
                  </a:extLst>
                </a:gridCol>
                <a:gridCol w="1840197">
                  <a:extLst>
                    <a:ext uri="{9D8B030D-6E8A-4147-A177-3AD203B41FA5}">
                      <a16:colId xmlns:a16="http://schemas.microsoft.com/office/drawing/2014/main" val="4031170693"/>
                    </a:ext>
                  </a:extLst>
                </a:gridCol>
              </a:tblGrid>
              <a:tr h="71861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frontal mean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parietal mean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652377"/>
                  </a:ext>
                </a:extLst>
              </a:tr>
              <a:tr h="71861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 mean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TW" sz="18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0.5723</a:t>
                      </a:r>
                      <a:endParaRPr lang="zh-TW" altLang="en-US" sz="18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0.3256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700583"/>
                  </a:ext>
                </a:extLst>
              </a:tr>
              <a:tr h="71861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BG mean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0.4284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0.4096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136642"/>
                  </a:ext>
                </a:extLst>
              </a:tr>
              <a:tr h="71861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 mean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0.3607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TW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0.1929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653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2799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DM</a:t>
            </a:r>
            <a:r>
              <a:rPr lang="zh-TW" altLang="en-US" dirty="0" smtClean="0"/>
              <a:t> 裡，</a:t>
            </a:r>
            <a:r>
              <a:rPr lang="en-US" altLang="zh-TW" dirty="0" smtClean="0"/>
              <a:t>CSVD</a:t>
            </a:r>
            <a:r>
              <a:rPr lang="zh-TW" altLang="en-US" dirty="0" smtClean="0"/>
              <a:t>有無的關聯</a:t>
            </a:r>
            <a:endParaRPr lang="zh-TW" altLang="en-US" dirty="0"/>
          </a:p>
        </p:txBody>
      </p:sp>
      <p:pic>
        <p:nvPicPr>
          <p:cNvPr id="20" name="內容版面配置區 1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  <p:sp>
        <p:nvSpPr>
          <p:cNvPr id="22" name="文字方塊 21"/>
          <p:cNvSpPr txBox="1"/>
          <p:nvPr/>
        </p:nvSpPr>
        <p:spPr>
          <a:xfrm>
            <a:off x="2540976" y="6062663"/>
            <a:ext cx="95836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1.62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6214240" y="6062663"/>
            <a:ext cx="95836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1.85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7132556" y="6062663"/>
            <a:ext cx="95836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2.09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050872" y="6062663"/>
            <a:ext cx="95836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2.53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8969190" y="6062663"/>
            <a:ext cx="95836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2.18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5295924" y="6062663"/>
            <a:ext cx="95836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2.76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4377608" y="6062663"/>
            <a:ext cx="95836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1.18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3459292" y="6062663"/>
            <a:ext cx="95836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0.99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727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82</TotalTime>
  <Words>121</Words>
  <Application>Microsoft Office PowerPoint</Application>
  <PresentationFormat>寬螢幕</PresentationFormat>
  <Paragraphs>51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Office 佈景主題</vt:lpstr>
      <vt:lpstr>DM中各項數據關聯</vt:lpstr>
      <vt:lpstr>CSVD+Control中各項數據關聯</vt:lpstr>
      <vt:lpstr>DM 裡CH mean跟total mean關聯</vt:lpstr>
      <vt:lpstr>CSVD+Control 裡CH mean跟total mean關聯</vt:lpstr>
      <vt:lpstr>全部total 跟CH mean</vt:lpstr>
      <vt:lpstr>DM 裡GM 跟 WM子項之間關係</vt:lpstr>
      <vt:lpstr>CSVD+control裡面GM WM 子項關係</vt:lpstr>
      <vt:lpstr>全部裡面GM跟WM之間子項關係</vt:lpstr>
      <vt:lpstr>DM 裡，CSVD有無的關聯</vt:lpstr>
      <vt:lpstr>PowerPoint 簡報</vt:lpstr>
      <vt:lpstr>結論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秉澤 呂</dc:creator>
  <cp:lastModifiedBy>秉澤 呂</cp:lastModifiedBy>
  <cp:revision>8</cp:revision>
  <dcterms:created xsi:type="dcterms:W3CDTF">2020-08-13T13:36:17Z</dcterms:created>
  <dcterms:modified xsi:type="dcterms:W3CDTF">2020-08-13T14:59:07Z</dcterms:modified>
</cp:coreProperties>
</file>