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6" r:id="rId5"/>
    <p:sldId id="290" r:id="rId6"/>
    <p:sldId id="291" r:id="rId7"/>
    <p:sldId id="295" r:id="rId8"/>
    <p:sldId id="296" r:id="rId9"/>
    <p:sldId id="292" r:id="rId10"/>
    <p:sldId id="294" r:id="rId11"/>
    <p:sldId id="272" r:id="rId12"/>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6CDE8-5A9E-4BE4-8F71-B717D25D5CF0}" v="3371" dt="2021-01-21T05:02:15.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46" autoAdjust="0"/>
  </p:normalViewPr>
  <p:slideViewPr>
    <p:cSldViewPr>
      <p:cViewPr varScale="1">
        <p:scale>
          <a:sx n="119" d="100"/>
          <a:sy n="119" d="100"/>
        </p:scale>
        <p:origin x="96" y="36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Liang" userId="90127fde-5eff-4d14-889a-041f2534bf85" providerId="ADAL" clId="{FA03C0EB-34E0-4CE3-8455-47CDECC16D17}"/>
    <pc:docChg chg="undo custSel addSld delSld modSld sldOrd">
      <pc:chgData name="Justin Liang" userId="90127fde-5eff-4d14-889a-041f2534bf85" providerId="ADAL" clId="{FA03C0EB-34E0-4CE3-8455-47CDECC16D17}" dt="2021-01-20T06:21:03.902" v="2566" actId="20577"/>
      <pc:docMkLst>
        <pc:docMk/>
      </pc:docMkLst>
      <pc:sldChg chg="modSp">
        <pc:chgData name="Justin Liang" userId="90127fde-5eff-4d14-889a-041f2534bf85" providerId="ADAL" clId="{FA03C0EB-34E0-4CE3-8455-47CDECC16D17}" dt="2021-01-20T06:21:03.902" v="2566" actId="20577"/>
        <pc:sldMkLst>
          <pc:docMk/>
          <pc:sldMk cId="2006985083" sldId="256"/>
        </pc:sldMkLst>
        <pc:spChg chg="mod">
          <ac:chgData name="Justin Liang" userId="90127fde-5eff-4d14-889a-041f2534bf85" providerId="ADAL" clId="{FA03C0EB-34E0-4CE3-8455-47CDECC16D17}" dt="2021-01-20T06:20:42.008" v="2544" actId="20577"/>
          <ac:spMkLst>
            <pc:docMk/>
            <pc:sldMk cId="2006985083" sldId="256"/>
            <ac:spMk id="3" creationId="{A5EBE01D-DF7A-473D-BEB8-70441C30D261}"/>
          </ac:spMkLst>
        </pc:spChg>
        <pc:spChg chg="mod">
          <ac:chgData name="Justin Liang" userId="90127fde-5eff-4d14-889a-041f2534bf85" providerId="ADAL" clId="{FA03C0EB-34E0-4CE3-8455-47CDECC16D17}" dt="2021-01-20T06:21:03.902" v="2566" actId="20577"/>
          <ac:spMkLst>
            <pc:docMk/>
            <pc:sldMk cId="2006985083" sldId="256"/>
            <ac:spMk id="5" creationId="{10C6ABDF-DD93-4C4C-9BB7-04AF402B1BAA}"/>
          </ac:spMkLst>
        </pc:spChg>
      </pc:sldChg>
      <pc:sldChg chg="del">
        <pc:chgData name="Justin Liang" userId="90127fde-5eff-4d14-889a-041f2534bf85" providerId="ADAL" clId="{FA03C0EB-34E0-4CE3-8455-47CDECC16D17}" dt="2021-01-20T06:12:39.974" v="2299" actId="2696"/>
        <pc:sldMkLst>
          <pc:docMk/>
          <pc:sldMk cId="1517720912" sldId="281"/>
        </pc:sldMkLst>
      </pc:sldChg>
      <pc:sldChg chg="del">
        <pc:chgData name="Justin Liang" userId="90127fde-5eff-4d14-889a-041f2534bf85" providerId="ADAL" clId="{FA03C0EB-34E0-4CE3-8455-47CDECC16D17}" dt="2021-01-20T06:12:39.932" v="2295" actId="2696"/>
        <pc:sldMkLst>
          <pc:docMk/>
          <pc:sldMk cId="1398040442" sldId="283"/>
        </pc:sldMkLst>
      </pc:sldChg>
      <pc:sldChg chg="del">
        <pc:chgData name="Justin Liang" userId="90127fde-5eff-4d14-889a-041f2534bf85" providerId="ADAL" clId="{FA03C0EB-34E0-4CE3-8455-47CDECC16D17}" dt="2021-01-20T06:12:39.960" v="2297" actId="2696"/>
        <pc:sldMkLst>
          <pc:docMk/>
          <pc:sldMk cId="3734004972" sldId="284"/>
        </pc:sldMkLst>
      </pc:sldChg>
      <pc:sldChg chg="del">
        <pc:chgData name="Justin Liang" userId="90127fde-5eff-4d14-889a-041f2534bf85" providerId="ADAL" clId="{FA03C0EB-34E0-4CE3-8455-47CDECC16D17}" dt="2021-01-20T06:12:39.949" v="2296" actId="2696"/>
        <pc:sldMkLst>
          <pc:docMk/>
          <pc:sldMk cId="3199682258" sldId="285"/>
        </pc:sldMkLst>
      </pc:sldChg>
      <pc:sldChg chg="del">
        <pc:chgData name="Justin Liang" userId="90127fde-5eff-4d14-889a-041f2534bf85" providerId="ADAL" clId="{FA03C0EB-34E0-4CE3-8455-47CDECC16D17}" dt="2021-01-20T06:12:39.968" v="2298" actId="2696"/>
        <pc:sldMkLst>
          <pc:docMk/>
          <pc:sldMk cId="1372146369" sldId="286"/>
        </pc:sldMkLst>
      </pc:sldChg>
      <pc:sldChg chg="del">
        <pc:chgData name="Justin Liang" userId="90127fde-5eff-4d14-889a-041f2534bf85" providerId="ADAL" clId="{FA03C0EB-34E0-4CE3-8455-47CDECC16D17}" dt="2021-01-20T06:12:39.921" v="2294" actId="2696"/>
        <pc:sldMkLst>
          <pc:docMk/>
          <pc:sldMk cId="3480032071" sldId="287"/>
        </pc:sldMkLst>
      </pc:sldChg>
      <pc:sldChg chg="del">
        <pc:chgData name="Justin Liang" userId="90127fde-5eff-4d14-889a-041f2534bf85" providerId="ADAL" clId="{FA03C0EB-34E0-4CE3-8455-47CDECC16D17}" dt="2021-01-20T06:12:43.291" v="2300" actId="2696"/>
        <pc:sldMkLst>
          <pc:docMk/>
          <pc:sldMk cId="2502888701" sldId="288"/>
        </pc:sldMkLst>
      </pc:sldChg>
      <pc:sldChg chg="del">
        <pc:chgData name="Justin Liang" userId="90127fde-5eff-4d14-889a-041f2534bf85" providerId="ADAL" clId="{FA03C0EB-34E0-4CE3-8455-47CDECC16D17}" dt="2021-01-20T06:12:44.255" v="2301" actId="2696"/>
        <pc:sldMkLst>
          <pc:docMk/>
          <pc:sldMk cId="2762075077" sldId="289"/>
        </pc:sldMkLst>
      </pc:sldChg>
      <pc:sldChg chg="addSp delSp modSp add">
        <pc:chgData name="Justin Liang" userId="90127fde-5eff-4d14-889a-041f2534bf85" providerId="ADAL" clId="{FA03C0EB-34E0-4CE3-8455-47CDECC16D17}" dt="2021-01-20T06:13:07.402" v="2302" actId="6549"/>
        <pc:sldMkLst>
          <pc:docMk/>
          <pc:sldMk cId="3127838601" sldId="290"/>
        </pc:sldMkLst>
        <pc:spChg chg="mod">
          <ac:chgData name="Justin Liang" userId="90127fde-5eff-4d14-889a-041f2534bf85" providerId="ADAL" clId="{FA03C0EB-34E0-4CE3-8455-47CDECC16D17}" dt="2021-01-20T06:11:17.141" v="2292"/>
          <ac:spMkLst>
            <pc:docMk/>
            <pc:sldMk cId="3127838601" sldId="290"/>
            <ac:spMk id="2" creationId="{C996B9A0-8F14-4AC9-8CE3-AAD01CA4CCAE}"/>
          </ac:spMkLst>
        </pc:spChg>
        <pc:spChg chg="add del mod">
          <ac:chgData name="Justin Liang" userId="90127fde-5eff-4d14-889a-041f2534bf85" providerId="ADAL" clId="{FA03C0EB-34E0-4CE3-8455-47CDECC16D17}" dt="2021-01-20T05:34:03.657" v="754"/>
          <ac:spMkLst>
            <pc:docMk/>
            <pc:sldMk cId="3127838601" sldId="290"/>
            <ac:spMk id="3" creationId="{133CDA15-EE49-4CB5-8AAB-C91ED155B333}"/>
          </ac:spMkLst>
        </pc:spChg>
        <pc:spChg chg="add mod">
          <ac:chgData name="Justin Liang" userId="90127fde-5eff-4d14-889a-041f2534bf85" providerId="ADAL" clId="{FA03C0EB-34E0-4CE3-8455-47CDECC16D17}" dt="2021-01-20T06:13:07.402" v="2302" actId="6549"/>
          <ac:spMkLst>
            <pc:docMk/>
            <pc:sldMk cId="3127838601" sldId="290"/>
            <ac:spMk id="4" creationId="{1A3A4369-9D1D-428D-9AB8-CCAB14761145}"/>
          </ac:spMkLst>
        </pc:spChg>
        <pc:spChg chg="add mod">
          <ac:chgData name="Justin Liang" userId="90127fde-5eff-4d14-889a-041f2534bf85" providerId="ADAL" clId="{FA03C0EB-34E0-4CE3-8455-47CDECC16D17}" dt="2021-01-20T05:24:17.484" v="439"/>
          <ac:spMkLst>
            <pc:docMk/>
            <pc:sldMk cId="3127838601" sldId="290"/>
            <ac:spMk id="5" creationId="{24FCE23F-AEAA-4F9A-9B57-ABD93D7485DC}"/>
          </ac:spMkLst>
        </pc:spChg>
        <pc:spChg chg="add mod">
          <ac:chgData name="Justin Liang" userId="90127fde-5eff-4d14-889a-041f2534bf85" providerId="ADAL" clId="{FA03C0EB-34E0-4CE3-8455-47CDECC16D17}" dt="2021-01-20T06:11:05.122" v="2291" actId="1076"/>
          <ac:spMkLst>
            <pc:docMk/>
            <pc:sldMk cId="3127838601" sldId="290"/>
            <ac:spMk id="6" creationId="{3AF40FE1-C55A-465A-B7A8-B2247DC038C4}"/>
          </ac:spMkLst>
        </pc:spChg>
        <pc:spChg chg="add mod">
          <ac:chgData name="Justin Liang" userId="90127fde-5eff-4d14-889a-041f2534bf85" providerId="ADAL" clId="{FA03C0EB-34E0-4CE3-8455-47CDECC16D17}" dt="2021-01-20T06:11:05.122" v="2291" actId="1076"/>
          <ac:spMkLst>
            <pc:docMk/>
            <pc:sldMk cId="3127838601" sldId="290"/>
            <ac:spMk id="7" creationId="{64FA8CF1-2234-4332-9646-21A46C4F60CA}"/>
          </ac:spMkLst>
        </pc:spChg>
        <pc:spChg chg="add mod">
          <ac:chgData name="Justin Liang" userId="90127fde-5eff-4d14-889a-041f2534bf85" providerId="ADAL" clId="{FA03C0EB-34E0-4CE3-8455-47CDECC16D17}" dt="2021-01-20T06:11:05.122" v="2291" actId="1076"/>
          <ac:spMkLst>
            <pc:docMk/>
            <pc:sldMk cId="3127838601" sldId="290"/>
            <ac:spMk id="8" creationId="{14B6EE2D-8434-416D-B5EA-F26BE3D68B89}"/>
          </ac:spMkLst>
        </pc:spChg>
        <pc:spChg chg="add mod">
          <ac:chgData name="Justin Liang" userId="90127fde-5eff-4d14-889a-041f2534bf85" providerId="ADAL" clId="{FA03C0EB-34E0-4CE3-8455-47CDECC16D17}" dt="2021-01-20T06:11:05.122" v="2291" actId="1076"/>
          <ac:spMkLst>
            <pc:docMk/>
            <pc:sldMk cId="3127838601" sldId="290"/>
            <ac:spMk id="9" creationId="{F9BD5AFE-0AF9-4571-8CBD-AA62E203B798}"/>
          </ac:spMkLst>
        </pc:spChg>
        <pc:spChg chg="add mod">
          <ac:chgData name="Justin Liang" userId="90127fde-5eff-4d14-889a-041f2534bf85" providerId="ADAL" clId="{FA03C0EB-34E0-4CE3-8455-47CDECC16D17}" dt="2021-01-20T06:11:05.122" v="2291" actId="1076"/>
          <ac:spMkLst>
            <pc:docMk/>
            <pc:sldMk cId="3127838601" sldId="290"/>
            <ac:spMk id="10" creationId="{E1A01F7A-35A5-46F2-AE8F-F7A6C822945E}"/>
          </ac:spMkLst>
        </pc:spChg>
        <pc:spChg chg="add mod">
          <ac:chgData name="Justin Liang" userId="90127fde-5eff-4d14-889a-041f2534bf85" providerId="ADAL" clId="{FA03C0EB-34E0-4CE3-8455-47CDECC16D17}" dt="2021-01-20T06:11:05.122" v="2291" actId="1076"/>
          <ac:spMkLst>
            <pc:docMk/>
            <pc:sldMk cId="3127838601" sldId="290"/>
            <ac:spMk id="11" creationId="{892EA948-8945-4316-A0D8-506D989BE7E4}"/>
          </ac:spMkLst>
        </pc:spChg>
        <pc:spChg chg="add mod">
          <ac:chgData name="Justin Liang" userId="90127fde-5eff-4d14-889a-041f2534bf85" providerId="ADAL" clId="{FA03C0EB-34E0-4CE3-8455-47CDECC16D17}" dt="2021-01-20T06:11:05.122" v="2291" actId="1076"/>
          <ac:spMkLst>
            <pc:docMk/>
            <pc:sldMk cId="3127838601" sldId="290"/>
            <ac:spMk id="12" creationId="{250224D5-49AF-4614-9697-9AF18FA49947}"/>
          </ac:spMkLst>
        </pc:spChg>
        <pc:spChg chg="add mod">
          <ac:chgData name="Justin Liang" userId="90127fde-5eff-4d14-889a-041f2534bf85" providerId="ADAL" clId="{FA03C0EB-34E0-4CE3-8455-47CDECC16D17}" dt="2021-01-20T06:11:05.122" v="2291" actId="1076"/>
          <ac:spMkLst>
            <pc:docMk/>
            <pc:sldMk cId="3127838601" sldId="290"/>
            <ac:spMk id="19" creationId="{BE441D26-A095-463E-8026-F12E25867FC4}"/>
          </ac:spMkLst>
        </pc:spChg>
        <pc:spChg chg="add mod">
          <ac:chgData name="Justin Liang" userId="90127fde-5eff-4d14-889a-041f2534bf85" providerId="ADAL" clId="{FA03C0EB-34E0-4CE3-8455-47CDECC16D17}" dt="2021-01-20T06:11:05.122" v="2291" actId="1076"/>
          <ac:spMkLst>
            <pc:docMk/>
            <pc:sldMk cId="3127838601" sldId="290"/>
            <ac:spMk id="20" creationId="{52D23AFA-BD01-4C99-A247-CD45014FA14E}"/>
          </ac:spMkLst>
        </pc:spChg>
        <pc:spChg chg="add mod">
          <ac:chgData name="Justin Liang" userId="90127fde-5eff-4d14-889a-041f2534bf85" providerId="ADAL" clId="{FA03C0EB-34E0-4CE3-8455-47CDECC16D17}" dt="2021-01-20T06:11:05.122" v="2291" actId="1076"/>
          <ac:spMkLst>
            <pc:docMk/>
            <pc:sldMk cId="3127838601" sldId="290"/>
            <ac:spMk id="21" creationId="{E2DEAE08-D7DF-422D-8B91-1F7C896C1E1A}"/>
          </ac:spMkLst>
        </pc:spChg>
        <pc:spChg chg="add mod">
          <ac:chgData name="Justin Liang" userId="90127fde-5eff-4d14-889a-041f2534bf85" providerId="ADAL" clId="{FA03C0EB-34E0-4CE3-8455-47CDECC16D17}" dt="2021-01-20T06:11:05.122" v="2291" actId="1076"/>
          <ac:spMkLst>
            <pc:docMk/>
            <pc:sldMk cId="3127838601" sldId="290"/>
            <ac:spMk id="22" creationId="{F5FF1683-C996-4089-8DA8-96EA447BD43D}"/>
          </ac:spMkLst>
        </pc:spChg>
        <pc:cxnChg chg="add mod">
          <ac:chgData name="Justin Liang" userId="90127fde-5eff-4d14-889a-041f2534bf85" providerId="ADAL" clId="{FA03C0EB-34E0-4CE3-8455-47CDECC16D17}" dt="2021-01-20T06:11:05.122" v="2291" actId="1076"/>
          <ac:cxnSpMkLst>
            <pc:docMk/>
            <pc:sldMk cId="3127838601" sldId="290"/>
            <ac:cxnSpMk id="13" creationId="{18A2473C-CC50-43F2-B773-095EB92B7192}"/>
          </ac:cxnSpMkLst>
        </pc:cxnChg>
        <pc:cxnChg chg="add mod">
          <ac:chgData name="Justin Liang" userId="90127fde-5eff-4d14-889a-041f2534bf85" providerId="ADAL" clId="{FA03C0EB-34E0-4CE3-8455-47CDECC16D17}" dt="2021-01-20T06:11:05.122" v="2291" actId="1076"/>
          <ac:cxnSpMkLst>
            <pc:docMk/>
            <pc:sldMk cId="3127838601" sldId="290"/>
            <ac:cxnSpMk id="14" creationId="{4FA35E7C-6EAA-4FE5-BBE4-11B31FC935FB}"/>
          </ac:cxnSpMkLst>
        </pc:cxnChg>
        <pc:cxnChg chg="add mod">
          <ac:chgData name="Justin Liang" userId="90127fde-5eff-4d14-889a-041f2534bf85" providerId="ADAL" clId="{FA03C0EB-34E0-4CE3-8455-47CDECC16D17}" dt="2021-01-20T06:11:05.122" v="2291" actId="1076"/>
          <ac:cxnSpMkLst>
            <pc:docMk/>
            <pc:sldMk cId="3127838601" sldId="290"/>
            <ac:cxnSpMk id="15" creationId="{34391C70-6FF9-4D14-BB0F-602206E22412}"/>
          </ac:cxnSpMkLst>
        </pc:cxnChg>
        <pc:cxnChg chg="add mod">
          <ac:chgData name="Justin Liang" userId="90127fde-5eff-4d14-889a-041f2534bf85" providerId="ADAL" clId="{FA03C0EB-34E0-4CE3-8455-47CDECC16D17}" dt="2021-01-20T06:11:05.122" v="2291" actId="1076"/>
          <ac:cxnSpMkLst>
            <pc:docMk/>
            <pc:sldMk cId="3127838601" sldId="290"/>
            <ac:cxnSpMk id="16" creationId="{4171EAE1-2D11-4868-98DB-172B513C167F}"/>
          </ac:cxnSpMkLst>
        </pc:cxnChg>
        <pc:cxnChg chg="add mod">
          <ac:chgData name="Justin Liang" userId="90127fde-5eff-4d14-889a-041f2534bf85" providerId="ADAL" clId="{FA03C0EB-34E0-4CE3-8455-47CDECC16D17}" dt="2021-01-20T06:11:05.122" v="2291" actId="1076"/>
          <ac:cxnSpMkLst>
            <pc:docMk/>
            <pc:sldMk cId="3127838601" sldId="290"/>
            <ac:cxnSpMk id="17" creationId="{8B1D7050-1D07-45C5-873B-12FA75E00664}"/>
          </ac:cxnSpMkLst>
        </pc:cxnChg>
        <pc:cxnChg chg="add mod">
          <ac:chgData name="Justin Liang" userId="90127fde-5eff-4d14-889a-041f2534bf85" providerId="ADAL" clId="{FA03C0EB-34E0-4CE3-8455-47CDECC16D17}" dt="2021-01-20T06:11:05.122" v="2291" actId="1076"/>
          <ac:cxnSpMkLst>
            <pc:docMk/>
            <pc:sldMk cId="3127838601" sldId="290"/>
            <ac:cxnSpMk id="18" creationId="{5A5A6D3C-D1C5-47F3-8E34-2DB6C0E4C9AC}"/>
          </ac:cxnSpMkLst>
        </pc:cxnChg>
      </pc:sldChg>
      <pc:sldChg chg="del">
        <pc:chgData name="Justin Liang" userId="90127fde-5eff-4d14-889a-041f2534bf85" providerId="ADAL" clId="{FA03C0EB-34E0-4CE3-8455-47CDECC16D17}" dt="2021-01-20T05:02:53.362" v="0" actId="2696"/>
        <pc:sldMkLst>
          <pc:docMk/>
          <pc:sldMk cId="3930691198" sldId="290"/>
        </pc:sldMkLst>
      </pc:sldChg>
      <pc:sldChg chg="addSp delSp modSp add">
        <pc:chgData name="Justin Liang" userId="90127fde-5eff-4d14-889a-041f2534bf85" providerId="ADAL" clId="{FA03C0EB-34E0-4CE3-8455-47CDECC16D17}" dt="2021-01-20T05:19:23.167" v="430" actId="1076"/>
        <pc:sldMkLst>
          <pc:docMk/>
          <pc:sldMk cId="1474373696" sldId="291"/>
        </pc:sldMkLst>
        <pc:spChg chg="mod">
          <ac:chgData name="Justin Liang" userId="90127fde-5eff-4d14-889a-041f2534bf85" providerId="ADAL" clId="{FA03C0EB-34E0-4CE3-8455-47CDECC16D17}" dt="2021-01-20T05:10:54.369" v="223" actId="20577"/>
          <ac:spMkLst>
            <pc:docMk/>
            <pc:sldMk cId="1474373696" sldId="291"/>
            <ac:spMk id="2" creationId="{00E5F93D-70D0-4EA5-A5AD-B27957112B3B}"/>
          </ac:spMkLst>
        </pc:spChg>
        <pc:spChg chg="add mod">
          <ac:chgData name="Justin Liang" userId="90127fde-5eff-4d14-889a-041f2534bf85" providerId="ADAL" clId="{FA03C0EB-34E0-4CE3-8455-47CDECC16D17}" dt="2021-01-20T05:19:17.998" v="429" actId="1037"/>
          <ac:spMkLst>
            <pc:docMk/>
            <pc:sldMk cId="1474373696" sldId="291"/>
            <ac:spMk id="4" creationId="{D8E9BD9E-8430-40AC-BB57-53CC210A9E5F}"/>
          </ac:spMkLst>
        </pc:spChg>
        <pc:spChg chg="add mod">
          <ac:chgData name="Justin Liang" userId="90127fde-5eff-4d14-889a-041f2534bf85" providerId="ADAL" clId="{FA03C0EB-34E0-4CE3-8455-47CDECC16D17}" dt="2021-01-20T05:19:17.998" v="429" actId="1037"/>
          <ac:spMkLst>
            <pc:docMk/>
            <pc:sldMk cId="1474373696" sldId="291"/>
            <ac:spMk id="5" creationId="{33B04393-FFAA-479B-9810-CC83A4E1E9E6}"/>
          </ac:spMkLst>
        </pc:spChg>
        <pc:spChg chg="add mod">
          <ac:chgData name="Justin Liang" userId="90127fde-5eff-4d14-889a-041f2534bf85" providerId="ADAL" clId="{FA03C0EB-34E0-4CE3-8455-47CDECC16D17}" dt="2021-01-20T05:19:12.967" v="420" actId="1036"/>
          <ac:spMkLst>
            <pc:docMk/>
            <pc:sldMk cId="1474373696" sldId="291"/>
            <ac:spMk id="6" creationId="{B7BA3296-F3A5-47D5-95CD-CEF24D6CB620}"/>
          </ac:spMkLst>
        </pc:spChg>
        <pc:spChg chg="add del">
          <ac:chgData name="Justin Liang" userId="90127fde-5eff-4d14-889a-041f2534bf85" providerId="ADAL" clId="{FA03C0EB-34E0-4CE3-8455-47CDECC16D17}" dt="2021-01-20T05:16:52.269" v="340"/>
          <ac:spMkLst>
            <pc:docMk/>
            <pc:sldMk cId="1474373696" sldId="291"/>
            <ac:spMk id="7" creationId="{DA708387-DB44-4034-AE17-FA22D311A3AD}"/>
          </ac:spMkLst>
        </pc:spChg>
        <pc:spChg chg="add mod">
          <ac:chgData name="Justin Liang" userId="90127fde-5eff-4d14-889a-041f2534bf85" providerId="ADAL" clId="{FA03C0EB-34E0-4CE3-8455-47CDECC16D17}" dt="2021-01-20T05:19:23.167" v="430" actId="1076"/>
          <ac:spMkLst>
            <pc:docMk/>
            <pc:sldMk cId="1474373696" sldId="291"/>
            <ac:spMk id="8" creationId="{00915E98-7C3E-49A6-8DB7-776BBC2FB08B}"/>
          </ac:spMkLst>
        </pc:spChg>
        <pc:picChg chg="add mod">
          <ac:chgData name="Justin Liang" userId="90127fde-5eff-4d14-889a-041f2534bf85" providerId="ADAL" clId="{FA03C0EB-34E0-4CE3-8455-47CDECC16D17}" dt="2021-01-20T05:19:04.826" v="416" actId="14100"/>
          <ac:picMkLst>
            <pc:docMk/>
            <pc:sldMk cId="1474373696" sldId="291"/>
            <ac:picMk id="3" creationId="{A31016C9-254C-45AE-BDCD-963327A6E6C4}"/>
          </ac:picMkLst>
        </pc:picChg>
      </pc:sldChg>
      <pc:sldChg chg="addSp modSp add">
        <pc:chgData name="Justin Liang" userId="90127fde-5eff-4d14-889a-041f2534bf85" providerId="ADAL" clId="{FA03C0EB-34E0-4CE3-8455-47CDECC16D17}" dt="2021-01-20T06:06:14.342" v="2094" actId="20577"/>
        <pc:sldMkLst>
          <pc:docMk/>
          <pc:sldMk cId="2778441107" sldId="292"/>
        </pc:sldMkLst>
        <pc:spChg chg="mod">
          <ac:chgData name="Justin Liang" userId="90127fde-5eff-4d14-889a-041f2534bf85" providerId="ADAL" clId="{FA03C0EB-34E0-4CE3-8455-47CDECC16D17}" dt="2021-01-20T06:06:14.342" v="2094" actId="20577"/>
          <ac:spMkLst>
            <pc:docMk/>
            <pc:sldMk cId="2778441107" sldId="292"/>
            <ac:spMk id="2" creationId="{4344EFB0-876A-437F-9FC9-E08F3E432627}"/>
          </ac:spMkLst>
        </pc:spChg>
        <pc:spChg chg="add mod">
          <ac:chgData name="Justin Liang" userId="90127fde-5eff-4d14-889a-041f2534bf85" providerId="ADAL" clId="{FA03C0EB-34E0-4CE3-8455-47CDECC16D17}" dt="2021-01-20T06:02:27.467" v="2005" actId="1076"/>
          <ac:spMkLst>
            <pc:docMk/>
            <pc:sldMk cId="2778441107" sldId="292"/>
            <ac:spMk id="10" creationId="{CEE4440E-5372-4174-87CA-C72A45EC1F35}"/>
          </ac:spMkLst>
        </pc:spChg>
        <pc:spChg chg="add">
          <ac:chgData name="Justin Liang" userId="90127fde-5eff-4d14-889a-041f2534bf85" providerId="ADAL" clId="{FA03C0EB-34E0-4CE3-8455-47CDECC16D17}" dt="2021-01-20T05:43:06.048" v="1226"/>
          <ac:spMkLst>
            <pc:docMk/>
            <pc:sldMk cId="2778441107" sldId="292"/>
            <ac:spMk id="11" creationId="{8F6C9027-CB83-44AA-99B2-607D1244B946}"/>
          </ac:spMkLst>
        </pc:spChg>
        <pc:spChg chg="add mod">
          <ac:chgData name="Justin Liang" userId="90127fde-5eff-4d14-889a-041f2534bf85" providerId="ADAL" clId="{FA03C0EB-34E0-4CE3-8455-47CDECC16D17}" dt="2021-01-20T06:01:40.185" v="1966" actId="1076"/>
          <ac:spMkLst>
            <pc:docMk/>
            <pc:sldMk cId="2778441107" sldId="292"/>
            <ac:spMk id="12" creationId="{490A423D-125C-42B2-BB25-3522FD897325}"/>
          </ac:spMkLst>
        </pc:spChg>
        <pc:spChg chg="add mod">
          <ac:chgData name="Justin Liang" userId="90127fde-5eff-4d14-889a-041f2534bf85" providerId="ADAL" clId="{FA03C0EB-34E0-4CE3-8455-47CDECC16D17}" dt="2021-01-20T06:06:04.217" v="2082" actId="1076"/>
          <ac:spMkLst>
            <pc:docMk/>
            <pc:sldMk cId="2778441107" sldId="292"/>
            <ac:spMk id="13" creationId="{598CE5B8-F398-4EF9-BC48-8B2704B69A73}"/>
          </ac:spMkLst>
        </pc:spChg>
        <pc:grpChg chg="add">
          <ac:chgData name="Justin Liang" userId="90127fde-5eff-4d14-889a-041f2534bf85" providerId="ADAL" clId="{FA03C0EB-34E0-4CE3-8455-47CDECC16D17}" dt="2021-01-20T05:42:42.927" v="1224"/>
          <ac:grpSpMkLst>
            <pc:docMk/>
            <pc:sldMk cId="2778441107" sldId="292"/>
            <ac:grpSpMk id="3" creationId="{08F830D0-CE19-4AE0-B019-CDDC095D1D35}"/>
          </ac:grpSpMkLst>
        </pc:grpChg>
      </pc:sldChg>
      <pc:sldChg chg="addSp add del">
        <pc:chgData name="Justin Liang" userId="90127fde-5eff-4d14-889a-041f2534bf85" providerId="ADAL" clId="{FA03C0EB-34E0-4CE3-8455-47CDECC16D17}" dt="2021-01-20T06:12:39.912" v="2293" actId="2696"/>
        <pc:sldMkLst>
          <pc:docMk/>
          <pc:sldMk cId="825589607" sldId="293"/>
        </pc:sldMkLst>
        <pc:spChg chg="add">
          <ac:chgData name="Justin Liang" userId="90127fde-5eff-4d14-889a-041f2534bf85" providerId="ADAL" clId="{FA03C0EB-34E0-4CE3-8455-47CDECC16D17}" dt="2021-01-20T05:34:08.039" v="756"/>
          <ac:spMkLst>
            <pc:docMk/>
            <pc:sldMk cId="825589607" sldId="293"/>
            <ac:spMk id="3" creationId="{D295A90D-307F-4C64-8D50-2596741A7361}"/>
          </ac:spMkLst>
        </pc:spChg>
      </pc:sldChg>
      <pc:sldChg chg="addSp delSp modSp add ord">
        <pc:chgData name="Justin Liang" userId="90127fde-5eff-4d14-889a-041f2534bf85" providerId="ADAL" clId="{FA03C0EB-34E0-4CE3-8455-47CDECC16D17}" dt="2021-01-20T06:20:21.426" v="2540" actId="20577"/>
        <pc:sldMkLst>
          <pc:docMk/>
          <pc:sldMk cId="2439507055" sldId="294"/>
        </pc:sldMkLst>
        <pc:spChg chg="mod">
          <ac:chgData name="Justin Liang" userId="90127fde-5eff-4d14-889a-041f2534bf85" providerId="ADAL" clId="{FA03C0EB-34E0-4CE3-8455-47CDECC16D17}" dt="2021-01-20T06:09:36.752" v="2275" actId="1076"/>
          <ac:spMkLst>
            <pc:docMk/>
            <pc:sldMk cId="2439507055" sldId="294"/>
            <ac:spMk id="2" creationId="{BA1A1AE5-FB21-4D2A-9E05-BA101DDC2D7A}"/>
          </ac:spMkLst>
        </pc:spChg>
        <pc:spChg chg="add mod">
          <ac:chgData name="Justin Liang" userId="90127fde-5eff-4d14-889a-041f2534bf85" providerId="ADAL" clId="{FA03C0EB-34E0-4CE3-8455-47CDECC16D17}" dt="2021-01-20T06:20:21.426" v="2540" actId="20577"/>
          <ac:spMkLst>
            <pc:docMk/>
            <pc:sldMk cId="2439507055" sldId="294"/>
            <ac:spMk id="5" creationId="{4C9C3D04-2E67-4AA6-8BAC-A6C8AECEE4CE}"/>
          </ac:spMkLst>
        </pc:spChg>
        <pc:spChg chg="add">
          <ac:chgData name="Justin Liang" userId="90127fde-5eff-4d14-889a-041f2534bf85" providerId="ADAL" clId="{FA03C0EB-34E0-4CE3-8455-47CDECC16D17}" dt="2021-01-20T05:47:44.027" v="1293"/>
          <ac:spMkLst>
            <pc:docMk/>
            <pc:sldMk cId="2439507055" sldId="294"/>
            <ac:spMk id="37" creationId="{FA318F13-A6DD-4164-8F3D-B28DA6EB7546}"/>
          </ac:spMkLst>
        </pc:spChg>
        <pc:grpChg chg="mod">
          <ac:chgData name="Justin Liang" userId="90127fde-5eff-4d14-889a-041f2534bf85" providerId="ADAL" clId="{FA03C0EB-34E0-4CE3-8455-47CDECC16D17}" dt="2021-01-20T06:09:40.083" v="2278" actId="1035"/>
          <ac:grpSpMkLst>
            <pc:docMk/>
            <pc:sldMk cId="2439507055" sldId="294"/>
            <ac:grpSpMk id="50" creationId="{062AC58F-5501-45B6-949D-D21F686E3F19}"/>
          </ac:grpSpMkLst>
        </pc:grpChg>
        <pc:grpChg chg="mod">
          <ac:chgData name="Justin Liang" userId="90127fde-5eff-4d14-889a-041f2534bf85" providerId="ADAL" clId="{FA03C0EB-34E0-4CE3-8455-47CDECC16D17}" dt="2021-01-20T06:09:33.299" v="2273" actId="1035"/>
          <ac:grpSpMkLst>
            <pc:docMk/>
            <pc:sldMk cId="2439507055" sldId="294"/>
            <ac:grpSpMk id="51" creationId="{F86E1948-E35B-49B1-AD73-9B6CF378B5AA}"/>
          </ac:grpSpMkLst>
        </pc:grpChg>
        <pc:grpChg chg="mod">
          <ac:chgData name="Justin Liang" userId="90127fde-5eff-4d14-889a-041f2534bf85" providerId="ADAL" clId="{FA03C0EB-34E0-4CE3-8455-47CDECC16D17}" dt="2021-01-20T06:07:03.116" v="2101" actId="1036"/>
          <ac:grpSpMkLst>
            <pc:docMk/>
            <pc:sldMk cId="2439507055" sldId="294"/>
            <ac:grpSpMk id="52" creationId="{7F815AA6-9E52-4116-816C-31FA1002C07D}"/>
          </ac:grpSpMkLst>
        </pc:grpChg>
        <pc:picChg chg="del">
          <ac:chgData name="Justin Liang" userId="90127fde-5eff-4d14-889a-041f2534bf85" providerId="ADAL" clId="{FA03C0EB-34E0-4CE3-8455-47CDECC16D17}" dt="2021-01-20T05:47:32.390" v="1286" actId="478"/>
          <ac:picMkLst>
            <pc:docMk/>
            <pc:sldMk cId="2439507055" sldId="294"/>
            <ac:picMk id="4" creationId="{29985B54-76A6-467B-938D-6FFB94008906}"/>
          </ac:picMkLst>
        </pc:picChg>
      </pc:sldChg>
      <pc:sldChg chg="addSp delSp modSp add">
        <pc:chgData name="Justin Liang" userId="90127fde-5eff-4d14-889a-041f2534bf85" providerId="ADAL" clId="{FA03C0EB-34E0-4CE3-8455-47CDECC16D17}" dt="2021-01-20T06:19:59.564" v="2539" actId="1037"/>
        <pc:sldMkLst>
          <pc:docMk/>
          <pc:sldMk cId="450491758" sldId="295"/>
        </pc:sldMkLst>
        <pc:spChg chg="mod">
          <ac:chgData name="Justin Liang" userId="90127fde-5eff-4d14-889a-041f2534bf85" providerId="ADAL" clId="{FA03C0EB-34E0-4CE3-8455-47CDECC16D17}" dt="2021-01-20T05:36:16.105" v="778" actId="20577"/>
          <ac:spMkLst>
            <pc:docMk/>
            <pc:sldMk cId="450491758" sldId="295"/>
            <ac:spMk id="2" creationId="{ACFBC998-BE69-4B34-9FEB-CBE21EE0EA2B}"/>
          </ac:spMkLst>
        </pc:spChg>
        <pc:spChg chg="del topLvl">
          <ac:chgData name="Justin Liang" userId="90127fde-5eff-4d14-889a-041f2534bf85" providerId="ADAL" clId="{FA03C0EB-34E0-4CE3-8455-47CDECC16D17}" dt="2021-01-20T05:37:31.299" v="831" actId="478"/>
          <ac:spMkLst>
            <pc:docMk/>
            <pc:sldMk cId="450491758" sldId="295"/>
            <ac:spMk id="5" creationId="{39104339-0605-4F0A-B168-4B84E910144D}"/>
          </ac:spMkLst>
        </pc:spChg>
        <pc:spChg chg="mod">
          <ac:chgData name="Justin Liang" userId="90127fde-5eff-4d14-889a-041f2534bf85" providerId="ADAL" clId="{FA03C0EB-34E0-4CE3-8455-47CDECC16D17}" dt="2021-01-20T05:45:22.659" v="1236" actId="208"/>
          <ac:spMkLst>
            <pc:docMk/>
            <pc:sldMk cId="450491758" sldId="295"/>
            <ac:spMk id="9" creationId="{5DC8B137-AFD8-4113-95ED-BACA3B22C4FC}"/>
          </ac:spMkLst>
        </pc:spChg>
        <pc:spChg chg="add mod">
          <ac:chgData name="Justin Liang" userId="90127fde-5eff-4d14-889a-041f2534bf85" providerId="ADAL" clId="{FA03C0EB-34E0-4CE3-8455-47CDECC16D17}" dt="2021-01-20T06:19:44.307" v="2520" actId="1036"/>
          <ac:spMkLst>
            <pc:docMk/>
            <pc:sldMk cId="450491758" sldId="295"/>
            <ac:spMk id="13" creationId="{0972B964-8B1C-4770-B381-B84EF152A06F}"/>
          </ac:spMkLst>
        </pc:spChg>
        <pc:spChg chg="add mod">
          <ac:chgData name="Justin Liang" userId="90127fde-5eff-4d14-889a-041f2534bf85" providerId="ADAL" clId="{FA03C0EB-34E0-4CE3-8455-47CDECC16D17}" dt="2021-01-20T06:19:44.307" v="2520" actId="1036"/>
          <ac:spMkLst>
            <pc:docMk/>
            <pc:sldMk cId="450491758" sldId="295"/>
            <ac:spMk id="14" creationId="{2544473E-12E4-4E06-8804-C58D98432F33}"/>
          </ac:spMkLst>
        </pc:spChg>
        <pc:spChg chg="add mod">
          <ac:chgData name="Justin Liang" userId="90127fde-5eff-4d14-889a-041f2534bf85" providerId="ADAL" clId="{FA03C0EB-34E0-4CE3-8455-47CDECC16D17}" dt="2021-01-20T06:19:44.307" v="2520" actId="1036"/>
          <ac:spMkLst>
            <pc:docMk/>
            <pc:sldMk cId="450491758" sldId="295"/>
            <ac:spMk id="15" creationId="{989EDFC8-63E3-47A4-9E6C-8D4C38201FF6}"/>
          </ac:spMkLst>
        </pc:spChg>
        <pc:spChg chg="add mod">
          <ac:chgData name="Justin Liang" userId="90127fde-5eff-4d14-889a-041f2534bf85" providerId="ADAL" clId="{FA03C0EB-34E0-4CE3-8455-47CDECC16D17}" dt="2021-01-20T06:19:49.698" v="2534" actId="1037"/>
          <ac:spMkLst>
            <pc:docMk/>
            <pc:sldMk cId="450491758" sldId="295"/>
            <ac:spMk id="16" creationId="{A0B45749-974C-483B-9579-D496D18AA85E}"/>
          </ac:spMkLst>
        </pc:spChg>
        <pc:spChg chg="add mod">
          <ac:chgData name="Justin Liang" userId="90127fde-5eff-4d14-889a-041f2534bf85" providerId="ADAL" clId="{FA03C0EB-34E0-4CE3-8455-47CDECC16D17}" dt="2021-01-20T05:45:09.493" v="1234" actId="404"/>
          <ac:spMkLst>
            <pc:docMk/>
            <pc:sldMk cId="450491758" sldId="295"/>
            <ac:spMk id="19" creationId="{B4D6F857-D3FB-4041-B879-939C170E67E9}"/>
          </ac:spMkLst>
        </pc:spChg>
        <pc:spChg chg="add mod">
          <ac:chgData name="Justin Liang" userId="90127fde-5eff-4d14-889a-041f2534bf85" providerId="ADAL" clId="{FA03C0EB-34E0-4CE3-8455-47CDECC16D17}" dt="2021-01-20T05:45:09.493" v="1234" actId="404"/>
          <ac:spMkLst>
            <pc:docMk/>
            <pc:sldMk cId="450491758" sldId="295"/>
            <ac:spMk id="20" creationId="{0A2CF0F3-9D09-419E-9CAC-48B94544B6E6}"/>
          </ac:spMkLst>
        </pc:spChg>
        <pc:spChg chg="add mod">
          <ac:chgData name="Justin Liang" userId="90127fde-5eff-4d14-889a-041f2534bf85" providerId="ADAL" clId="{FA03C0EB-34E0-4CE3-8455-47CDECC16D17}" dt="2021-01-20T05:45:09.493" v="1234" actId="404"/>
          <ac:spMkLst>
            <pc:docMk/>
            <pc:sldMk cId="450491758" sldId="295"/>
            <ac:spMk id="21" creationId="{208F4663-226D-4CCE-BCBF-41BEDFD85669}"/>
          </ac:spMkLst>
        </pc:spChg>
        <pc:spChg chg="add mod">
          <ac:chgData name="Justin Liang" userId="90127fde-5eff-4d14-889a-041f2534bf85" providerId="ADAL" clId="{FA03C0EB-34E0-4CE3-8455-47CDECC16D17}" dt="2021-01-20T05:45:06.586" v="1231" actId="404"/>
          <ac:spMkLst>
            <pc:docMk/>
            <pc:sldMk cId="450491758" sldId="295"/>
            <ac:spMk id="22" creationId="{D8C9B1F3-99C2-46C1-B2AE-32E91CD01ECA}"/>
          </ac:spMkLst>
        </pc:spChg>
        <pc:spChg chg="add mod">
          <ac:chgData name="Justin Liang" userId="90127fde-5eff-4d14-889a-041f2534bf85" providerId="ADAL" clId="{FA03C0EB-34E0-4CE3-8455-47CDECC16D17}" dt="2021-01-20T06:19:44.307" v="2520" actId="1036"/>
          <ac:spMkLst>
            <pc:docMk/>
            <pc:sldMk cId="450491758" sldId="295"/>
            <ac:spMk id="28" creationId="{C07B72EE-2EB2-411C-8903-28BD3BDD1AAD}"/>
          </ac:spMkLst>
        </pc:spChg>
        <pc:spChg chg="add mod">
          <ac:chgData name="Justin Liang" userId="90127fde-5eff-4d14-889a-041f2534bf85" providerId="ADAL" clId="{FA03C0EB-34E0-4CE3-8455-47CDECC16D17}" dt="2021-01-20T06:19:44.307" v="2520" actId="1036"/>
          <ac:spMkLst>
            <pc:docMk/>
            <pc:sldMk cId="450491758" sldId="295"/>
            <ac:spMk id="29" creationId="{2B8C8C00-C07A-44D9-88A4-0CC6648DBA9B}"/>
          </ac:spMkLst>
        </pc:spChg>
        <pc:spChg chg="add del mod">
          <ac:chgData name="Justin Liang" userId="90127fde-5eff-4d14-889a-041f2534bf85" providerId="ADAL" clId="{FA03C0EB-34E0-4CE3-8455-47CDECC16D17}" dt="2021-01-20T05:39:57.429" v="960" actId="478"/>
          <ac:spMkLst>
            <pc:docMk/>
            <pc:sldMk cId="450491758" sldId="295"/>
            <ac:spMk id="32" creationId="{049234BA-27BB-4824-BEC8-93AF5997BABD}"/>
          </ac:spMkLst>
        </pc:spChg>
        <pc:spChg chg="add mod">
          <ac:chgData name="Justin Liang" userId="90127fde-5eff-4d14-889a-041f2534bf85" providerId="ADAL" clId="{FA03C0EB-34E0-4CE3-8455-47CDECC16D17}" dt="2021-01-20T05:41:07.072" v="1139" actId="1036"/>
          <ac:spMkLst>
            <pc:docMk/>
            <pc:sldMk cId="450491758" sldId="295"/>
            <ac:spMk id="33" creationId="{82E866B9-B59F-41BF-A2F4-DBFB3BD94696}"/>
          </ac:spMkLst>
        </pc:spChg>
        <pc:spChg chg="add mod">
          <ac:chgData name="Justin Liang" userId="90127fde-5eff-4d14-889a-041f2534bf85" providerId="ADAL" clId="{FA03C0EB-34E0-4CE3-8455-47CDECC16D17}" dt="2021-01-20T05:41:35.983" v="1155" actId="1076"/>
          <ac:spMkLst>
            <pc:docMk/>
            <pc:sldMk cId="450491758" sldId="295"/>
            <ac:spMk id="36" creationId="{934F4779-C438-4677-A6D5-24510A21E0C4}"/>
          </ac:spMkLst>
        </pc:spChg>
        <pc:spChg chg="add mod">
          <ac:chgData name="Justin Liang" userId="90127fde-5eff-4d14-889a-041f2534bf85" providerId="ADAL" clId="{FA03C0EB-34E0-4CE3-8455-47CDECC16D17}" dt="2021-01-20T05:41:48.918" v="1223" actId="14100"/>
          <ac:spMkLst>
            <pc:docMk/>
            <pc:sldMk cId="450491758" sldId="295"/>
            <ac:spMk id="37" creationId="{504D99A0-8082-467C-BD5E-F0E0468C12A6}"/>
          </ac:spMkLst>
        </pc:spChg>
        <pc:spChg chg="add mod">
          <ac:chgData name="Justin Liang" userId="90127fde-5eff-4d14-889a-041f2534bf85" providerId="ADAL" clId="{FA03C0EB-34E0-4CE3-8455-47CDECC16D17}" dt="2021-01-20T06:19:44.307" v="2520" actId="1036"/>
          <ac:spMkLst>
            <pc:docMk/>
            <pc:sldMk cId="450491758" sldId="295"/>
            <ac:spMk id="42" creationId="{F32A35F9-0150-4C4A-BC31-248BCCC6B3BA}"/>
          </ac:spMkLst>
        </pc:spChg>
        <pc:spChg chg="add mod">
          <ac:chgData name="Justin Liang" userId="90127fde-5eff-4d14-889a-041f2534bf85" providerId="ADAL" clId="{FA03C0EB-34E0-4CE3-8455-47CDECC16D17}" dt="2021-01-20T06:19:44.307" v="2520" actId="1036"/>
          <ac:spMkLst>
            <pc:docMk/>
            <pc:sldMk cId="450491758" sldId="295"/>
            <ac:spMk id="44" creationId="{EEBA2989-5B6C-4D81-A673-2873DA03F52C}"/>
          </ac:spMkLst>
        </pc:spChg>
        <pc:spChg chg="add mod">
          <ac:chgData name="Justin Liang" userId="90127fde-5eff-4d14-889a-041f2534bf85" providerId="ADAL" clId="{FA03C0EB-34E0-4CE3-8455-47CDECC16D17}" dt="2021-01-20T06:19:59.564" v="2539" actId="1037"/>
          <ac:spMkLst>
            <pc:docMk/>
            <pc:sldMk cId="450491758" sldId="295"/>
            <ac:spMk id="46" creationId="{E986A492-BFB6-4057-AC72-22F08EC79FA9}"/>
          </ac:spMkLst>
        </pc:spChg>
        <pc:grpChg chg="add del">
          <ac:chgData name="Justin Liang" userId="90127fde-5eff-4d14-889a-041f2534bf85" providerId="ADAL" clId="{FA03C0EB-34E0-4CE3-8455-47CDECC16D17}" dt="2021-01-20T05:37:31.299" v="831" actId="478"/>
          <ac:grpSpMkLst>
            <pc:docMk/>
            <pc:sldMk cId="450491758" sldId="295"/>
            <ac:grpSpMk id="3" creationId="{D0456A96-19FF-4E24-936E-12AD7D90D8C5}"/>
          </ac:grpSpMkLst>
        </pc:grpChg>
        <pc:grpChg chg="mod topLvl">
          <ac:chgData name="Justin Liang" userId="90127fde-5eff-4d14-889a-041f2534bf85" providerId="ADAL" clId="{FA03C0EB-34E0-4CE3-8455-47CDECC16D17}" dt="2021-01-20T05:41:07.072" v="1139" actId="1036"/>
          <ac:grpSpMkLst>
            <pc:docMk/>
            <pc:sldMk cId="450491758" sldId="295"/>
            <ac:grpSpMk id="4" creationId="{3AF97B27-683E-4877-BBBC-B8E489F9B2F8}"/>
          </ac:grpSpMkLst>
        </pc:grpChg>
        <pc:cxnChg chg="del">
          <ac:chgData name="Justin Liang" userId="90127fde-5eff-4d14-889a-041f2534bf85" providerId="ADAL" clId="{FA03C0EB-34E0-4CE3-8455-47CDECC16D17}" dt="2021-01-20T05:37:33.955" v="832" actId="478"/>
          <ac:cxnSpMkLst>
            <pc:docMk/>
            <pc:sldMk cId="450491758" sldId="295"/>
            <ac:cxnSpMk id="11" creationId="{6B9C0EAC-13FD-428B-8D58-A4CC04A05F90}"/>
          </ac:cxnSpMkLst>
        </pc:cxnChg>
        <pc:cxnChg chg="del">
          <ac:chgData name="Justin Liang" userId="90127fde-5eff-4d14-889a-041f2534bf85" providerId="ADAL" clId="{FA03C0EB-34E0-4CE3-8455-47CDECC16D17}" dt="2021-01-20T05:37:36.362" v="833" actId="478"/>
          <ac:cxnSpMkLst>
            <pc:docMk/>
            <pc:sldMk cId="450491758" sldId="295"/>
            <ac:cxnSpMk id="12" creationId="{458EE357-664C-4B1D-906C-FA175B7BBB91}"/>
          </ac:cxnSpMkLst>
        </pc:cxnChg>
        <pc:cxnChg chg="add mod">
          <ac:chgData name="Justin Liang" userId="90127fde-5eff-4d14-889a-041f2534bf85" providerId="ADAL" clId="{FA03C0EB-34E0-4CE3-8455-47CDECC16D17}" dt="2021-01-20T06:19:53.387" v="2535" actId="14100"/>
          <ac:cxnSpMkLst>
            <pc:docMk/>
            <pc:sldMk cId="450491758" sldId="295"/>
            <ac:cxnSpMk id="18" creationId="{1911D528-5EC6-4186-A255-029D8B4510D3}"/>
          </ac:cxnSpMkLst>
        </pc:cxnChg>
        <pc:cxnChg chg="add mod">
          <ac:chgData name="Justin Liang" userId="90127fde-5eff-4d14-889a-041f2534bf85" providerId="ADAL" clId="{FA03C0EB-34E0-4CE3-8455-47CDECC16D17}" dt="2021-01-20T05:41:10.957" v="1140" actId="14100"/>
          <ac:cxnSpMkLst>
            <pc:docMk/>
            <pc:sldMk cId="450491758" sldId="295"/>
            <ac:cxnSpMk id="23" creationId="{7215438C-FD47-4BD8-A756-5211AB1F06CB}"/>
          </ac:cxnSpMkLst>
        </pc:cxnChg>
        <pc:cxnChg chg="add mod">
          <ac:chgData name="Justin Liang" userId="90127fde-5eff-4d14-889a-041f2534bf85" providerId="ADAL" clId="{FA03C0EB-34E0-4CE3-8455-47CDECC16D17}" dt="2021-01-20T06:19:44.307" v="2520" actId="1036"/>
          <ac:cxnSpMkLst>
            <pc:docMk/>
            <pc:sldMk cId="450491758" sldId="295"/>
            <ac:cxnSpMk id="25" creationId="{A67EB6F0-4D3C-4A62-A15B-5745B2F9A56E}"/>
          </ac:cxnSpMkLst>
        </pc:cxnChg>
        <pc:cxnChg chg="add mod">
          <ac:chgData name="Justin Liang" userId="90127fde-5eff-4d14-889a-041f2534bf85" providerId="ADAL" clId="{FA03C0EB-34E0-4CE3-8455-47CDECC16D17}" dt="2021-01-20T06:19:44.307" v="2520" actId="1036"/>
          <ac:cxnSpMkLst>
            <pc:docMk/>
            <pc:sldMk cId="450491758" sldId="295"/>
            <ac:cxnSpMk id="26" creationId="{9E19CF3B-BD51-47F0-B6B4-5BF8F187523C}"/>
          </ac:cxnSpMkLst>
        </pc:cxnChg>
        <pc:cxnChg chg="add mod">
          <ac:chgData name="Justin Liang" userId="90127fde-5eff-4d14-889a-041f2534bf85" providerId="ADAL" clId="{FA03C0EB-34E0-4CE3-8455-47CDECC16D17}" dt="2021-01-20T05:41:07.072" v="1139" actId="1036"/>
          <ac:cxnSpMkLst>
            <pc:docMk/>
            <pc:sldMk cId="450491758" sldId="295"/>
            <ac:cxnSpMk id="30" creationId="{7281513C-0404-4DB0-8587-17EA7F69F73B}"/>
          </ac:cxnSpMkLst>
        </pc:cxnChg>
        <pc:cxnChg chg="add del mod">
          <ac:chgData name="Justin Liang" userId="90127fde-5eff-4d14-889a-041f2534bf85" providerId="ADAL" clId="{FA03C0EB-34E0-4CE3-8455-47CDECC16D17}" dt="2021-01-20T05:39:51.794" v="959" actId="478"/>
          <ac:cxnSpMkLst>
            <pc:docMk/>
            <pc:sldMk cId="450491758" sldId="295"/>
            <ac:cxnSpMk id="31" creationId="{B176DD4D-0D7F-44E7-8D48-C0626FF16BB1}"/>
          </ac:cxnSpMkLst>
        </pc:cxnChg>
        <pc:cxnChg chg="add mod">
          <ac:chgData name="Justin Liang" userId="90127fde-5eff-4d14-889a-041f2534bf85" providerId="ADAL" clId="{FA03C0EB-34E0-4CE3-8455-47CDECC16D17}" dt="2021-01-20T06:19:44.307" v="2520" actId="1036"/>
          <ac:cxnSpMkLst>
            <pc:docMk/>
            <pc:sldMk cId="450491758" sldId="295"/>
            <ac:cxnSpMk id="39" creationId="{C184BDB6-42F3-48B2-BC6D-019B443947BB}"/>
          </ac:cxnSpMkLst>
        </pc:cxnChg>
        <pc:cxnChg chg="add mod">
          <ac:chgData name="Justin Liang" userId="90127fde-5eff-4d14-889a-041f2534bf85" providerId="ADAL" clId="{FA03C0EB-34E0-4CE3-8455-47CDECC16D17}" dt="2021-01-20T06:19:44.307" v="2520" actId="1036"/>
          <ac:cxnSpMkLst>
            <pc:docMk/>
            <pc:sldMk cId="450491758" sldId="295"/>
            <ac:cxnSpMk id="43" creationId="{8AE5995C-8904-44B3-A050-238959B1A86B}"/>
          </ac:cxnSpMkLst>
        </pc:cxnChg>
      </pc:sldChg>
      <pc:sldChg chg="add del">
        <pc:chgData name="Justin Liang" userId="90127fde-5eff-4d14-889a-041f2534bf85" providerId="ADAL" clId="{FA03C0EB-34E0-4CE3-8455-47CDECC16D17}" dt="2021-01-20T05:53:17.360" v="1595" actId="2696"/>
        <pc:sldMkLst>
          <pc:docMk/>
          <pc:sldMk cId="246076973" sldId="297"/>
        </pc:sldMkLst>
      </pc:sldChg>
    </pc:docChg>
  </pc:docChgLst>
  <pc:docChgLst>
    <pc:chgData name="Justin Liang" userId="90127fde-5eff-4d14-889a-041f2534bf85" providerId="ADAL" clId="{F8A6CDE8-5A9E-4BE4-8F71-B717D25D5CF0}"/>
    <pc:docChg chg="undo redo custSel addSld modSld">
      <pc:chgData name="Justin Liang" userId="90127fde-5eff-4d14-889a-041f2534bf85" providerId="ADAL" clId="{F8A6CDE8-5A9E-4BE4-8F71-B717D25D5CF0}" dt="2021-01-21T05:02:15.066" v="803" actId="20577"/>
      <pc:docMkLst>
        <pc:docMk/>
      </pc:docMkLst>
      <pc:sldChg chg="delSp">
        <pc:chgData name="Justin Liang" userId="90127fde-5eff-4d14-889a-041f2534bf85" providerId="ADAL" clId="{F8A6CDE8-5A9E-4BE4-8F71-B717D25D5CF0}" dt="2021-01-21T02:21:03.903" v="681" actId="478"/>
        <pc:sldMkLst>
          <pc:docMk/>
          <pc:sldMk cId="4011564066" sldId="272"/>
        </pc:sldMkLst>
        <pc:spChg chg="del">
          <ac:chgData name="Justin Liang" userId="90127fde-5eff-4d14-889a-041f2534bf85" providerId="ADAL" clId="{F8A6CDE8-5A9E-4BE4-8F71-B717D25D5CF0}" dt="2021-01-21T02:21:00.839" v="680"/>
          <ac:spMkLst>
            <pc:docMk/>
            <pc:sldMk cId="4011564066" sldId="272"/>
            <ac:spMk id="2" creationId="{A5158FED-3EC3-4DA3-AA74-6DC5BB0978DA}"/>
          </ac:spMkLst>
        </pc:spChg>
        <pc:spChg chg="del">
          <ac:chgData name="Justin Liang" userId="90127fde-5eff-4d14-889a-041f2534bf85" providerId="ADAL" clId="{F8A6CDE8-5A9E-4BE4-8F71-B717D25D5CF0}" dt="2021-01-21T02:21:03.903" v="681" actId="478"/>
          <ac:spMkLst>
            <pc:docMk/>
            <pc:sldMk cId="4011564066" sldId="272"/>
            <ac:spMk id="6" creationId="{88C83594-6E73-47F1-8AD5-2F5D8EF95D59}"/>
          </ac:spMkLst>
        </pc:spChg>
      </pc:sldChg>
      <pc:sldChg chg="modSp">
        <pc:chgData name="Justin Liang" userId="90127fde-5eff-4d14-889a-041f2534bf85" providerId="ADAL" clId="{F8A6CDE8-5A9E-4BE4-8F71-B717D25D5CF0}" dt="2021-01-21T01:44:20.505" v="1" actId="20577"/>
        <pc:sldMkLst>
          <pc:docMk/>
          <pc:sldMk cId="3127838601" sldId="290"/>
        </pc:sldMkLst>
        <pc:spChg chg="mod">
          <ac:chgData name="Justin Liang" userId="90127fde-5eff-4d14-889a-041f2534bf85" providerId="ADAL" clId="{F8A6CDE8-5A9E-4BE4-8F71-B717D25D5CF0}" dt="2021-01-21T01:44:20.505" v="1" actId="20577"/>
          <ac:spMkLst>
            <pc:docMk/>
            <pc:sldMk cId="3127838601" sldId="290"/>
            <ac:spMk id="4" creationId="{1A3A4369-9D1D-428D-9AB8-CCAB14761145}"/>
          </ac:spMkLst>
        </pc:spChg>
      </pc:sldChg>
      <pc:sldChg chg="delSp">
        <pc:chgData name="Justin Liang" userId="90127fde-5eff-4d14-889a-041f2534bf85" providerId="ADAL" clId="{F8A6CDE8-5A9E-4BE4-8F71-B717D25D5CF0}" dt="2021-01-20T07:21:08.087" v="0" actId="478"/>
        <pc:sldMkLst>
          <pc:docMk/>
          <pc:sldMk cId="2778441107" sldId="292"/>
        </pc:sldMkLst>
        <pc:spChg chg="del">
          <ac:chgData name="Justin Liang" userId="90127fde-5eff-4d14-889a-041f2534bf85" providerId="ADAL" clId="{F8A6CDE8-5A9E-4BE4-8F71-B717D25D5CF0}" dt="2021-01-20T07:21:08.087" v="0" actId="478"/>
          <ac:spMkLst>
            <pc:docMk/>
            <pc:sldMk cId="2778441107" sldId="292"/>
            <ac:spMk id="12" creationId="{490A423D-125C-42B2-BB25-3522FD897325}"/>
          </ac:spMkLst>
        </pc:spChg>
      </pc:sldChg>
      <pc:sldChg chg="addSp delSp modSp add">
        <pc:chgData name="Justin Liang" userId="90127fde-5eff-4d14-889a-041f2534bf85" providerId="ADAL" clId="{F8A6CDE8-5A9E-4BE4-8F71-B717D25D5CF0}" dt="2021-01-21T05:02:15.066" v="803" actId="20577"/>
        <pc:sldMkLst>
          <pc:docMk/>
          <pc:sldMk cId="2389185568" sldId="296"/>
        </pc:sldMkLst>
        <pc:spChg chg="mod">
          <ac:chgData name="Justin Liang" userId="90127fde-5eff-4d14-889a-041f2534bf85" providerId="ADAL" clId="{F8A6CDE8-5A9E-4BE4-8F71-B717D25D5CF0}" dt="2021-01-21T01:44:40.114" v="3"/>
          <ac:spMkLst>
            <pc:docMk/>
            <pc:sldMk cId="2389185568" sldId="296"/>
            <ac:spMk id="2" creationId="{E45AE9B4-5392-405E-8FD5-86679A5242A8}"/>
          </ac:spMkLst>
        </pc:spChg>
        <pc:spChg chg="add mod">
          <ac:chgData name="Justin Liang" userId="90127fde-5eff-4d14-889a-041f2534bf85" providerId="ADAL" clId="{F8A6CDE8-5A9E-4BE4-8F71-B717D25D5CF0}" dt="2021-01-21T01:56:43.118" v="12" actId="1076"/>
          <ac:spMkLst>
            <pc:docMk/>
            <pc:sldMk cId="2389185568" sldId="296"/>
            <ac:spMk id="3" creationId="{B8B254DE-FC33-4CA6-9D97-E0990CBF9781}"/>
          </ac:spMkLst>
        </pc:spChg>
        <pc:spChg chg="add mod">
          <ac:chgData name="Justin Liang" userId="90127fde-5eff-4d14-889a-041f2534bf85" providerId="ADAL" clId="{F8A6CDE8-5A9E-4BE4-8F71-B717D25D5CF0}" dt="2021-01-21T05:01:40.531" v="724" actId="1038"/>
          <ac:spMkLst>
            <pc:docMk/>
            <pc:sldMk cId="2389185568" sldId="296"/>
            <ac:spMk id="4" creationId="{8B13889B-60A9-4E2F-8424-885A122B6BEE}"/>
          </ac:spMkLst>
        </pc:spChg>
        <pc:spChg chg="add mod">
          <ac:chgData name="Justin Liang" userId="90127fde-5eff-4d14-889a-041f2534bf85" providerId="ADAL" clId="{F8A6CDE8-5A9E-4BE4-8F71-B717D25D5CF0}" dt="2021-01-21T05:00:46.946" v="699" actId="1038"/>
          <ac:spMkLst>
            <pc:docMk/>
            <pc:sldMk cId="2389185568" sldId="296"/>
            <ac:spMk id="10" creationId="{3D5EE276-7386-4910-BD3C-F0F0DB46C337}"/>
          </ac:spMkLst>
        </pc:spChg>
        <pc:spChg chg="add mod">
          <ac:chgData name="Justin Liang" userId="90127fde-5eff-4d14-889a-041f2534bf85" providerId="ADAL" clId="{F8A6CDE8-5A9E-4BE4-8F71-B717D25D5CF0}" dt="2021-01-21T02:09:28.798" v="157" actId="1036"/>
          <ac:spMkLst>
            <pc:docMk/>
            <pc:sldMk cId="2389185568" sldId="296"/>
            <ac:spMk id="11" creationId="{BFCD8227-B5BA-478E-B87B-58CC80303571}"/>
          </ac:spMkLst>
        </pc:spChg>
        <pc:spChg chg="add mod">
          <ac:chgData name="Justin Liang" userId="90127fde-5eff-4d14-889a-041f2534bf85" providerId="ADAL" clId="{F8A6CDE8-5A9E-4BE4-8F71-B717D25D5CF0}" dt="2021-01-21T02:11:08.046" v="184" actId="164"/>
          <ac:spMkLst>
            <pc:docMk/>
            <pc:sldMk cId="2389185568" sldId="296"/>
            <ac:spMk id="13" creationId="{40F9D825-0245-4770-9856-1818ACEEE1C2}"/>
          </ac:spMkLst>
        </pc:spChg>
        <pc:spChg chg="mod">
          <ac:chgData name="Justin Liang" userId="90127fde-5eff-4d14-889a-041f2534bf85" providerId="ADAL" clId="{F8A6CDE8-5A9E-4BE4-8F71-B717D25D5CF0}" dt="2021-01-21T02:12:43.154" v="210" actId="1035"/>
          <ac:spMkLst>
            <pc:docMk/>
            <pc:sldMk cId="2389185568" sldId="296"/>
            <ac:spMk id="17" creationId="{707DC72D-2F73-4F99-A3EB-6D84F44BBB78}"/>
          </ac:spMkLst>
        </pc:spChg>
        <pc:spChg chg="add mod">
          <ac:chgData name="Justin Liang" userId="90127fde-5eff-4d14-889a-041f2534bf85" providerId="ADAL" clId="{F8A6CDE8-5A9E-4BE4-8F71-B717D25D5CF0}" dt="2021-01-21T02:13:29.450" v="258" actId="20577"/>
          <ac:spMkLst>
            <pc:docMk/>
            <pc:sldMk cId="2389185568" sldId="296"/>
            <ac:spMk id="22" creationId="{A2CDDF14-42DB-4D16-916F-93F0B7976BF5}"/>
          </ac:spMkLst>
        </pc:spChg>
        <pc:spChg chg="add mod">
          <ac:chgData name="Justin Liang" userId="90127fde-5eff-4d14-889a-041f2534bf85" providerId="ADAL" clId="{F8A6CDE8-5A9E-4BE4-8F71-B717D25D5CF0}" dt="2021-01-21T05:01:17.565" v="705" actId="1036"/>
          <ac:spMkLst>
            <pc:docMk/>
            <pc:sldMk cId="2389185568" sldId="296"/>
            <ac:spMk id="23" creationId="{9197C9FD-1DF1-4F9A-B4FC-DC9D37BB4F6F}"/>
          </ac:spMkLst>
        </pc:spChg>
        <pc:spChg chg="add mod">
          <ac:chgData name="Justin Liang" userId="90127fde-5eff-4d14-889a-041f2534bf85" providerId="ADAL" clId="{F8A6CDE8-5A9E-4BE4-8F71-B717D25D5CF0}" dt="2021-01-21T05:02:15.066" v="803" actId="20577"/>
          <ac:spMkLst>
            <pc:docMk/>
            <pc:sldMk cId="2389185568" sldId="296"/>
            <ac:spMk id="24" creationId="{626041B0-122A-4A89-83C4-9E20D9D4DAED}"/>
          </ac:spMkLst>
        </pc:spChg>
        <pc:spChg chg="add mod">
          <ac:chgData name="Justin Liang" userId="90127fde-5eff-4d14-889a-041f2534bf85" providerId="ADAL" clId="{F8A6CDE8-5A9E-4BE4-8F71-B717D25D5CF0}" dt="2021-01-21T05:01:46.899" v="801" actId="1038"/>
          <ac:spMkLst>
            <pc:docMk/>
            <pc:sldMk cId="2389185568" sldId="296"/>
            <ac:spMk id="25" creationId="{9CC10E5C-9B18-4B91-8799-1DB8D8D5143D}"/>
          </ac:spMkLst>
        </pc:spChg>
        <pc:grpChg chg="add mod">
          <ac:chgData name="Justin Liang" userId="90127fde-5eff-4d14-889a-041f2534bf85" providerId="ADAL" clId="{F8A6CDE8-5A9E-4BE4-8F71-B717D25D5CF0}" dt="2021-01-21T02:16:24.298" v="404" actId="1037"/>
          <ac:grpSpMkLst>
            <pc:docMk/>
            <pc:sldMk cId="2389185568" sldId="296"/>
            <ac:grpSpMk id="14" creationId="{AA05FB89-CA62-4C3B-8DBA-37702C8EFFAB}"/>
          </ac:grpSpMkLst>
        </pc:grpChg>
        <pc:grpChg chg="add mod">
          <ac:chgData name="Justin Liang" userId="90127fde-5eff-4d14-889a-041f2534bf85" providerId="ADAL" clId="{F8A6CDE8-5A9E-4BE4-8F71-B717D25D5CF0}" dt="2021-01-21T05:00:46.946" v="699" actId="1038"/>
          <ac:grpSpMkLst>
            <pc:docMk/>
            <pc:sldMk cId="2389185568" sldId="296"/>
            <ac:grpSpMk id="15" creationId="{75210859-9831-4B64-95D3-42950705F7F6}"/>
          </ac:grpSpMkLst>
        </pc:grpChg>
        <pc:picChg chg="add del mod">
          <ac:chgData name="Justin Liang" userId="90127fde-5eff-4d14-889a-041f2534bf85" providerId="ADAL" clId="{F8A6CDE8-5A9E-4BE4-8F71-B717D25D5CF0}" dt="2021-01-21T01:58:42.864" v="17" actId="478"/>
          <ac:picMkLst>
            <pc:docMk/>
            <pc:sldMk cId="2389185568" sldId="296"/>
            <ac:picMk id="4" creationId="{83795610-8F62-4975-9A18-EF05DA839E8E}"/>
          </ac:picMkLst>
        </pc:picChg>
        <pc:picChg chg="add mod">
          <ac:chgData name="Justin Liang" userId="90127fde-5eff-4d14-889a-041f2534bf85" providerId="ADAL" clId="{F8A6CDE8-5A9E-4BE4-8F71-B717D25D5CF0}" dt="2021-01-21T05:00:46.946" v="699" actId="1038"/>
          <ac:picMkLst>
            <pc:docMk/>
            <pc:sldMk cId="2389185568" sldId="296"/>
            <ac:picMk id="5" creationId="{3B4D1F12-F9DD-4CC9-9497-05487120B2BD}"/>
          </ac:picMkLst>
        </pc:picChg>
        <pc:picChg chg="add mod">
          <ac:chgData name="Justin Liang" userId="90127fde-5eff-4d14-889a-041f2534bf85" providerId="ADAL" clId="{F8A6CDE8-5A9E-4BE4-8F71-B717D25D5CF0}" dt="2021-01-21T05:00:46.946" v="699" actId="1038"/>
          <ac:picMkLst>
            <pc:docMk/>
            <pc:sldMk cId="2389185568" sldId="296"/>
            <ac:picMk id="6" creationId="{AC1974D7-7AAD-4356-B7A4-24A5729B28F9}"/>
          </ac:picMkLst>
        </pc:picChg>
        <pc:picChg chg="add mod">
          <ac:chgData name="Justin Liang" userId="90127fde-5eff-4d14-889a-041f2534bf85" providerId="ADAL" clId="{F8A6CDE8-5A9E-4BE4-8F71-B717D25D5CF0}" dt="2021-01-21T02:13:16.635" v="217" actId="1037"/>
          <ac:picMkLst>
            <pc:docMk/>
            <pc:sldMk cId="2389185568" sldId="296"/>
            <ac:picMk id="7" creationId="{2AA26F7D-948E-4AB8-908E-51DE3B19484C}"/>
          </ac:picMkLst>
        </pc:picChg>
        <pc:picChg chg="add del mod">
          <ac:chgData name="Justin Liang" userId="90127fde-5eff-4d14-889a-041f2534bf85" providerId="ADAL" clId="{F8A6CDE8-5A9E-4BE4-8F71-B717D25D5CF0}" dt="2021-01-21T02:07:47.431" v="44" actId="478"/>
          <ac:picMkLst>
            <pc:docMk/>
            <pc:sldMk cId="2389185568" sldId="296"/>
            <ac:picMk id="8" creationId="{9977DFB7-C26D-4F22-B207-8B12689BF118}"/>
          </ac:picMkLst>
        </pc:picChg>
        <pc:picChg chg="add mod">
          <ac:chgData name="Justin Liang" userId="90127fde-5eff-4d14-889a-041f2534bf85" providerId="ADAL" clId="{F8A6CDE8-5A9E-4BE4-8F71-B717D25D5CF0}" dt="2021-01-21T02:08:27.150" v="49" actId="1076"/>
          <ac:picMkLst>
            <pc:docMk/>
            <pc:sldMk cId="2389185568" sldId="296"/>
            <ac:picMk id="9" creationId="{93A1C94D-26A4-4589-945B-548739025EB8}"/>
          </ac:picMkLst>
        </pc:picChg>
        <pc:picChg chg="add mod modCrop">
          <ac:chgData name="Justin Liang" userId="90127fde-5eff-4d14-889a-041f2534bf85" providerId="ADAL" clId="{F8A6CDE8-5A9E-4BE4-8F71-B717D25D5CF0}" dt="2021-01-21T02:11:08.046" v="184" actId="164"/>
          <ac:picMkLst>
            <pc:docMk/>
            <pc:sldMk cId="2389185568" sldId="296"/>
            <ac:picMk id="12" creationId="{33A72ED9-5DC8-4587-A0A0-76A05F2C0DAF}"/>
          </ac:picMkLst>
        </pc:picChg>
        <pc:picChg chg="mod modCrop">
          <ac:chgData name="Justin Liang" userId="90127fde-5eff-4d14-889a-041f2534bf85" providerId="ADAL" clId="{F8A6CDE8-5A9E-4BE4-8F71-B717D25D5CF0}" dt="2021-01-21T02:12:24.975" v="200" actId="732"/>
          <ac:picMkLst>
            <pc:docMk/>
            <pc:sldMk cId="2389185568" sldId="296"/>
            <ac:picMk id="16" creationId="{C9C6C512-6C64-415A-98D6-2B6415E56109}"/>
          </ac:picMkLst>
        </pc:picChg>
        <pc:cxnChg chg="add mod">
          <ac:chgData name="Justin Liang" userId="90127fde-5eff-4d14-889a-041f2534bf85" providerId="ADAL" clId="{F8A6CDE8-5A9E-4BE4-8F71-B717D25D5CF0}" dt="2021-01-21T05:00:46.946" v="699" actId="1038"/>
          <ac:cxnSpMkLst>
            <pc:docMk/>
            <pc:sldMk cId="2389185568" sldId="296"/>
            <ac:cxnSpMk id="19" creationId="{47F50A0E-0EDD-4C36-97E0-7CC1D5F9D987}"/>
          </ac:cxnSpMkLst>
        </pc:cxnChg>
        <pc:cxnChg chg="add mod">
          <ac:chgData name="Justin Liang" userId="90127fde-5eff-4d14-889a-041f2534bf85" providerId="ADAL" clId="{F8A6CDE8-5A9E-4BE4-8F71-B717D25D5CF0}" dt="2021-01-21T02:13:07.370" v="213" actId="11529"/>
          <ac:cxnSpMkLst>
            <pc:docMk/>
            <pc:sldMk cId="2389185568" sldId="296"/>
            <ac:cxnSpMk id="21" creationId="{B1BD2939-373B-4509-8CE4-0E9F7370919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1/21/2021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1/21/2021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en-US" dirty="0"/>
              <a:t>Justin Liang</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dirty="0"/>
              <a:t>1/20/2020</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StarR3D Qualification</a:t>
            </a:r>
            <a:br>
              <a:rPr lang="en-US" dirty="0"/>
            </a:br>
            <a:r>
              <a:rPr lang="en-US" dirty="0"/>
              <a:t>Parameter Tuning</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3A4369-9D1D-428D-9AB8-CCAB14761145}"/>
              </a:ext>
            </a:extLst>
          </p:cNvPr>
          <p:cNvSpPr>
            <a:spLocks noGrp="1"/>
          </p:cNvSpPr>
          <p:nvPr>
            <p:ph idx="1"/>
          </p:nvPr>
        </p:nvSpPr>
        <p:spPr/>
        <p:txBody>
          <a:bodyPr/>
          <a:lstStyle/>
          <a:p>
            <a:r>
              <a:rPr lang="en-US" altLang="zh-TW" dirty="0"/>
              <a:t>Checkout and run qualification test suite (from Austin)</a:t>
            </a:r>
          </a:p>
          <a:p>
            <a:r>
              <a:rPr lang="en-US" altLang="zh-TW" dirty="0"/>
              <a:t>If there is outlier, iteratively do :</a:t>
            </a:r>
          </a:p>
          <a:p>
            <a:pPr lvl="1"/>
            <a:r>
              <a:rPr lang="en-US" altLang="zh-TW" dirty="0"/>
              <a:t>Adjust parameters in C++ codes and compile</a:t>
            </a:r>
          </a:p>
          <a:p>
            <a:pPr lvl="1"/>
            <a:r>
              <a:rPr lang="en-US" altLang="zh-TW" dirty="0"/>
              <a:t>Rerun cases</a:t>
            </a:r>
          </a:p>
          <a:p>
            <a:r>
              <a:rPr lang="en-US" altLang="zh-TW" dirty="0"/>
              <a:t>Final qualification check</a:t>
            </a:r>
          </a:p>
          <a:p>
            <a:r>
              <a:rPr lang="en-US" altLang="zh-TW" dirty="0" err="1"/>
              <a:t>Checkin</a:t>
            </a:r>
            <a:r>
              <a:rPr lang="en-US" altLang="zh-TW" dirty="0"/>
              <a:t> code</a:t>
            </a:r>
            <a:endParaRPr lang="zh-TW" altLang="en-US" dirty="0"/>
          </a:p>
        </p:txBody>
      </p:sp>
      <p:sp>
        <p:nvSpPr>
          <p:cNvPr id="5" name="Text Placeholder 4">
            <a:extLst>
              <a:ext uri="{FF2B5EF4-FFF2-40B4-BE49-F238E27FC236}">
                <a16:creationId xmlns:a16="http://schemas.microsoft.com/office/drawing/2014/main" id="{24FCE23F-AEAA-4F9A-9B57-ABD93D7485DC}"/>
              </a:ext>
            </a:extLst>
          </p:cNvPr>
          <p:cNvSpPr>
            <a:spLocks noGrp="1"/>
          </p:cNvSpPr>
          <p:nvPr>
            <p:ph type="body" sz="quarter" idx="12"/>
          </p:nvPr>
        </p:nvSpPr>
        <p:spPr/>
        <p:txBody>
          <a:bodyPr/>
          <a:lstStyle/>
          <a:p>
            <a:endParaRPr lang="zh-TW" altLang="en-US"/>
          </a:p>
        </p:txBody>
      </p:sp>
      <p:sp>
        <p:nvSpPr>
          <p:cNvPr id="2" name="Title 1">
            <a:extLst>
              <a:ext uri="{FF2B5EF4-FFF2-40B4-BE49-F238E27FC236}">
                <a16:creationId xmlns:a16="http://schemas.microsoft.com/office/drawing/2014/main" id="{C996B9A0-8F14-4AC9-8CE3-AAD01CA4CCAE}"/>
              </a:ext>
            </a:extLst>
          </p:cNvPr>
          <p:cNvSpPr>
            <a:spLocks noGrp="1"/>
          </p:cNvSpPr>
          <p:nvPr>
            <p:ph type="title"/>
          </p:nvPr>
        </p:nvSpPr>
        <p:spPr/>
        <p:txBody>
          <a:bodyPr/>
          <a:lstStyle/>
          <a:p>
            <a:r>
              <a:rPr lang="en-US" altLang="zh-TW" dirty="0"/>
              <a:t>Qualification process flow</a:t>
            </a:r>
            <a:endParaRPr lang="zh-TW" altLang="en-US" dirty="0"/>
          </a:p>
        </p:txBody>
      </p:sp>
      <p:sp>
        <p:nvSpPr>
          <p:cNvPr id="6" name="Rectangle 5">
            <a:extLst>
              <a:ext uri="{FF2B5EF4-FFF2-40B4-BE49-F238E27FC236}">
                <a16:creationId xmlns:a16="http://schemas.microsoft.com/office/drawing/2014/main" id="{3AF40FE1-C55A-465A-B7A8-B2247DC038C4}"/>
              </a:ext>
            </a:extLst>
          </p:cNvPr>
          <p:cNvSpPr/>
          <p:nvPr/>
        </p:nvSpPr>
        <p:spPr>
          <a:xfrm>
            <a:off x="7680176" y="1823300"/>
            <a:ext cx="3719141" cy="2736304"/>
          </a:xfrm>
          <a:prstGeom prst="rect">
            <a:avLst/>
          </a:prstGeom>
          <a:solidFill>
            <a:schemeClr val="bg2"/>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7" name="Flowchart: Process 6">
            <a:extLst>
              <a:ext uri="{FF2B5EF4-FFF2-40B4-BE49-F238E27FC236}">
                <a16:creationId xmlns:a16="http://schemas.microsoft.com/office/drawing/2014/main" id="{64FA8CF1-2234-4332-9646-21A46C4F60CA}"/>
              </a:ext>
            </a:extLst>
          </p:cNvPr>
          <p:cNvSpPr/>
          <p:nvPr/>
        </p:nvSpPr>
        <p:spPr>
          <a:xfrm>
            <a:off x="8168068" y="2111331"/>
            <a:ext cx="1172878" cy="518400"/>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Run QA (Rapid3D)</a:t>
            </a:r>
            <a:endParaRPr lang="zh-TW" altLang="en-US" sz="1200" dirty="0">
              <a:solidFill>
                <a:schemeClr val="tx1"/>
              </a:solidFill>
            </a:endParaRPr>
          </a:p>
        </p:txBody>
      </p:sp>
      <p:sp>
        <p:nvSpPr>
          <p:cNvPr id="8" name="Flowchart: Process 7">
            <a:extLst>
              <a:ext uri="{FF2B5EF4-FFF2-40B4-BE49-F238E27FC236}">
                <a16:creationId xmlns:a16="http://schemas.microsoft.com/office/drawing/2014/main" id="{14B6EE2D-8434-416D-B5EA-F26BE3D68B89}"/>
              </a:ext>
            </a:extLst>
          </p:cNvPr>
          <p:cNvSpPr/>
          <p:nvPr/>
        </p:nvSpPr>
        <p:spPr>
          <a:xfrm>
            <a:off x="8165977" y="4919644"/>
            <a:ext cx="1174967" cy="518400"/>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Check-in fixing codes</a:t>
            </a:r>
            <a:endParaRPr lang="zh-TW" altLang="en-US" sz="1200" dirty="0">
              <a:solidFill>
                <a:schemeClr val="tx1"/>
              </a:solidFill>
            </a:endParaRPr>
          </a:p>
        </p:txBody>
      </p:sp>
      <p:sp>
        <p:nvSpPr>
          <p:cNvPr id="9" name="Flowchart: Process 8">
            <a:extLst>
              <a:ext uri="{FF2B5EF4-FFF2-40B4-BE49-F238E27FC236}">
                <a16:creationId xmlns:a16="http://schemas.microsoft.com/office/drawing/2014/main" id="{F9BD5AFE-0AF9-4571-8CBD-AA62E203B798}"/>
              </a:ext>
            </a:extLst>
          </p:cNvPr>
          <p:cNvSpPr/>
          <p:nvPr/>
        </p:nvSpPr>
        <p:spPr>
          <a:xfrm>
            <a:off x="8165978" y="3060873"/>
            <a:ext cx="1174967" cy="518400"/>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Check Outlier</a:t>
            </a:r>
            <a:endParaRPr lang="zh-TW" altLang="en-US" sz="1200" dirty="0">
              <a:solidFill>
                <a:schemeClr val="tx1"/>
              </a:solidFill>
            </a:endParaRPr>
          </a:p>
        </p:txBody>
      </p:sp>
      <p:sp>
        <p:nvSpPr>
          <p:cNvPr id="10" name="Flowchart: Process 9">
            <a:extLst>
              <a:ext uri="{FF2B5EF4-FFF2-40B4-BE49-F238E27FC236}">
                <a16:creationId xmlns:a16="http://schemas.microsoft.com/office/drawing/2014/main" id="{E1A01F7A-35A5-46F2-AE8F-F7A6C822945E}"/>
              </a:ext>
            </a:extLst>
          </p:cNvPr>
          <p:cNvSpPr/>
          <p:nvPr/>
        </p:nvSpPr>
        <p:spPr>
          <a:xfrm>
            <a:off x="9889977" y="3076318"/>
            <a:ext cx="1295400" cy="511758"/>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Adjust code and Compile</a:t>
            </a:r>
            <a:endParaRPr lang="zh-TW" altLang="en-US" sz="1200" dirty="0">
              <a:solidFill>
                <a:srgbClr val="C00000"/>
              </a:solidFill>
            </a:endParaRPr>
          </a:p>
        </p:txBody>
      </p:sp>
      <p:sp>
        <p:nvSpPr>
          <p:cNvPr id="11" name="Flowchart: Decision 10">
            <a:extLst>
              <a:ext uri="{FF2B5EF4-FFF2-40B4-BE49-F238E27FC236}">
                <a16:creationId xmlns:a16="http://schemas.microsoft.com/office/drawing/2014/main" id="{892EA948-8945-4316-A0D8-506D989BE7E4}"/>
              </a:ext>
            </a:extLst>
          </p:cNvPr>
          <p:cNvSpPr/>
          <p:nvPr/>
        </p:nvSpPr>
        <p:spPr>
          <a:xfrm>
            <a:off x="8077058" y="3911532"/>
            <a:ext cx="1351731" cy="527203"/>
          </a:xfrm>
          <a:prstGeom prst="flowChartDecision">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Pass Criteria?</a:t>
            </a:r>
            <a:endParaRPr lang="zh-TW" altLang="en-US" sz="1200" dirty="0">
              <a:solidFill>
                <a:schemeClr val="tx1"/>
              </a:solidFill>
            </a:endParaRPr>
          </a:p>
        </p:txBody>
      </p:sp>
      <p:sp>
        <p:nvSpPr>
          <p:cNvPr id="12" name="Flowchart: Terminator 11">
            <a:extLst>
              <a:ext uri="{FF2B5EF4-FFF2-40B4-BE49-F238E27FC236}">
                <a16:creationId xmlns:a16="http://schemas.microsoft.com/office/drawing/2014/main" id="{250224D5-49AF-4614-9697-9AF18FA49947}"/>
              </a:ext>
            </a:extLst>
          </p:cNvPr>
          <p:cNvSpPr/>
          <p:nvPr/>
        </p:nvSpPr>
        <p:spPr>
          <a:xfrm>
            <a:off x="8191789" y="1181698"/>
            <a:ext cx="1121833" cy="425578"/>
          </a:xfrm>
          <a:prstGeom prst="flowChartTermina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New Case</a:t>
            </a:r>
            <a:endParaRPr lang="zh-TW" altLang="en-US" sz="1200" dirty="0">
              <a:solidFill>
                <a:schemeClr val="tx1"/>
              </a:solidFill>
            </a:endParaRPr>
          </a:p>
        </p:txBody>
      </p:sp>
      <p:cxnSp>
        <p:nvCxnSpPr>
          <p:cNvPr id="13" name="Straight Arrow Connector 12">
            <a:extLst>
              <a:ext uri="{FF2B5EF4-FFF2-40B4-BE49-F238E27FC236}">
                <a16:creationId xmlns:a16="http://schemas.microsoft.com/office/drawing/2014/main" id="{18A2473C-CC50-43F2-B773-095EB92B7192}"/>
              </a:ext>
            </a:extLst>
          </p:cNvPr>
          <p:cNvCxnSpPr>
            <a:cxnSpLocks/>
            <a:stCxn id="12" idx="2"/>
            <a:endCxn id="7" idx="0"/>
          </p:cNvCxnSpPr>
          <p:nvPr/>
        </p:nvCxnSpPr>
        <p:spPr>
          <a:xfrm>
            <a:off x="8752706" y="1607276"/>
            <a:ext cx="1801" cy="504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FA35E7C-6EAA-4FE5-BBE4-11B31FC935FB}"/>
              </a:ext>
            </a:extLst>
          </p:cNvPr>
          <p:cNvCxnSpPr>
            <a:cxnSpLocks/>
            <a:stCxn id="7" idx="2"/>
            <a:endCxn id="9" idx="0"/>
          </p:cNvCxnSpPr>
          <p:nvPr/>
        </p:nvCxnSpPr>
        <p:spPr>
          <a:xfrm flipH="1">
            <a:off x="8753462" y="2629731"/>
            <a:ext cx="1045" cy="43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391C70-6FF9-4D14-BB0F-602206E22412}"/>
              </a:ext>
            </a:extLst>
          </p:cNvPr>
          <p:cNvCxnSpPr>
            <a:cxnSpLocks/>
            <a:stCxn id="9" idx="2"/>
            <a:endCxn id="11" idx="0"/>
          </p:cNvCxnSpPr>
          <p:nvPr/>
        </p:nvCxnSpPr>
        <p:spPr>
          <a:xfrm flipH="1">
            <a:off x="8752924" y="3579273"/>
            <a:ext cx="538" cy="33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171EAE1-2D11-4868-98DB-172B513C167F}"/>
              </a:ext>
            </a:extLst>
          </p:cNvPr>
          <p:cNvCxnSpPr>
            <a:cxnSpLocks/>
            <a:stCxn id="11" idx="2"/>
            <a:endCxn id="8" idx="0"/>
          </p:cNvCxnSpPr>
          <p:nvPr/>
        </p:nvCxnSpPr>
        <p:spPr>
          <a:xfrm>
            <a:off x="8752924" y="4438735"/>
            <a:ext cx="537" cy="480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B1D7050-1D07-45C5-873B-12FA75E00664}"/>
              </a:ext>
            </a:extLst>
          </p:cNvPr>
          <p:cNvCxnSpPr>
            <a:cxnSpLocks/>
            <a:stCxn id="11" idx="3"/>
            <a:endCxn id="10" idx="2"/>
          </p:cNvCxnSpPr>
          <p:nvPr/>
        </p:nvCxnSpPr>
        <p:spPr>
          <a:xfrm flipV="1">
            <a:off x="9428789" y="3588076"/>
            <a:ext cx="1108888" cy="58705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5A5A6D3C-D1C5-47F3-8E34-2DB6C0E4C9AC}"/>
              </a:ext>
            </a:extLst>
          </p:cNvPr>
          <p:cNvCxnSpPr>
            <a:cxnSpLocks/>
            <a:stCxn id="10" idx="0"/>
            <a:endCxn id="7" idx="3"/>
          </p:cNvCxnSpPr>
          <p:nvPr/>
        </p:nvCxnSpPr>
        <p:spPr>
          <a:xfrm rot="16200000" flipV="1">
            <a:off x="9586419" y="2125059"/>
            <a:ext cx="705787" cy="11967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441D26-A095-463E-8026-F12E25867FC4}"/>
              </a:ext>
            </a:extLst>
          </p:cNvPr>
          <p:cNvSpPr txBox="1"/>
          <p:nvPr/>
        </p:nvSpPr>
        <p:spPr>
          <a:xfrm>
            <a:off x="8840436" y="4631612"/>
            <a:ext cx="435056" cy="276999"/>
          </a:xfrm>
          <a:prstGeom prst="rect">
            <a:avLst/>
          </a:prstGeom>
          <a:noFill/>
        </p:spPr>
        <p:txBody>
          <a:bodyPr wrap="square" rtlCol="0">
            <a:spAutoFit/>
          </a:bodyPr>
          <a:lstStyle/>
          <a:p>
            <a:r>
              <a:rPr lang="en-US" altLang="zh-TW" sz="1200" dirty="0"/>
              <a:t>Yes</a:t>
            </a:r>
            <a:endParaRPr lang="zh-TW" altLang="en-US" sz="1200" dirty="0"/>
          </a:p>
        </p:txBody>
      </p:sp>
      <p:sp>
        <p:nvSpPr>
          <p:cNvPr id="20" name="TextBox 19">
            <a:extLst>
              <a:ext uri="{FF2B5EF4-FFF2-40B4-BE49-F238E27FC236}">
                <a16:creationId xmlns:a16="http://schemas.microsoft.com/office/drawing/2014/main" id="{52D23AFA-BD01-4C99-A247-CD45014FA14E}"/>
              </a:ext>
            </a:extLst>
          </p:cNvPr>
          <p:cNvSpPr txBox="1"/>
          <p:nvPr/>
        </p:nvSpPr>
        <p:spPr>
          <a:xfrm>
            <a:off x="9592178" y="3839524"/>
            <a:ext cx="380232" cy="276999"/>
          </a:xfrm>
          <a:prstGeom prst="rect">
            <a:avLst/>
          </a:prstGeom>
          <a:noFill/>
        </p:spPr>
        <p:txBody>
          <a:bodyPr wrap="square" rtlCol="0">
            <a:spAutoFit/>
          </a:bodyPr>
          <a:lstStyle/>
          <a:p>
            <a:r>
              <a:rPr lang="en-US" altLang="zh-TW" sz="1200" dirty="0"/>
              <a:t>No</a:t>
            </a:r>
            <a:endParaRPr lang="zh-TW" altLang="en-US" sz="1200" dirty="0"/>
          </a:p>
        </p:txBody>
      </p:sp>
      <p:sp>
        <p:nvSpPr>
          <p:cNvPr id="21" name="TextBox 20">
            <a:extLst>
              <a:ext uri="{FF2B5EF4-FFF2-40B4-BE49-F238E27FC236}">
                <a16:creationId xmlns:a16="http://schemas.microsoft.com/office/drawing/2014/main" id="{E2DEAE08-D7DF-422D-8B91-1F7C896C1E1A}"/>
              </a:ext>
            </a:extLst>
          </p:cNvPr>
          <p:cNvSpPr txBox="1"/>
          <p:nvPr/>
        </p:nvSpPr>
        <p:spPr>
          <a:xfrm>
            <a:off x="10118577" y="4645956"/>
            <a:ext cx="1492716" cy="369332"/>
          </a:xfrm>
          <a:prstGeom prst="rect">
            <a:avLst/>
          </a:prstGeom>
          <a:noFill/>
        </p:spPr>
        <p:txBody>
          <a:bodyPr wrap="none" rtlCol="0">
            <a:spAutoFit/>
          </a:bodyPr>
          <a:lstStyle/>
          <a:p>
            <a:r>
              <a:rPr lang="en-US" altLang="zh-TW" dirty="0">
                <a:solidFill>
                  <a:srgbClr val="C00000"/>
                </a:solidFill>
              </a:rPr>
              <a:t>Manual work</a:t>
            </a:r>
            <a:endParaRPr lang="zh-TW" altLang="en-US" dirty="0">
              <a:solidFill>
                <a:srgbClr val="C00000"/>
              </a:solidFill>
            </a:endParaRPr>
          </a:p>
        </p:txBody>
      </p:sp>
      <p:sp>
        <p:nvSpPr>
          <p:cNvPr id="22" name="TextBox 21">
            <a:extLst>
              <a:ext uri="{FF2B5EF4-FFF2-40B4-BE49-F238E27FC236}">
                <a16:creationId xmlns:a16="http://schemas.microsoft.com/office/drawing/2014/main" id="{F5FF1683-C996-4089-8DA8-96EA447BD43D}"/>
              </a:ext>
            </a:extLst>
          </p:cNvPr>
          <p:cNvSpPr txBox="1"/>
          <p:nvPr/>
        </p:nvSpPr>
        <p:spPr>
          <a:xfrm>
            <a:off x="10704512" y="3807761"/>
            <a:ext cx="1556836" cy="369332"/>
          </a:xfrm>
          <a:prstGeom prst="rect">
            <a:avLst/>
          </a:prstGeom>
          <a:solidFill>
            <a:srgbClr val="FFFFCC"/>
          </a:solidFill>
        </p:spPr>
        <p:txBody>
          <a:bodyPr wrap="none" rtlCol="0">
            <a:spAutoFit/>
          </a:bodyPr>
          <a:lstStyle/>
          <a:p>
            <a:r>
              <a:rPr lang="en-US" altLang="zh-TW" dirty="0"/>
              <a:t>Code change</a:t>
            </a:r>
            <a:endParaRPr lang="zh-TW" altLang="en-US" dirty="0"/>
          </a:p>
        </p:txBody>
      </p:sp>
    </p:spTree>
    <p:extLst>
      <p:ext uri="{BB962C8B-B14F-4D97-AF65-F5344CB8AC3E}">
        <p14:creationId xmlns:p14="http://schemas.microsoft.com/office/powerpoint/2010/main" val="312783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F93D-70D0-4EA5-A5AD-B27957112B3B}"/>
              </a:ext>
            </a:extLst>
          </p:cNvPr>
          <p:cNvSpPr>
            <a:spLocks noGrp="1"/>
          </p:cNvSpPr>
          <p:nvPr>
            <p:ph type="title"/>
          </p:nvPr>
        </p:nvSpPr>
        <p:spPr>
          <a:xfrm>
            <a:off x="457200" y="-1"/>
            <a:ext cx="11277922" cy="1005840"/>
          </a:xfrm>
        </p:spPr>
        <p:txBody>
          <a:bodyPr/>
          <a:lstStyle/>
          <a:p>
            <a:r>
              <a:rPr lang="en-US" altLang="zh-TW" dirty="0"/>
              <a:t>Report file (</a:t>
            </a:r>
            <a:r>
              <a:rPr lang="en-US" altLang="zh-TW" dirty="0" err="1"/>
              <a:t>StarFS</a:t>
            </a:r>
            <a:r>
              <a:rPr lang="en-US" altLang="zh-TW" dirty="0"/>
              <a:t> BEOL)</a:t>
            </a:r>
            <a:endParaRPr lang="zh-TW" altLang="en-US" dirty="0"/>
          </a:p>
        </p:txBody>
      </p:sp>
      <p:pic>
        <p:nvPicPr>
          <p:cNvPr id="3" name="Picture 2">
            <a:extLst>
              <a:ext uri="{FF2B5EF4-FFF2-40B4-BE49-F238E27FC236}">
                <a16:creationId xmlns:a16="http://schemas.microsoft.com/office/drawing/2014/main" id="{A31016C9-254C-45AE-BDCD-963327A6E6C4}"/>
              </a:ext>
            </a:extLst>
          </p:cNvPr>
          <p:cNvPicPr>
            <a:picLocks noChangeAspect="1"/>
          </p:cNvPicPr>
          <p:nvPr/>
        </p:nvPicPr>
        <p:blipFill>
          <a:blip r:embed="rId2"/>
          <a:stretch>
            <a:fillRect/>
          </a:stretch>
        </p:blipFill>
        <p:spPr>
          <a:xfrm>
            <a:off x="335360" y="1124745"/>
            <a:ext cx="7776864" cy="4008164"/>
          </a:xfrm>
          <a:prstGeom prst="rect">
            <a:avLst/>
          </a:prstGeom>
        </p:spPr>
      </p:pic>
      <p:sp>
        <p:nvSpPr>
          <p:cNvPr id="4" name="TextBox 3">
            <a:extLst>
              <a:ext uri="{FF2B5EF4-FFF2-40B4-BE49-F238E27FC236}">
                <a16:creationId xmlns:a16="http://schemas.microsoft.com/office/drawing/2014/main" id="{D8E9BD9E-8430-40AC-BB57-53CC210A9E5F}"/>
              </a:ext>
            </a:extLst>
          </p:cNvPr>
          <p:cNvSpPr txBox="1"/>
          <p:nvPr/>
        </p:nvSpPr>
        <p:spPr>
          <a:xfrm>
            <a:off x="8688288" y="3645024"/>
            <a:ext cx="2145139" cy="2308324"/>
          </a:xfrm>
          <a:prstGeom prst="rect">
            <a:avLst/>
          </a:prstGeom>
          <a:noFill/>
        </p:spPr>
        <p:txBody>
          <a:bodyPr wrap="none" rtlCol="0">
            <a:spAutoFit/>
          </a:bodyPr>
          <a:lstStyle/>
          <a:p>
            <a:pPr algn="l"/>
            <a:r>
              <a:rPr lang="en-US" altLang="zh-TW" sz="2000" dirty="0"/>
              <a:t>Ct criteria:</a:t>
            </a:r>
          </a:p>
          <a:p>
            <a:pPr algn="l"/>
            <a:r>
              <a:rPr lang="en-US" altLang="zh-TW" sz="2000" dirty="0"/>
              <a:t>	</a:t>
            </a:r>
            <a:r>
              <a:rPr lang="en-US" altLang="zh-TW" sz="1600" dirty="0" err="1"/>
              <a:t>StrAB</a:t>
            </a:r>
            <a:endParaRPr lang="en-US" altLang="zh-TW" sz="2000" dirty="0"/>
          </a:p>
          <a:p>
            <a:pPr lvl="2"/>
            <a:r>
              <a:rPr lang="en-US" altLang="zh-TW" sz="1400" dirty="0"/>
              <a:t>MEAN: 0.5%</a:t>
            </a:r>
          </a:p>
          <a:p>
            <a:pPr lvl="2"/>
            <a:r>
              <a:rPr lang="en-US" altLang="zh-TW" sz="1400" dirty="0"/>
              <a:t>2SIGMA: 2%</a:t>
            </a:r>
          </a:p>
          <a:p>
            <a:pPr lvl="1"/>
            <a:r>
              <a:rPr lang="en-US" altLang="zh-TW" sz="1600" dirty="0"/>
              <a:t>Mesh</a:t>
            </a:r>
          </a:p>
          <a:p>
            <a:pPr lvl="1"/>
            <a:r>
              <a:rPr lang="en-US" altLang="zh-TW" sz="1400" dirty="0"/>
              <a:t>	MEAN: 0.5%</a:t>
            </a:r>
          </a:p>
          <a:p>
            <a:pPr lvl="1"/>
            <a:r>
              <a:rPr lang="en-US" altLang="zh-TW" sz="1400" dirty="0"/>
              <a:t>	2SIGMA: 3%</a:t>
            </a:r>
          </a:p>
          <a:p>
            <a:pPr lvl="1"/>
            <a:r>
              <a:rPr lang="en-US" altLang="zh-TW" sz="1600" dirty="0"/>
              <a:t>Others</a:t>
            </a:r>
          </a:p>
          <a:p>
            <a:pPr lvl="1"/>
            <a:r>
              <a:rPr lang="en-US" altLang="zh-TW" sz="1600" dirty="0"/>
              <a:t>	</a:t>
            </a:r>
            <a:r>
              <a:rPr lang="en-US" altLang="zh-TW" sz="1400" dirty="0"/>
              <a:t>MAX</a:t>
            </a:r>
            <a:endParaRPr lang="en-US" altLang="zh-TW" sz="1600" dirty="0"/>
          </a:p>
        </p:txBody>
      </p:sp>
      <p:sp>
        <p:nvSpPr>
          <p:cNvPr id="5" name="TextBox 4">
            <a:extLst>
              <a:ext uri="{FF2B5EF4-FFF2-40B4-BE49-F238E27FC236}">
                <a16:creationId xmlns:a16="http://schemas.microsoft.com/office/drawing/2014/main" id="{33B04393-FFAA-479B-9810-CC83A4E1E9E6}"/>
              </a:ext>
            </a:extLst>
          </p:cNvPr>
          <p:cNvSpPr txBox="1"/>
          <p:nvPr/>
        </p:nvSpPr>
        <p:spPr>
          <a:xfrm>
            <a:off x="8616280" y="1052736"/>
            <a:ext cx="2114681" cy="2339102"/>
          </a:xfrm>
          <a:prstGeom prst="rect">
            <a:avLst/>
          </a:prstGeom>
          <a:noFill/>
        </p:spPr>
        <p:txBody>
          <a:bodyPr wrap="none" rtlCol="0">
            <a:spAutoFit/>
          </a:bodyPr>
          <a:lstStyle/>
          <a:p>
            <a:pPr algn="l"/>
            <a:r>
              <a:rPr lang="en-US" altLang="zh-TW" sz="2000" dirty="0"/>
              <a:t>Category:</a:t>
            </a:r>
          </a:p>
          <a:p>
            <a:pPr algn="l"/>
            <a:r>
              <a:rPr lang="en-US" altLang="zh-TW" sz="2000" dirty="0"/>
              <a:t>	</a:t>
            </a:r>
            <a:r>
              <a:rPr lang="en-US" altLang="zh-TW" sz="1600" dirty="0"/>
              <a:t>Mesh</a:t>
            </a:r>
          </a:p>
          <a:p>
            <a:pPr algn="l"/>
            <a:r>
              <a:rPr lang="en-US" altLang="zh-TW" sz="1600" dirty="0"/>
              <a:t>		</a:t>
            </a:r>
            <a:r>
              <a:rPr lang="en-US" altLang="zh-TW" sz="1400" dirty="0" err="1"/>
              <a:t>StrAB_gds</a:t>
            </a:r>
            <a:endParaRPr lang="en-US" altLang="zh-TW" sz="1400" dirty="0"/>
          </a:p>
          <a:p>
            <a:pPr algn="l"/>
            <a:r>
              <a:rPr lang="en-US" altLang="zh-TW" sz="1400" dirty="0"/>
              <a:t>		</a:t>
            </a:r>
            <a:r>
              <a:rPr lang="en-US" altLang="zh-TW" sz="1400" dirty="0" err="1"/>
              <a:t>StrAB_lefdef</a:t>
            </a:r>
            <a:endParaRPr lang="en-US" altLang="zh-TW" sz="1400" dirty="0"/>
          </a:p>
          <a:p>
            <a:pPr algn="l"/>
            <a:r>
              <a:rPr lang="en-US" altLang="zh-TW" sz="1400" dirty="0"/>
              <a:t>		</a:t>
            </a:r>
            <a:r>
              <a:rPr lang="en-US" altLang="zh-TW" sz="1400" dirty="0" err="1"/>
              <a:t>mesh_gds</a:t>
            </a:r>
            <a:endParaRPr lang="en-US" altLang="zh-TW" sz="1400" dirty="0"/>
          </a:p>
          <a:p>
            <a:pPr algn="l"/>
            <a:r>
              <a:rPr lang="en-US" altLang="zh-TW" sz="1400" dirty="0"/>
              <a:t>		</a:t>
            </a:r>
            <a:r>
              <a:rPr lang="en-US" altLang="zh-TW" sz="1400" dirty="0" err="1"/>
              <a:t>mech_lefdef</a:t>
            </a:r>
            <a:endParaRPr lang="en-US" altLang="zh-TW" sz="1400" dirty="0"/>
          </a:p>
          <a:p>
            <a:pPr algn="l"/>
            <a:r>
              <a:rPr lang="en-US" altLang="zh-TW" sz="1600" dirty="0"/>
              <a:t>	BEOL</a:t>
            </a:r>
          </a:p>
          <a:p>
            <a:pPr algn="l"/>
            <a:r>
              <a:rPr lang="en-US" altLang="zh-TW" sz="1600" dirty="0"/>
              <a:t>		dummy</a:t>
            </a:r>
          </a:p>
          <a:p>
            <a:pPr algn="l"/>
            <a:r>
              <a:rPr lang="en-US" altLang="zh-TW" sz="1600" dirty="0"/>
              <a:t>		</a:t>
            </a:r>
            <a:r>
              <a:rPr lang="en-US" altLang="zh-TW" sz="1600" dirty="0" err="1"/>
              <a:t>beol</a:t>
            </a:r>
            <a:endParaRPr lang="zh-TW" altLang="en-US" sz="1600" dirty="0"/>
          </a:p>
        </p:txBody>
      </p:sp>
      <p:sp>
        <p:nvSpPr>
          <p:cNvPr id="6" name="Rectangle 5">
            <a:extLst>
              <a:ext uri="{FF2B5EF4-FFF2-40B4-BE49-F238E27FC236}">
                <a16:creationId xmlns:a16="http://schemas.microsoft.com/office/drawing/2014/main" id="{B7BA3296-F3A5-47D5-95CD-CEF24D6CB620}"/>
              </a:ext>
            </a:extLst>
          </p:cNvPr>
          <p:cNvSpPr/>
          <p:nvPr/>
        </p:nvSpPr>
        <p:spPr>
          <a:xfrm>
            <a:off x="7318025" y="1294398"/>
            <a:ext cx="821956" cy="144016"/>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8" name="Rectangle 7">
            <a:extLst>
              <a:ext uri="{FF2B5EF4-FFF2-40B4-BE49-F238E27FC236}">
                <a16:creationId xmlns:a16="http://schemas.microsoft.com/office/drawing/2014/main" id="{00915E98-7C3E-49A6-8DB7-776BBC2FB08B}"/>
              </a:ext>
            </a:extLst>
          </p:cNvPr>
          <p:cNvSpPr/>
          <p:nvPr/>
        </p:nvSpPr>
        <p:spPr>
          <a:xfrm>
            <a:off x="551384" y="5517232"/>
            <a:ext cx="4703532" cy="646331"/>
          </a:xfrm>
          <a:prstGeom prst="rect">
            <a:avLst/>
          </a:prstGeom>
        </p:spPr>
        <p:txBody>
          <a:bodyPr wrap="none">
            <a:spAutoFit/>
          </a:bodyPr>
          <a:lstStyle/>
          <a:p>
            <a:r>
              <a:rPr lang="en-US" altLang="zh-TW" dirty="0" err="1"/>
              <a:t>StarRC</a:t>
            </a:r>
            <a:r>
              <a:rPr lang="en-US" altLang="zh-TW" dirty="0"/>
              <a:t>: only need to pass the item “all Cap”</a:t>
            </a:r>
          </a:p>
          <a:p>
            <a:r>
              <a:rPr lang="en-US" altLang="zh-TW" dirty="0" err="1"/>
              <a:t>StarQTF</a:t>
            </a:r>
            <a:r>
              <a:rPr lang="en-US" altLang="zh-TW" dirty="0"/>
              <a:t>: need to pass all item</a:t>
            </a:r>
            <a:endParaRPr lang="zh-TW" altLang="en-US" dirty="0"/>
          </a:p>
        </p:txBody>
      </p:sp>
    </p:spTree>
    <p:extLst>
      <p:ext uri="{BB962C8B-B14F-4D97-AF65-F5344CB8AC3E}">
        <p14:creationId xmlns:p14="http://schemas.microsoft.com/office/powerpoint/2010/main" val="147437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C998-BE69-4B34-9FEB-CBE21EE0EA2B}"/>
              </a:ext>
            </a:extLst>
          </p:cNvPr>
          <p:cNvSpPr>
            <a:spLocks noGrp="1"/>
          </p:cNvSpPr>
          <p:nvPr>
            <p:ph type="title"/>
          </p:nvPr>
        </p:nvSpPr>
        <p:spPr/>
        <p:txBody>
          <a:bodyPr/>
          <a:lstStyle/>
          <a:p>
            <a:r>
              <a:rPr lang="en-US" altLang="zh-TW" dirty="0"/>
              <a:t>Rapid3D test pattern</a:t>
            </a:r>
            <a:endParaRPr lang="zh-TW" altLang="en-US" dirty="0"/>
          </a:p>
        </p:txBody>
      </p:sp>
      <p:grpSp>
        <p:nvGrpSpPr>
          <p:cNvPr id="4" name="Group 3">
            <a:extLst>
              <a:ext uri="{FF2B5EF4-FFF2-40B4-BE49-F238E27FC236}">
                <a16:creationId xmlns:a16="http://schemas.microsoft.com/office/drawing/2014/main" id="{3AF97B27-683E-4877-BBBC-B8E489F9B2F8}"/>
              </a:ext>
            </a:extLst>
          </p:cNvPr>
          <p:cNvGrpSpPr/>
          <p:nvPr/>
        </p:nvGrpSpPr>
        <p:grpSpPr>
          <a:xfrm>
            <a:off x="6153542" y="3333649"/>
            <a:ext cx="2057400" cy="998226"/>
            <a:chOff x="6837728" y="2564904"/>
            <a:chExt cx="2057400" cy="998226"/>
          </a:xfrm>
        </p:grpSpPr>
        <p:sp>
          <p:nvSpPr>
            <p:cNvPr id="6" name="Rectangle 5">
              <a:extLst>
                <a:ext uri="{FF2B5EF4-FFF2-40B4-BE49-F238E27FC236}">
                  <a16:creationId xmlns:a16="http://schemas.microsoft.com/office/drawing/2014/main" id="{42ED59E7-5EE5-4300-81E1-10AE7C82015A}"/>
                </a:ext>
              </a:extLst>
            </p:cNvPr>
            <p:cNvSpPr/>
            <p:nvPr/>
          </p:nvSpPr>
          <p:spPr>
            <a:xfrm>
              <a:off x="6837728" y="2564904"/>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a:extLst>
                <a:ext uri="{FF2B5EF4-FFF2-40B4-BE49-F238E27FC236}">
                  <a16:creationId xmlns:a16="http://schemas.microsoft.com/office/drawing/2014/main" id="{AA225875-3723-4E1C-9FF2-6687D4CAAA66}"/>
                </a:ext>
              </a:extLst>
            </p:cNvPr>
            <p:cNvSpPr/>
            <p:nvPr/>
          </p:nvSpPr>
          <p:spPr>
            <a:xfrm>
              <a:off x="6837728" y="3410730"/>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a:extLst>
                <a:ext uri="{FF2B5EF4-FFF2-40B4-BE49-F238E27FC236}">
                  <a16:creationId xmlns:a16="http://schemas.microsoft.com/office/drawing/2014/main" id="{858FC3F3-0B86-43CE-A7C6-608BE219E1F1}"/>
                </a:ext>
              </a:extLst>
            </p:cNvPr>
            <p:cNvSpPr/>
            <p:nvPr/>
          </p:nvSpPr>
          <p:spPr>
            <a:xfrm>
              <a:off x="7142528" y="2987817"/>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a:extLst>
                <a:ext uri="{FF2B5EF4-FFF2-40B4-BE49-F238E27FC236}">
                  <a16:creationId xmlns:a16="http://schemas.microsoft.com/office/drawing/2014/main" id="{5DC8B137-AFD8-4113-95ED-BACA3B22C4FC}"/>
                </a:ext>
              </a:extLst>
            </p:cNvPr>
            <p:cNvSpPr/>
            <p:nvPr/>
          </p:nvSpPr>
          <p:spPr>
            <a:xfrm>
              <a:off x="7714028" y="2987817"/>
              <a:ext cx="304800" cy="1524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a:extLst>
                <a:ext uri="{FF2B5EF4-FFF2-40B4-BE49-F238E27FC236}">
                  <a16:creationId xmlns:a16="http://schemas.microsoft.com/office/drawing/2014/main" id="{B618498F-F2E8-461D-9F03-0D7F5B132927}"/>
                </a:ext>
              </a:extLst>
            </p:cNvPr>
            <p:cNvSpPr/>
            <p:nvPr/>
          </p:nvSpPr>
          <p:spPr>
            <a:xfrm>
              <a:off x="8285528" y="2987817"/>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Rectangle 12">
            <a:extLst>
              <a:ext uri="{FF2B5EF4-FFF2-40B4-BE49-F238E27FC236}">
                <a16:creationId xmlns:a16="http://schemas.microsoft.com/office/drawing/2014/main" id="{0972B964-8B1C-4770-B381-B84EF152A06F}"/>
              </a:ext>
            </a:extLst>
          </p:cNvPr>
          <p:cNvSpPr/>
          <p:nvPr/>
        </p:nvSpPr>
        <p:spPr>
          <a:xfrm>
            <a:off x="3092846" y="2248660"/>
            <a:ext cx="216024" cy="27563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4" name="Rectangle 13">
            <a:extLst>
              <a:ext uri="{FF2B5EF4-FFF2-40B4-BE49-F238E27FC236}">
                <a16:creationId xmlns:a16="http://schemas.microsoft.com/office/drawing/2014/main" id="{2544473E-12E4-4E06-8804-C58D98432F33}"/>
              </a:ext>
            </a:extLst>
          </p:cNvPr>
          <p:cNvSpPr/>
          <p:nvPr/>
        </p:nvSpPr>
        <p:spPr>
          <a:xfrm>
            <a:off x="3596902" y="2248660"/>
            <a:ext cx="216024" cy="27563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5" name="Rectangle 14">
            <a:extLst>
              <a:ext uri="{FF2B5EF4-FFF2-40B4-BE49-F238E27FC236}">
                <a16:creationId xmlns:a16="http://schemas.microsoft.com/office/drawing/2014/main" id="{989EDFC8-63E3-47A4-9E6C-8D4C38201FF6}"/>
              </a:ext>
            </a:extLst>
          </p:cNvPr>
          <p:cNvSpPr/>
          <p:nvPr/>
        </p:nvSpPr>
        <p:spPr>
          <a:xfrm>
            <a:off x="4100958" y="2248660"/>
            <a:ext cx="216024" cy="27563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6" name="TextBox 15">
            <a:extLst>
              <a:ext uri="{FF2B5EF4-FFF2-40B4-BE49-F238E27FC236}">
                <a16:creationId xmlns:a16="http://schemas.microsoft.com/office/drawing/2014/main" id="{A0B45749-974C-483B-9579-D496D18AA85E}"/>
              </a:ext>
            </a:extLst>
          </p:cNvPr>
          <p:cNvSpPr txBox="1"/>
          <p:nvPr/>
        </p:nvSpPr>
        <p:spPr>
          <a:xfrm>
            <a:off x="3647728" y="5157192"/>
            <a:ext cx="1131720" cy="338554"/>
          </a:xfrm>
          <a:prstGeom prst="rect">
            <a:avLst/>
          </a:prstGeom>
          <a:noFill/>
        </p:spPr>
        <p:txBody>
          <a:bodyPr wrap="none" rtlCol="0">
            <a:spAutoFit/>
          </a:bodyPr>
          <a:lstStyle/>
          <a:p>
            <a:pPr algn="l"/>
            <a:r>
              <a:rPr lang="en-US" altLang="zh-TW" sz="1600" dirty="0"/>
              <a:t>Target Net</a:t>
            </a:r>
            <a:endParaRPr lang="zh-TW" altLang="en-US" sz="1600" dirty="0"/>
          </a:p>
        </p:txBody>
      </p:sp>
      <p:cxnSp>
        <p:nvCxnSpPr>
          <p:cNvPr id="18" name="Straight Arrow Connector 17">
            <a:extLst>
              <a:ext uri="{FF2B5EF4-FFF2-40B4-BE49-F238E27FC236}">
                <a16:creationId xmlns:a16="http://schemas.microsoft.com/office/drawing/2014/main" id="{1911D528-5EC6-4186-A255-029D8B4510D3}"/>
              </a:ext>
            </a:extLst>
          </p:cNvPr>
          <p:cNvCxnSpPr>
            <a:cxnSpLocks/>
          </p:cNvCxnSpPr>
          <p:nvPr/>
        </p:nvCxnSpPr>
        <p:spPr>
          <a:xfrm flipH="1" flipV="1">
            <a:off x="3704914" y="4789022"/>
            <a:ext cx="302854" cy="44017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D6F857-D3FB-4041-B879-939C170E67E9}"/>
              </a:ext>
            </a:extLst>
          </p:cNvPr>
          <p:cNvSpPr txBox="1"/>
          <p:nvPr/>
        </p:nvSpPr>
        <p:spPr>
          <a:xfrm>
            <a:off x="8601814" y="3632707"/>
            <a:ext cx="1019831" cy="307777"/>
          </a:xfrm>
          <a:prstGeom prst="rect">
            <a:avLst/>
          </a:prstGeom>
          <a:noFill/>
        </p:spPr>
        <p:txBody>
          <a:bodyPr wrap="none" rtlCol="0">
            <a:spAutoFit/>
          </a:bodyPr>
          <a:lstStyle/>
          <a:p>
            <a:pPr algn="l"/>
            <a:r>
              <a:rPr lang="en-US" altLang="zh-TW" sz="1400" dirty="0"/>
              <a:t>Layer: M x</a:t>
            </a:r>
            <a:endParaRPr lang="zh-TW" altLang="en-US" sz="1400" dirty="0"/>
          </a:p>
        </p:txBody>
      </p:sp>
      <p:sp>
        <p:nvSpPr>
          <p:cNvPr id="20" name="TextBox 19">
            <a:extLst>
              <a:ext uri="{FF2B5EF4-FFF2-40B4-BE49-F238E27FC236}">
                <a16:creationId xmlns:a16="http://schemas.microsoft.com/office/drawing/2014/main" id="{0A2CF0F3-9D09-419E-9CAC-48B94544B6E6}"/>
              </a:ext>
            </a:extLst>
          </p:cNvPr>
          <p:cNvSpPr txBox="1"/>
          <p:nvPr/>
        </p:nvSpPr>
        <p:spPr>
          <a:xfrm>
            <a:off x="8601814" y="4013659"/>
            <a:ext cx="1178528" cy="307777"/>
          </a:xfrm>
          <a:prstGeom prst="rect">
            <a:avLst/>
          </a:prstGeom>
          <a:noFill/>
        </p:spPr>
        <p:txBody>
          <a:bodyPr wrap="none" rtlCol="0">
            <a:spAutoFit/>
          </a:bodyPr>
          <a:lstStyle/>
          <a:p>
            <a:pPr algn="l"/>
            <a:r>
              <a:rPr lang="en-US" altLang="zh-TW" sz="1400" dirty="0"/>
              <a:t>Layer: M x-1</a:t>
            </a:r>
            <a:endParaRPr lang="zh-TW" altLang="en-US" sz="1400" dirty="0"/>
          </a:p>
        </p:txBody>
      </p:sp>
      <p:sp>
        <p:nvSpPr>
          <p:cNvPr id="21" name="TextBox 20">
            <a:extLst>
              <a:ext uri="{FF2B5EF4-FFF2-40B4-BE49-F238E27FC236}">
                <a16:creationId xmlns:a16="http://schemas.microsoft.com/office/drawing/2014/main" id="{208F4663-226D-4CCE-BCBF-41BEDFD85669}"/>
              </a:ext>
            </a:extLst>
          </p:cNvPr>
          <p:cNvSpPr txBox="1"/>
          <p:nvPr/>
        </p:nvSpPr>
        <p:spPr>
          <a:xfrm>
            <a:off x="8601814" y="3221571"/>
            <a:ext cx="1223412" cy="307777"/>
          </a:xfrm>
          <a:prstGeom prst="rect">
            <a:avLst/>
          </a:prstGeom>
          <a:noFill/>
        </p:spPr>
        <p:txBody>
          <a:bodyPr wrap="none" rtlCol="0">
            <a:spAutoFit/>
          </a:bodyPr>
          <a:lstStyle/>
          <a:p>
            <a:pPr algn="l"/>
            <a:r>
              <a:rPr lang="en-US" altLang="zh-TW" sz="1400" dirty="0"/>
              <a:t>Layer: M x+1</a:t>
            </a:r>
            <a:endParaRPr lang="zh-TW" altLang="en-US" sz="1400" dirty="0"/>
          </a:p>
        </p:txBody>
      </p:sp>
      <p:sp>
        <p:nvSpPr>
          <p:cNvPr id="22" name="TextBox 21">
            <a:extLst>
              <a:ext uri="{FF2B5EF4-FFF2-40B4-BE49-F238E27FC236}">
                <a16:creationId xmlns:a16="http://schemas.microsoft.com/office/drawing/2014/main" id="{D8C9B1F3-99C2-46C1-B2AE-32E91CD01ECA}"/>
              </a:ext>
            </a:extLst>
          </p:cNvPr>
          <p:cNvSpPr txBox="1"/>
          <p:nvPr/>
        </p:nvSpPr>
        <p:spPr>
          <a:xfrm>
            <a:off x="7434309" y="4492107"/>
            <a:ext cx="1131720" cy="338554"/>
          </a:xfrm>
          <a:prstGeom prst="rect">
            <a:avLst/>
          </a:prstGeom>
          <a:noFill/>
        </p:spPr>
        <p:txBody>
          <a:bodyPr wrap="none" rtlCol="0">
            <a:spAutoFit/>
          </a:bodyPr>
          <a:lstStyle/>
          <a:p>
            <a:pPr algn="l"/>
            <a:r>
              <a:rPr lang="en-US" altLang="zh-TW" sz="1600" dirty="0"/>
              <a:t>Target Net</a:t>
            </a:r>
            <a:endParaRPr lang="zh-TW" altLang="en-US" sz="1600" dirty="0"/>
          </a:p>
        </p:txBody>
      </p:sp>
      <p:cxnSp>
        <p:nvCxnSpPr>
          <p:cNvPr id="23" name="Straight Arrow Connector 22">
            <a:extLst>
              <a:ext uri="{FF2B5EF4-FFF2-40B4-BE49-F238E27FC236}">
                <a16:creationId xmlns:a16="http://schemas.microsoft.com/office/drawing/2014/main" id="{7215438C-FD47-4BD8-A756-5211AB1F06CB}"/>
              </a:ext>
            </a:extLst>
          </p:cNvPr>
          <p:cNvCxnSpPr>
            <a:cxnSpLocks/>
          </p:cNvCxnSpPr>
          <p:nvPr/>
        </p:nvCxnSpPr>
        <p:spPr>
          <a:xfrm flipH="1" flipV="1">
            <a:off x="7180548" y="3814152"/>
            <a:ext cx="283604" cy="72690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7EB6F0-4D3C-4A62-A15B-5745B2F9A56E}"/>
              </a:ext>
            </a:extLst>
          </p:cNvPr>
          <p:cNvCxnSpPr/>
          <p:nvPr/>
        </p:nvCxnSpPr>
        <p:spPr>
          <a:xfrm flipV="1">
            <a:off x="2122946" y="4717012"/>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19CF3B-BD51-47F0-B6B4-5BF8F187523C}"/>
              </a:ext>
            </a:extLst>
          </p:cNvPr>
          <p:cNvCxnSpPr>
            <a:cxnSpLocks/>
          </p:cNvCxnSpPr>
          <p:nvPr/>
        </p:nvCxnSpPr>
        <p:spPr>
          <a:xfrm>
            <a:off x="2145444" y="5293076"/>
            <a:ext cx="5181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07B72EE-2EB2-411C-8903-28BD3BDD1AAD}"/>
              </a:ext>
            </a:extLst>
          </p:cNvPr>
          <p:cNvSpPr txBox="1"/>
          <p:nvPr/>
        </p:nvSpPr>
        <p:spPr>
          <a:xfrm>
            <a:off x="2663614" y="5045114"/>
            <a:ext cx="312906" cy="400110"/>
          </a:xfrm>
          <a:prstGeom prst="rect">
            <a:avLst/>
          </a:prstGeom>
          <a:noFill/>
        </p:spPr>
        <p:txBody>
          <a:bodyPr wrap="none" rtlCol="0">
            <a:spAutoFit/>
          </a:bodyPr>
          <a:lstStyle/>
          <a:p>
            <a:pPr algn="l"/>
            <a:r>
              <a:rPr lang="en-US" altLang="zh-TW" sz="2000" dirty="0"/>
              <a:t>x</a:t>
            </a:r>
            <a:endParaRPr lang="zh-TW" altLang="en-US" sz="2000" dirty="0"/>
          </a:p>
        </p:txBody>
      </p:sp>
      <p:sp>
        <p:nvSpPr>
          <p:cNvPr id="29" name="TextBox 28">
            <a:extLst>
              <a:ext uri="{FF2B5EF4-FFF2-40B4-BE49-F238E27FC236}">
                <a16:creationId xmlns:a16="http://schemas.microsoft.com/office/drawing/2014/main" id="{2B8C8C00-C07A-44D9-88A4-0CC6648DBA9B}"/>
              </a:ext>
            </a:extLst>
          </p:cNvPr>
          <p:cNvSpPr txBox="1"/>
          <p:nvPr/>
        </p:nvSpPr>
        <p:spPr>
          <a:xfrm>
            <a:off x="2073436" y="4356972"/>
            <a:ext cx="312906" cy="400110"/>
          </a:xfrm>
          <a:prstGeom prst="rect">
            <a:avLst/>
          </a:prstGeom>
          <a:noFill/>
        </p:spPr>
        <p:txBody>
          <a:bodyPr wrap="none" rtlCol="0">
            <a:spAutoFit/>
          </a:bodyPr>
          <a:lstStyle/>
          <a:p>
            <a:pPr algn="l"/>
            <a:r>
              <a:rPr lang="en-US" altLang="zh-TW" sz="2000" dirty="0"/>
              <a:t>y</a:t>
            </a:r>
            <a:endParaRPr lang="zh-TW" altLang="en-US" sz="2000" dirty="0"/>
          </a:p>
        </p:txBody>
      </p:sp>
      <p:cxnSp>
        <p:nvCxnSpPr>
          <p:cNvPr id="30" name="Straight Arrow Connector 29">
            <a:extLst>
              <a:ext uri="{FF2B5EF4-FFF2-40B4-BE49-F238E27FC236}">
                <a16:creationId xmlns:a16="http://schemas.microsoft.com/office/drawing/2014/main" id="{7281513C-0404-4DB0-8587-17EA7F69F73B}"/>
              </a:ext>
            </a:extLst>
          </p:cNvPr>
          <p:cNvCxnSpPr>
            <a:cxnSpLocks/>
          </p:cNvCxnSpPr>
          <p:nvPr/>
        </p:nvCxnSpPr>
        <p:spPr>
          <a:xfrm flipV="1">
            <a:off x="5932471" y="3405657"/>
            <a:ext cx="0" cy="1017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E866B9-B59F-41BF-A2F4-DBFB3BD94696}"/>
              </a:ext>
            </a:extLst>
          </p:cNvPr>
          <p:cNvSpPr txBox="1"/>
          <p:nvPr/>
        </p:nvSpPr>
        <p:spPr>
          <a:xfrm>
            <a:off x="5773626" y="3045617"/>
            <a:ext cx="312906" cy="400110"/>
          </a:xfrm>
          <a:prstGeom prst="rect">
            <a:avLst/>
          </a:prstGeom>
          <a:noFill/>
        </p:spPr>
        <p:txBody>
          <a:bodyPr wrap="none" rtlCol="0">
            <a:spAutoFit/>
          </a:bodyPr>
          <a:lstStyle/>
          <a:p>
            <a:pPr algn="l"/>
            <a:r>
              <a:rPr lang="en-US" altLang="zh-TW" sz="2000" dirty="0"/>
              <a:t>z</a:t>
            </a:r>
            <a:endParaRPr lang="zh-TW" altLang="en-US" sz="2000" dirty="0"/>
          </a:p>
        </p:txBody>
      </p:sp>
      <p:sp>
        <p:nvSpPr>
          <p:cNvPr id="36" name="TextBox 35">
            <a:extLst>
              <a:ext uri="{FF2B5EF4-FFF2-40B4-BE49-F238E27FC236}">
                <a16:creationId xmlns:a16="http://schemas.microsoft.com/office/drawing/2014/main" id="{934F4779-C438-4677-A6D5-24510A21E0C4}"/>
              </a:ext>
            </a:extLst>
          </p:cNvPr>
          <p:cNvSpPr txBox="1"/>
          <p:nvPr/>
        </p:nvSpPr>
        <p:spPr>
          <a:xfrm>
            <a:off x="2647930" y="1327730"/>
            <a:ext cx="1224136" cy="400110"/>
          </a:xfrm>
          <a:prstGeom prst="rect">
            <a:avLst/>
          </a:prstGeom>
          <a:noFill/>
        </p:spPr>
        <p:txBody>
          <a:bodyPr wrap="square" rtlCol="0">
            <a:spAutoFit/>
          </a:bodyPr>
          <a:lstStyle/>
          <a:p>
            <a:pPr algn="l"/>
            <a:r>
              <a:rPr lang="en-US" altLang="zh-TW" sz="2000" dirty="0"/>
              <a:t>Top View</a:t>
            </a:r>
            <a:endParaRPr lang="zh-TW" altLang="en-US" sz="2000" dirty="0"/>
          </a:p>
        </p:txBody>
      </p:sp>
      <p:sp>
        <p:nvSpPr>
          <p:cNvPr id="37" name="TextBox 36">
            <a:extLst>
              <a:ext uri="{FF2B5EF4-FFF2-40B4-BE49-F238E27FC236}">
                <a16:creationId xmlns:a16="http://schemas.microsoft.com/office/drawing/2014/main" id="{504D99A0-8082-467C-BD5E-F0E0468C12A6}"/>
              </a:ext>
            </a:extLst>
          </p:cNvPr>
          <p:cNvSpPr txBox="1"/>
          <p:nvPr/>
        </p:nvSpPr>
        <p:spPr>
          <a:xfrm>
            <a:off x="6456040" y="1340768"/>
            <a:ext cx="1584176" cy="400110"/>
          </a:xfrm>
          <a:prstGeom prst="rect">
            <a:avLst/>
          </a:prstGeom>
          <a:noFill/>
        </p:spPr>
        <p:txBody>
          <a:bodyPr wrap="square" rtlCol="0">
            <a:spAutoFit/>
          </a:bodyPr>
          <a:lstStyle/>
          <a:p>
            <a:pPr algn="l"/>
            <a:r>
              <a:rPr lang="en-US" altLang="zh-TW" sz="2000" dirty="0"/>
              <a:t>Side View</a:t>
            </a:r>
            <a:endParaRPr lang="zh-TW" altLang="en-US" sz="2000" dirty="0"/>
          </a:p>
        </p:txBody>
      </p:sp>
      <p:cxnSp>
        <p:nvCxnSpPr>
          <p:cNvPr id="39" name="Straight Arrow Connector 38">
            <a:extLst>
              <a:ext uri="{FF2B5EF4-FFF2-40B4-BE49-F238E27FC236}">
                <a16:creationId xmlns:a16="http://schemas.microsoft.com/office/drawing/2014/main" id="{C184BDB6-42F3-48B2-BC6D-019B443947BB}"/>
              </a:ext>
            </a:extLst>
          </p:cNvPr>
          <p:cNvCxnSpPr>
            <a:cxnSpLocks/>
          </p:cNvCxnSpPr>
          <p:nvPr/>
        </p:nvCxnSpPr>
        <p:spPr>
          <a:xfrm>
            <a:off x="3596902" y="3800987"/>
            <a:ext cx="216024"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32A35F9-0150-4C4A-BC31-248BCCC6B3BA}"/>
              </a:ext>
            </a:extLst>
          </p:cNvPr>
          <p:cNvSpPr txBox="1"/>
          <p:nvPr/>
        </p:nvSpPr>
        <p:spPr>
          <a:xfrm>
            <a:off x="3812926" y="3636892"/>
            <a:ext cx="1418978" cy="307777"/>
          </a:xfrm>
          <a:prstGeom prst="rect">
            <a:avLst/>
          </a:prstGeom>
          <a:noFill/>
        </p:spPr>
        <p:txBody>
          <a:bodyPr wrap="none" rtlCol="0">
            <a:spAutoFit/>
          </a:bodyPr>
          <a:lstStyle/>
          <a:p>
            <a:pPr algn="l"/>
            <a:r>
              <a:rPr lang="en-US" altLang="zh-TW" sz="1400" dirty="0"/>
              <a:t>Metal line width</a:t>
            </a:r>
            <a:endParaRPr lang="zh-TW" altLang="en-US" sz="1400" dirty="0"/>
          </a:p>
        </p:txBody>
      </p:sp>
      <p:cxnSp>
        <p:nvCxnSpPr>
          <p:cNvPr id="43" name="Straight Arrow Connector 42">
            <a:extLst>
              <a:ext uri="{FF2B5EF4-FFF2-40B4-BE49-F238E27FC236}">
                <a16:creationId xmlns:a16="http://schemas.microsoft.com/office/drawing/2014/main" id="{8AE5995C-8904-44B3-A050-238959B1A86B}"/>
              </a:ext>
            </a:extLst>
          </p:cNvPr>
          <p:cNvCxnSpPr>
            <a:cxnSpLocks/>
          </p:cNvCxnSpPr>
          <p:nvPr/>
        </p:nvCxnSpPr>
        <p:spPr>
          <a:xfrm>
            <a:off x="3789790" y="4161027"/>
            <a:ext cx="330278"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BA2989-5B6C-4D81-A673-2873DA03F52C}"/>
              </a:ext>
            </a:extLst>
          </p:cNvPr>
          <p:cNvSpPr txBox="1"/>
          <p:nvPr/>
        </p:nvSpPr>
        <p:spPr>
          <a:xfrm>
            <a:off x="4128648" y="3996932"/>
            <a:ext cx="832279" cy="307777"/>
          </a:xfrm>
          <a:prstGeom prst="rect">
            <a:avLst/>
          </a:prstGeom>
          <a:noFill/>
        </p:spPr>
        <p:txBody>
          <a:bodyPr wrap="none" rtlCol="0">
            <a:spAutoFit/>
          </a:bodyPr>
          <a:lstStyle/>
          <a:p>
            <a:pPr algn="l"/>
            <a:r>
              <a:rPr lang="en-US" altLang="zh-TW" sz="1400" dirty="0"/>
              <a:t>Spacing</a:t>
            </a:r>
            <a:endParaRPr lang="zh-TW" altLang="en-US" sz="1400" dirty="0"/>
          </a:p>
        </p:txBody>
      </p:sp>
      <p:sp>
        <p:nvSpPr>
          <p:cNvPr id="46" name="Rectangle 45">
            <a:extLst>
              <a:ext uri="{FF2B5EF4-FFF2-40B4-BE49-F238E27FC236}">
                <a16:creationId xmlns:a16="http://schemas.microsoft.com/office/drawing/2014/main" id="{E986A492-BFB6-4057-AC72-22F08EC79FA9}"/>
              </a:ext>
            </a:extLst>
          </p:cNvPr>
          <p:cNvSpPr/>
          <p:nvPr/>
        </p:nvSpPr>
        <p:spPr>
          <a:xfrm>
            <a:off x="1127448" y="5733256"/>
            <a:ext cx="9723339" cy="892552"/>
          </a:xfrm>
          <a:prstGeom prst="rect">
            <a:avLst/>
          </a:prstGeom>
        </p:spPr>
        <p:txBody>
          <a:bodyPr wrap="square">
            <a:spAutoFit/>
          </a:bodyPr>
          <a:lstStyle/>
          <a:p>
            <a:pPr marL="285750" indent="-285750">
              <a:buFont typeface="Arial" panose="020B0604020202020204" pitchFamily="34" charset="0"/>
              <a:buChar char="•"/>
            </a:pPr>
            <a:r>
              <a:rPr lang="en-US" altLang="zh-TW" dirty="0"/>
              <a:t>All </a:t>
            </a:r>
            <a:r>
              <a:rPr lang="en-US" altLang="zh-TW" dirty="0" err="1"/>
              <a:t>StrAB</a:t>
            </a:r>
            <a:r>
              <a:rPr lang="en-US" altLang="zh-TW" dirty="0"/>
              <a:t> patterns can be classified with metal line width and spacing.</a:t>
            </a:r>
          </a:p>
          <a:p>
            <a:pPr marL="285750" indent="-285750">
              <a:buFont typeface="Arial" panose="020B0604020202020204" pitchFamily="34" charset="0"/>
              <a:buChar char="•"/>
            </a:pPr>
            <a:r>
              <a:rPr lang="en-US" altLang="zh-TW" dirty="0"/>
              <a:t>Mesh patterns are more complicated.</a:t>
            </a:r>
          </a:p>
          <a:p>
            <a:pPr marL="742950" lvl="1" indent="-285750">
              <a:buFont typeface="Arial" panose="020B0604020202020204" pitchFamily="34" charset="0"/>
              <a:buChar char="•"/>
            </a:pPr>
            <a:r>
              <a:rPr lang="en-US" altLang="zh-TW" sz="1600" dirty="0"/>
              <a:t>Metal line projection length, upper layer, lower layer </a:t>
            </a:r>
            <a:endParaRPr lang="zh-TW" altLang="en-US" sz="1600" dirty="0"/>
          </a:p>
        </p:txBody>
      </p:sp>
    </p:spTree>
    <p:extLst>
      <p:ext uri="{BB962C8B-B14F-4D97-AF65-F5344CB8AC3E}">
        <p14:creationId xmlns:p14="http://schemas.microsoft.com/office/powerpoint/2010/main" val="45049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E9B4-5392-405E-8FD5-86679A5242A8}"/>
              </a:ext>
            </a:extLst>
          </p:cNvPr>
          <p:cNvSpPr>
            <a:spLocks noGrp="1"/>
          </p:cNvSpPr>
          <p:nvPr>
            <p:ph type="title"/>
          </p:nvPr>
        </p:nvSpPr>
        <p:spPr/>
        <p:txBody>
          <a:bodyPr/>
          <a:lstStyle/>
          <a:p>
            <a:r>
              <a:rPr lang="en-US" altLang="zh-TW" dirty="0"/>
              <a:t>Rapid3D test pattern</a:t>
            </a:r>
            <a:endParaRPr lang="zh-TW" altLang="en-US" dirty="0"/>
          </a:p>
        </p:txBody>
      </p:sp>
      <p:sp>
        <p:nvSpPr>
          <p:cNvPr id="3" name="TextBox 2">
            <a:extLst>
              <a:ext uri="{FF2B5EF4-FFF2-40B4-BE49-F238E27FC236}">
                <a16:creationId xmlns:a16="http://schemas.microsoft.com/office/drawing/2014/main" id="{B8B254DE-FC33-4CA6-9D97-E0990CBF9781}"/>
              </a:ext>
            </a:extLst>
          </p:cNvPr>
          <p:cNvSpPr txBox="1"/>
          <p:nvPr/>
        </p:nvSpPr>
        <p:spPr>
          <a:xfrm>
            <a:off x="839416" y="1268760"/>
            <a:ext cx="854721" cy="400110"/>
          </a:xfrm>
          <a:prstGeom prst="rect">
            <a:avLst/>
          </a:prstGeom>
          <a:noFill/>
        </p:spPr>
        <p:txBody>
          <a:bodyPr wrap="none" rtlCol="0">
            <a:spAutoFit/>
          </a:bodyPr>
          <a:lstStyle/>
          <a:p>
            <a:pPr algn="l"/>
            <a:r>
              <a:rPr lang="en-US" altLang="zh-TW" sz="2000" dirty="0" err="1"/>
              <a:t>StrAB</a:t>
            </a:r>
            <a:endParaRPr lang="zh-TW" altLang="en-US" sz="2000" dirty="0"/>
          </a:p>
        </p:txBody>
      </p:sp>
      <p:pic>
        <p:nvPicPr>
          <p:cNvPr id="5" name="Picture 4">
            <a:extLst>
              <a:ext uri="{FF2B5EF4-FFF2-40B4-BE49-F238E27FC236}">
                <a16:creationId xmlns:a16="http://schemas.microsoft.com/office/drawing/2014/main" id="{3B4D1F12-F9DD-4CC9-9497-05487120B2BD}"/>
              </a:ext>
            </a:extLst>
          </p:cNvPr>
          <p:cNvPicPr>
            <a:picLocks noChangeAspect="1"/>
          </p:cNvPicPr>
          <p:nvPr/>
        </p:nvPicPr>
        <p:blipFill>
          <a:blip r:embed="rId2"/>
          <a:stretch>
            <a:fillRect/>
          </a:stretch>
        </p:blipFill>
        <p:spPr>
          <a:xfrm>
            <a:off x="1278667" y="3789039"/>
            <a:ext cx="1637731" cy="1642902"/>
          </a:xfrm>
          <a:prstGeom prst="rect">
            <a:avLst/>
          </a:prstGeom>
        </p:spPr>
      </p:pic>
      <p:pic>
        <p:nvPicPr>
          <p:cNvPr id="6" name="Picture 5">
            <a:extLst>
              <a:ext uri="{FF2B5EF4-FFF2-40B4-BE49-F238E27FC236}">
                <a16:creationId xmlns:a16="http://schemas.microsoft.com/office/drawing/2014/main" id="{AC1974D7-7AAD-4356-B7A4-24A5729B28F9}"/>
              </a:ext>
            </a:extLst>
          </p:cNvPr>
          <p:cNvPicPr>
            <a:picLocks noChangeAspect="1"/>
          </p:cNvPicPr>
          <p:nvPr/>
        </p:nvPicPr>
        <p:blipFill>
          <a:blip r:embed="rId3"/>
          <a:stretch>
            <a:fillRect/>
          </a:stretch>
        </p:blipFill>
        <p:spPr>
          <a:xfrm>
            <a:off x="3245060" y="2517742"/>
            <a:ext cx="1264767" cy="1271298"/>
          </a:xfrm>
          <a:prstGeom prst="rect">
            <a:avLst/>
          </a:prstGeom>
          <a:ln>
            <a:solidFill>
              <a:schemeClr val="tx1"/>
            </a:solidFill>
          </a:ln>
        </p:spPr>
      </p:pic>
      <p:pic>
        <p:nvPicPr>
          <p:cNvPr id="7" name="Picture 6">
            <a:extLst>
              <a:ext uri="{FF2B5EF4-FFF2-40B4-BE49-F238E27FC236}">
                <a16:creationId xmlns:a16="http://schemas.microsoft.com/office/drawing/2014/main" id="{2AA26F7D-948E-4AB8-908E-51DE3B19484C}"/>
              </a:ext>
            </a:extLst>
          </p:cNvPr>
          <p:cNvPicPr>
            <a:picLocks noChangeAspect="1"/>
          </p:cNvPicPr>
          <p:nvPr/>
        </p:nvPicPr>
        <p:blipFill>
          <a:blip r:embed="rId4"/>
          <a:stretch>
            <a:fillRect/>
          </a:stretch>
        </p:blipFill>
        <p:spPr>
          <a:xfrm>
            <a:off x="8832304" y="2341025"/>
            <a:ext cx="1369779" cy="1319968"/>
          </a:xfrm>
          <a:prstGeom prst="rect">
            <a:avLst/>
          </a:prstGeom>
          <a:ln>
            <a:solidFill>
              <a:schemeClr val="tx1"/>
            </a:solidFill>
          </a:ln>
        </p:spPr>
      </p:pic>
      <p:pic>
        <p:nvPicPr>
          <p:cNvPr id="9" name="Picture 8">
            <a:extLst>
              <a:ext uri="{FF2B5EF4-FFF2-40B4-BE49-F238E27FC236}">
                <a16:creationId xmlns:a16="http://schemas.microsoft.com/office/drawing/2014/main" id="{93A1C94D-26A4-4589-945B-548739025EB8}"/>
              </a:ext>
            </a:extLst>
          </p:cNvPr>
          <p:cNvPicPr>
            <a:picLocks noChangeAspect="1"/>
          </p:cNvPicPr>
          <p:nvPr/>
        </p:nvPicPr>
        <p:blipFill>
          <a:blip r:embed="rId5"/>
          <a:stretch>
            <a:fillRect/>
          </a:stretch>
        </p:blipFill>
        <p:spPr>
          <a:xfrm>
            <a:off x="6744072" y="3801914"/>
            <a:ext cx="1646754" cy="1642903"/>
          </a:xfrm>
          <a:prstGeom prst="rect">
            <a:avLst/>
          </a:prstGeom>
        </p:spPr>
      </p:pic>
      <p:sp>
        <p:nvSpPr>
          <p:cNvPr id="10" name="Rectangle 9">
            <a:extLst>
              <a:ext uri="{FF2B5EF4-FFF2-40B4-BE49-F238E27FC236}">
                <a16:creationId xmlns:a16="http://schemas.microsoft.com/office/drawing/2014/main" id="{3D5EE276-7386-4910-BD3C-F0F0DB46C337}"/>
              </a:ext>
            </a:extLst>
          </p:cNvPr>
          <p:cNvSpPr/>
          <p:nvPr/>
        </p:nvSpPr>
        <p:spPr>
          <a:xfrm>
            <a:off x="2020924" y="4566170"/>
            <a:ext cx="72008" cy="86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11" name="Rectangle 10">
            <a:extLst>
              <a:ext uri="{FF2B5EF4-FFF2-40B4-BE49-F238E27FC236}">
                <a16:creationId xmlns:a16="http://schemas.microsoft.com/office/drawing/2014/main" id="{BFCD8227-B5BA-478E-B87B-58CC80303571}"/>
              </a:ext>
            </a:extLst>
          </p:cNvPr>
          <p:cNvSpPr/>
          <p:nvPr/>
        </p:nvSpPr>
        <p:spPr>
          <a:xfrm>
            <a:off x="7536160" y="4494162"/>
            <a:ext cx="72008" cy="86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grpSp>
        <p:nvGrpSpPr>
          <p:cNvPr id="14" name="Group 13">
            <a:extLst>
              <a:ext uri="{FF2B5EF4-FFF2-40B4-BE49-F238E27FC236}">
                <a16:creationId xmlns:a16="http://schemas.microsoft.com/office/drawing/2014/main" id="{AA05FB89-CA62-4C3B-8DBA-37702C8EFFAB}"/>
              </a:ext>
            </a:extLst>
          </p:cNvPr>
          <p:cNvGrpSpPr/>
          <p:nvPr/>
        </p:nvGrpSpPr>
        <p:grpSpPr>
          <a:xfrm>
            <a:off x="10344472" y="4869160"/>
            <a:ext cx="722640" cy="553998"/>
            <a:chOff x="10560496" y="5347838"/>
            <a:chExt cx="722640" cy="553998"/>
          </a:xfrm>
        </p:grpSpPr>
        <p:pic>
          <p:nvPicPr>
            <p:cNvPr id="12" name="Picture 11">
              <a:extLst>
                <a:ext uri="{FF2B5EF4-FFF2-40B4-BE49-F238E27FC236}">
                  <a16:creationId xmlns:a16="http://schemas.microsoft.com/office/drawing/2014/main" id="{33A72ED9-5DC8-4587-A0A0-76A05F2C0DAF}"/>
                </a:ext>
              </a:extLst>
            </p:cNvPr>
            <p:cNvPicPr>
              <a:picLocks noChangeAspect="1"/>
            </p:cNvPicPr>
            <p:nvPr/>
          </p:nvPicPr>
          <p:blipFill rotWithShape="1">
            <a:blip r:embed="rId6"/>
            <a:srcRect l="11231" t="11032" r="20924" b="9638"/>
            <a:stretch/>
          </p:blipFill>
          <p:spPr>
            <a:xfrm>
              <a:off x="10560496" y="5444817"/>
              <a:ext cx="288032" cy="360040"/>
            </a:xfrm>
            <a:prstGeom prst="rect">
              <a:avLst/>
            </a:prstGeom>
          </p:spPr>
        </p:pic>
        <p:sp>
          <p:nvSpPr>
            <p:cNvPr id="13" name="TextBox 12">
              <a:extLst>
                <a:ext uri="{FF2B5EF4-FFF2-40B4-BE49-F238E27FC236}">
                  <a16:creationId xmlns:a16="http://schemas.microsoft.com/office/drawing/2014/main" id="{40F9D825-0245-4770-9856-1818ACEEE1C2}"/>
                </a:ext>
              </a:extLst>
            </p:cNvPr>
            <p:cNvSpPr txBox="1"/>
            <p:nvPr/>
          </p:nvSpPr>
          <p:spPr>
            <a:xfrm>
              <a:off x="10920536" y="5347838"/>
              <a:ext cx="362600" cy="553998"/>
            </a:xfrm>
            <a:prstGeom prst="rect">
              <a:avLst/>
            </a:prstGeom>
            <a:noFill/>
          </p:spPr>
          <p:txBody>
            <a:bodyPr wrap="none" rtlCol="0">
              <a:spAutoFit/>
            </a:bodyPr>
            <a:lstStyle/>
            <a:p>
              <a:pPr algn="l"/>
              <a:r>
                <a:rPr lang="en-US" altLang="zh-TW" sz="1000" dirty="0"/>
                <a:t>M1</a:t>
              </a:r>
            </a:p>
            <a:p>
              <a:pPr algn="l"/>
              <a:r>
                <a:rPr lang="en-US" altLang="zh-TW" sz="1000" dirty="0"/>
                <a:t>M2</a:t>
              </a:r>
            </a:p>
            <a:p>
              <a:pPr algn="l"/>
              <a:r>
                <a:rPr lang="en-US" altLang="zh-TW" sz="1000" dirty="0"/>
                <a:t>M3</a:t>
              </a:r>
              <a:endParaRPr lang="zh-TW" altLang="en-US" sz="1000" dirty="0"/>
            </a:p>
          </p:txBody>
        </p:sp>
      </p:grpSp>
      <p:grpSp>
        <p:nvGrpSpPr>
          <p:cNvPr id="15" name="Group 14">
            <a:extLst>
              <a:ext uri="{FF2B5EF4-FFF2-40B4-BE49-F238E27FC236}">
                <a16:creationId xmlns:a16="http://schemas.microsoft.com/office/drawing/2014/main" id="{75210859-9831-4B64-95D3-42950705F7F6}"/>
              </a:ext>
            </a:extLst>
          </p:cNvPr>
          <p:cNvGrpSpPr/>
          <p:nvPr/>
        </p:nvGrpSpPr>
        <p:grpSpPr>
          <a:xfrm>
            <a:off x="3890572" y="5199003"/>
            <a:ext cx="722640" cy="246221"/>
            <a:chOff x="10560496" y="5492650"/>
            <a:chExt cx="722640" cy="246221"/>
          </a:xfrm>
        </p:grpSpPr>
        <p:pic>
          <p:nvPicPr>
            <p:cNvPr id="16" name="Picture 15">
              <a:extLst>
                <a:ext uri="{FF2B5EF4-FFF2-40B4-BE49-F238E27FC236}">
                  <a16:creationId xmlns:a16="http://schemas.microsoft.com/office/drawing/2014/main" id="{C9C6C512-6C64-415A-98D6-2B6415E56109}"/>
                </a:ext>
              </a:extLst>
            </p:cNvPr>
            <p:cNvPicPr>
              <a:picLocks noChangeAspect="1"/>
            </p:cNvPicPr>
            <p:nvPr/>
          </p:nvPicPr>
          <p:blipFill rotWithShape="1">
            <a:blip r:embed="rId6"/>
            <a:srcRect l="11231" t="37437" r="20924" b="46697"/>
            <a:stretch/>
          </p:blipFill>
          <p:spPr>
            <a:xfrm>
              <a:off x="10560496" y="5564658"/>
              <a:ext cx="288032" cy="72008"/>
            </a:xfrm>
            <a:prstGeom prst="rect">
              <a:avLst/>
            </a:prstGeom>
          </p:spPr>
        </p:pic>
        <p:sp>
          <p:nvSpPr>
            <p:cNvPr id="17" name="TextBox 16">
              <a:extLst>
                <a:ext uri="{FF2B5EF4-FFF2-40B4-BE49-F238E27FC236}">
                  <a16:creationId xmlns:a16="http://schemas.microsoft.com/office/drawing/2014/main" id="{707DC72D-2F73-4F99-A3EB-6D84F44BBB78}"/>
                </a:ext>
              </a:extLst>
            </p:cNvPr>
            <p:cNvSpPr txBox="1"/>
            <p:nvPr/>
          </p:nvSpPr>
          <p:spPr>
            <a:xfrm>
              <a:off x="10920536" y="5492650"/>
              <a:ext cx="362600" cy="246221"/>
            </a:xfrm>
            <a:prstGeom prst="rect">
              <a:avLst/>
            </a:prstGeom>
            <a:noFill/>
          </p:spPr>
          <p:txBody>
            <a:bodyPr wrap="none" rtlCol="0">
              <a:spAutoFit/>
            </a:bodyPr>
            <a:lstStyle/>
            <a:p>
              <a:pPr algn="l"/>
              <a:r>
                <a:rPr lang="en-US" altLang="zh-TW" sz="1000" dirty="0"/>
                <a:t>M2</a:t>
              </a:r>
              <a:endParaRPr lang="zh-TW" altLang="en-US" sz="1000" dirty="0"/>
            </a:p>
          </p:txBody>
        </p:sp>
      </p:grpSp>
      <p:cxnSp>
        <p:nvCxnSpPr>
          <p:cNvPr id="19" name="Straight Arrow Connector 18">
            <a:extLst>
              <a:ext uri="{FF2B5EF4-FFF2-40B4-BE49-F238E27FC236}">
                <a16:creationId xmlns:a16="http://schemas.microsoft.com/office/drawing/2014/main" id="{47F50A0E-0EDD-4C36-97E0-7CC1D5F9D987}"/>
              </a:ext>
            </a:extLst>
          </p:cNvPr>
          <p:cNvCxnSpPr/>
          <p:nvPr/>
        </p:nvCxnSpPr>
        <p:spPr>
          <a:xfrm flipV="1">
            <a:off x="2056928" y="3660993"/>
            <a:ext cx="1188132" cy="9201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1BD2939-373B-4509-8CE4-0E9F7370919A}"/>
              </a:ext>
            </a:extLst>
          </p:cNvPr>
          <p:cNvCxnSpPr/>
          <p:nvPr/>
        </p:nvCxnSpPr>
        <p:spPr>
          <a:xfrm flipV="1">
            <a:off x="7567449" y="3660993"/>
            <a:ext cx="1264855" cy="8766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CDDF14-42DB-4D16-916F-93F0B7976BF5}"/>
              </a:ext>
            </a:extLst>
          </p:cNvPr>
          <p:cNvSpPr txBox="1"/>
          <p:nvPr/>
        </p:nvSpPr>
        <p:spPr>
          <a:xfrm>
            <a:off x="8662472" y="1361680"/>
            <a:ext cx="811441" cy="400110"/>
          </a:xfrm>
          <a:prstGeom prst="rect">
            <a:avLst/>
          </a:prstGeom>
          <a:noFill/>
        </p:spPr>
        <p:txBody>
          <a:bodyPr wrap="none" rtlCol="0">
            <a:spAutoFit/>
          </a:bodyPr>
          <a:lstStyle/>
          <a:p>
            <a:pPr algn="l"/>
            <a:r>
              <a:rPr lang="en-US" altLang="zh-TW" sz="2000" dirty="0"/>
              <a:t>Mesh</a:t>
            </a:r>
            <a:endParaRPr lang="zh-TW" altLang="en-US" sz="2000" dirty="0"/>
          </a:p>
        </p:txBody>
      </p:sp>
      <p:sp>
        <p:nvSpPr>
          <p:cNvPr id="23" name="TextBox 22">
            <a:extLst>
              <a:ext uri="{FF2B5EF4-FFF2-40B4-BE49-F238E27FC236}">
                <a16:creationId xmlns:a16="http://schemas.microsoft.com/office/drawing/2014/main" id="{9197C9FD-1DF1-4F9A-B4FC-DC9D37BB4F6F}"/>
              </a:ext>
            </a:extLst>
          </p:cNvPr>
          <p:cNvSpPr txBox="1"/>
          <p:nvPr/>
        </p:nvSpPr>
        <p:spPr>
          <a:xfrm>
            <a:off x="1343472" y="5919083"/>
            <a:ext cx="3515706" cy="246221"/>
          </a:xfrm>
          <a:prstGeom prst="rect">
            <a:avLst/>
          </a:prstGeom>
          <a:noFill/>
        </p:spPr>
        <p:txBody>
          <a:bodyPr wrap="none" rtlCol="0">
            <a:spAutoFit/>
          </a:bodyPr>
          <a:lstStyle/>
          <a:p>
            <a:pPr algn="l"/>
            <a:r>
              <a:rPr lang="en-US" altLang="zh-TW" sz="1000" dirty="0"/>
              <a:t>*Upper and lower layers are metal plat and not show here.</a:t>
            </a:r>
            <a:endParaRPr lang="zh-TW" altLang="en-US" sz="1000" dirty="0"/>
          </a:p>
        </p:txBody>
      </p:sp>
      <p:sp>
        <p:nvSpPr>
          <p:cNvPr id="24" name="TextBox 23">
            <a:extLst>
              <a:ext uri="{FF2B5EF4-FFF2-40B4-BE49-F238E27FC236}">
                <a16:creationId xmlns:a16="http://schemas.microsoft.com/office/drawing/2014/main" id="{626041B0-122A-4A89-83C4-9E20D9D4DAED}"/>
              </a:ext>
            </a:extLst>
          </p:cNvPr>
          <p:cNvSpPr txBox="1"/>
          <p:nvPr/>
        </p:nvSpPr>
        <p:spPr>
          <a:xfrm>
            <a:off x="6791847" y="5805264"/>
            <a:ext cx="4848769" cy="553998"/>
          </a:xfrm>
          <a:prstGeom prst="rect">
            <a:avLst/>
          </a:prstGeom>
          <a:noFill/>
        </p:spPr>
        <p:txBody>
          <a:bodyPr wrap="square" rtlCol="0">
            <a:spAutoFit/>
          </a:bodyPr>
          <a:lstStyle/>
          <a:p>
            <a:r>
              <a:rPr lang="en-US" altLang="zh-TW" sz="1000" dirty="0"/>
              <a:t>*Upper and lower layers are perpendicular metal lines with different pitches.</a:t>
            </a:r>
          </a:p>
          <a:p>
            <a:r>
              <a:rPr lang="en-US" altLang="zh-TW" sz="1000" dirty="0"/>
              <a:t>** The nearby lines can be shorter than the target net metal line. (Projection length &lt;= 100% length of center lines)</a:t>
            </a:r>
            <a:endParaRPr lang="zh-TW" altLang="en-US" sz="1000" dirty="0"/>
          </a:p>
        </p:txBody>
      </p:sp>
      <p:sp>
        <p:nvSpPr>
          <p:cNvPr id="4" name="TextBox 3">
            <a:extLst>
              <a:ext uri="{FF2B5EF4-FFF2-40B4-BE49-F238E27FC236}">
                <a16:creationId xmlns:a16="http://schemas.microsoft.com/office/drawing/2014/main" id="{8B13889B-60A9-4E2F-8424-885A122B6BEE}"/>
              </a:ext>
            </a:extLst>
          </p:cNvPr>
          <p:cNvSpPr txBox="1"/>
          <p:nvPr/>
        </p:nvSpPr>
        <p:spPr>
          <a:xfrm>
            <a:off x="1264681" y="5444817"/>
            <a:ext cx="942887" cy="215444"/>
          </a:xfrm>
          <a:prstGeom prst="rect">
            <a:avLst/>
          </a:prstGeom>
          <a:noFill/>
        </p:spPr>
        <p:txBody>
          <a:bodyPr wrap="none" rtlCol="0">
            <a:spAutoFit/>
          </a:bodyPr>
          <a:lstStyle/>
          <a:p>
            <a:pPr algn="l"/>
            <a:r>
              <a:rPr lang="en-US" altLang="zh-TW" sz="800" dirty="0"/>
              <a:t>200um X 200um</a:t>
            </a:r>
            <a:endParaRPr lang="zh-TW" altLang="en-US" sz="800" dirty="0"/>
          </a:p>
        </p:txBody>
      </p:sp>
      <p:sp>
        <p:nvSpPr>
          <p:cNvPr id="25" name="TextBox 24">
            <a:extLst>
              <a:ext uri="{FF2B5EF4-FFF2-40B4-BE49-F238E27FC236}">
                <a16:creationId xmlns:a16="http://schemas.microsoft.com/office/drawing/2014/main" id="{9CC10E5C-9B18-4B91-8799-1DB8D8D5143D}"/>
              </a:ext>
            </a:extLst>
          </p:cNvPr>
          <p:cNvSpPr txBox="1"/>
          <p:nvPr/>
        </p:nvSpPr>
        <p:spPr>
          <a:xfrm>
            <a:off x="6737289" y="5445224"/>
            <a:ext cx="942887" cy="215444"/>
          </a:xfrm>
          <a:prstGeom prst="rect">
            <a:avLst/>
          </a:prstGeom>
          <a:noFill/>
        </p:spPr>
        <p:txBody>
          <a:bodyPr wrap="none" rtlCol="0">
            <a:spAutoFit/>
          </a:bodyPr>
          <a:lstStyle/>
          <a:p>
            <a:pPr algn="l"/>
            <a:r>
              <a:rPr lang="en-US" altLang="zh-TW" sz="800" dirty="0"/>
              <a:t>200um X 200um</a:t>
            </a:r>
            <a:endParaRPr lang="zh-TW" altLang="en-US" sz="800" dirty="0"/>
          </a:p>
        </p:txBody>
      </p:sp>
    </p:spTree>
    <p:extLst>
      <p:ext uri="{BB962C8B-B14F-4D97-AF65-F5344CB8AC3E}">
        <p14:creationId xmlns:p14="http://schemas.microsoft.com/office/powerpoint/2010/main" val="23891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EFB0-876A-437F-9FC9-E08F3E432627}"/>
              </a:ext>
            </a:extLst>
          </p:cNvPr>
          <p:cNvSpPr>
            <a:spLocks noGrp="1"/>
          </p:cNvSpPr>
          <p:nvPr>
            <p:ph type="title"/>
          </p:nvPr>
        </p:nvSpPr>
        <p:spPr/>
        <p:txBody>
          <a:bodyPr/>
          <a:lstStyle/>
          <a:p>
            <a:r>
              <a:rPr lang="en-US" altLang="zh-TW" dirty="0"/>
              <a:t>Tuning for outlier</a:t>
            </a:r>
            <a:endParaRPr lang="zh-TW" altLang="en-US" dirty="0"/>
          </a:p>
        </p:txBody>
      </p:sp>
      <p:grpSp>
        <p:nvGrpSpPr>
          <p:cNvPr id="3" name="Group 2">
            <a:extLst>
              <a:ext uri="{FF2B5EF4-FFF2-40B4-BE49-F238E27FC236}">
                <a16:creationId xmlns:a16="http://schemas.microsoft.com/office/drawing/2014/main" id="{08F830D0-CE19-4AE0-B019-CDDC095D1D35}"/>
              </a:ext>
            </a:extLst>
          </p:cNvPr>
          <p:cNvGrpSpPr/>
          <p:nvPr/>
        </p:nvGrpSpPr>
        <p:grpSpPr>
          <a:xfrm>
            <a:off x="1080357" y="2388109"/>
            <a:ext cx="3302168" cy="2641436"/>
            <a:chOff x="695400" y="2947804"/>
            <a:chExt cx="3302168" cy="2641436"/>
          </a:xfrm>
        </p:grpSpPr>
        <p:pic>
          <p:nvPicPr>
            <p:cNvPr id="4" name="Picture 1" descr="Machine generated alternative text:&#10;700 &#10;600 &#10;500 &#10;400 &#10;300 &#10;200 &#10;100 &#10;&lt; 0.0 &#10;R+)OO o &#10;Figure I &#10;700 &#10;600 &#10;500 &#10;400 &#10;300 &#10;200 &#10;100 &#10;+0.0 &#10;(gee) o C) &#10;200 &#10;Plot results &#10;total 216 &#10;109 &#10;diff&lt;-O.0 107 &#10;min -5.42% &#10;max 4.24% &#10;mean -0.41% &#10;2sigma 4.86% &#10;400 &#10;600 &#10;200 &#10;400 &#10;600 &#10;[Cc] (exclude -100%) &#10;total 108 &#10;min -4.52% &#10;max 0.95% &#10;mean -1.77% ">
              <a:extLst>
                <a:ext uri="{FF2B5EF4-FFF2-40B4-BE49-F238E27FC236}">
                  <a16:creationId xmlns:a16="http://schemas.microsoft.com/office/drawing/2014/main" id="{3409F146-C01C-40CF-B20D-3B4C4700BB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0" t="9649" r="4071" b="42311"/>
            <a:stretch/>
          </p:blipFill>
          <p:spPr bwMode="auto">
            <a:xfrm>
              <a:off x="972400" y="3212975"/>
              <a:ext cx="3025168" cy="2139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D9029E-6626-44FE-8481-22F4593AD2BF}"/>
                </a:ext>
              </a:extLst>
            </p:cNvPr>
            <p:cNvSpPr txBox="1"/>
            <p:nvPr/>
          </p:nvSpPr>
          <p:spPr>
            <a:xfrm>
              <a:off x="1377081" y="5312241"/>
              <a:ext cx="819455" cy="276999"/>
            </a:xfrm>
            <a:prstGeom prst="rect">
              <a:avLst/>
            </a:prstGeom>
            <a:noFill/>
          </p:spPr>
          <p:txBody>
            <a:bodyPr wrap="none" rtlCol="0">
              <a:spAutoFit/>
            </a:bodyPr>
            <a:lstStyle/>
            <a:p>
              <a:r>
                <a:rPr lang="en-US" altLang="zh-TW" sz="1200" dirty="0"/>
                <a:t>Width (Å)</a:t>
              </a:r>
              <a:endParaRPr lang="zh-TW" altLang="en-US" sz="1200" dirty="0"/>
            </a:p>
          </p:txBody>
        </p:sp>
        <p:sp>
          <p:nvSpPr>
            <p:cNvPr id="6" name="TextBox 5">
              <a:extLst>
                <a:ext uri="{FF2B5EF4-FFF2-40B4-BE49-F238E27FC236}">
                  <a16:creationId xmlns:a16="http://schemas.microsoft.com/office/drawing/2014/main" id="{4BC60150-6D50-4611-A258-401BC658542F}"/>
                </a:ext>
              </a:extLst>
            </p:cNvPr>
            <p:cNvSpPr txBox="1"/>
            <p:nvPr/>
          </p:nvSpPr>
          <p:spPr>
            <a:xfrm>
              <a:off x="2817241" y="5312241"/>
              <a:ext cx="819455" cy="276999"/>
            </a:xfrm>
            <a:prstGeom prst="rect">
              <a:avLst/>
            </a:prstGeom>
            <a:noFill/>
          </p:spPr>
          <p:txBody>
            <a:bodyPr wrap="none" rtlCol="0">
              <a:spAutoFit/>
            </a:bodyPr>
            <a:lstStyle/>
            <a:p>
              <a:r>
                <a:rPr lang="en-US" altLang="zh-TW" sz="1200" dirty="0"/>
                <a:t>Width (Å)</a:t>
              </a:r>
              <a:endParaRPr lang="zh-TW" altLang="en-US" sz="1200" dirty="0"/>
            </a:p>
          </p:txBody>
        </p:sp>
        <p:sp>
          <p:nvSpPr>
            <p:cNvPr id="7" name="TextBox 6">
              <a:extLst>
                <a:ext uri="{FF2B5EF4-FFF2-40B4-BE49-F238E27FC236}">
                  <a16:creationId xmlns:a16="http://schemas.microsoft.com/office/drawing/2014/main" id="{9FA7A1B7-F081-4B55-BB8F-D7EA00ECF82A}"/>
                </a:ext>
              </a:extLst>
            </p:cNvPr>
            <p:cNvSpPr txBox="1"/>
            <p:nvPr/>
          </p:nvSpPr>
          <p:spPr>
            <a:xfrm rot="16200000">
              <a:off x="344022" y="4004395"/>
              <a:ext cx="979755" cy="276999"/>
            </a:xfrm>
            <a:prstGeom prst="rect">
              <a:avLst/>
            </a:prstGeom>
            <a:noFill/>
          </p:spPr>
          <p:txBody>
            <a:bodyPr wrap="none" rtlCol="0">
              <a:spAutoFit/>
            </a:bodyPr>
            <a:lstStyle/>
            <a:p>
              <a:r>
                <a:rPr lang="en-US" altLang="zh-TW" sz="1200" dirty="0"/>
                <a:t>Spacing (Å)</a:t>
              </a:r>
              <a:endParaRPr lang="zh-TW" altLang="en-US" sz="1200" dirty="0"/>
            </a:p>
          </p:txBody>
        </p:sp>
        <p:sp>
          <p:nvSpPr>
            <p:cNvPr id="8" name="TextBox 7">
              <a:extLst>
                <a:ext uri="{FF2B5EF4-FFF2-40B4-BE49-F238E27FC236}">
                  <a16:creationId xmlns:a16="http://schemas.microsoft.com/office/drawing/2014/main" id="{C02412F3-F26C-42AC-B5E3-6BF5C81FBAA6}"/>
                </a:ext>
              </a:extLst>
            </p:cNvPr>
            <p:cNvSpPr txBox="1"/>
            <p:nvPr/>
          </p:nvSpPr>
          <p:spPr>
            <a:xfrm>
              <a:off x="1446588" y="2947804"/>
              <a:ext cx="715260" cy="215444"/>
            </a:xfrm>
            <a:prstGeom prst="rect">
              <a:avLst/>
            </a:prstGeom>
            <a:noFill/>
          </p:spPr>
          <p:txBody>
            <a:bodyPr wrap="none" rtlCol="0">
              <a:spAutoFit/>
            </a:bodyPr>
            <a:lstStyle/>
            <a:p>
              <a:r>
                <a:rPr lang="en-US" altLang="zh-TW" sz="800" dirty="0"/>
                <a:t>Ct &lt; golden</a:t>
              </a:r>
              <a:endParaRPr lang="zh-TW" altLang="en-US" sz="800" dirty="0"/>
            </a:p>
          </p:txBody>
        </p:sp>
        <p:sp>
          <p:nvSpPr>
            <p:cNvPr id="9" name="TextBox 8">
              <a:extLst>
                <a:ext uri="{FF2B5EF4-FFF2-40B4-BE49-F238E27FC236}">
                  <a16:creationId xmlns:a16="http://schemas.microsoft.com/office/drawing/2014/main" id="{7066C79F-633A-451D-A63E-1CBBEFCC7043}"/>
                </a:ext>
              </a:extLst>
            </p:cNvPr>
            <p:cNvSpPr txBox="1"/>
            <p:nvPr/>
          </p:nvSpPr>
          <p:spPr>
            <a:xfrm>
              <a:off x="2788452" y="2959432"/>
              <a:ext cx="774571" cy="215444"/>
            </a:xfrm>
            <a:prstGeom prst="rect">
              <a:avLst/>
            </a:prstGeom>
            <a:noFill/>
          </p:spPr>
          <p:txBody>
            <a:bodyPr wrap="none" rtlCol="0">
              <a:spAutoFit/>
            </a:bodyPr>
            <a:lstStyle/>
            <a:p>
              <a:r>
                <a:rPr lang="en-US" altLang="zh-TW" sz="800" dirty="0"/>
                <a:t>Ct &gt;= golden</a:t>
              </a:r>
              <a:endParaRPr lang="zh-TW" altLang="en-US" sz="800" dirty="0"/>
            </a:p>
          </p:txBody>
        </p:sp>
      </p:grpSp>
      <p:sp>
        <p:nvSpPr>
          <p:cNvPr id="10" name="TextBox 9">
            <a:extLst>
              <a:ext uri="{FF2B5EF4-FFF2-40B4-BE49-F238E27FC236}">
                <a16:creationId xmlns:a16="http://schemas.microsoft.com/office/drawing/2014/main" id="{CEE4440E-5372-4174-87CA-C72A45EC1F35}"/>
              </a:ext>
            </a:extLst>
          </p:cNvPr>
          <p:cNvSpPr txBox="1"/>
          <p:nvPr/>
        </p:nvSpPr>
        <p:spPr>
          <a:xfrm>
            <a:off x="647393" y="5271009"/>
            <a:ext cx="4445096" cy="1169551"/>
          </a:xfrm>
          <a:prstGeom prst="rect">
            <a:avLst/>
          </a:prstGeom>
          <a:noFill/>
        </p:spPr>
        <p:txBody>
          <a:bodyPr wrap="square" rtlCol="0">
            <a:spAutoFit/>
          </a:bodyPr>
          <a:lstStyle/>
          <a:p>
            <a:pPr marL="285750" indent="-285750" algn="l">
              <a:buFont typeface="Arial" panose="020B0604020202020204" pitchFamily="34" charset="0"/>
              <a:buChar char="•"/>
            </a:pPr>
            <a:r>
              <a:rPr lang="en-US" altLang="zh-TW" sz="1400" dirty="0"/>
              <a:t>Each circle stands for Ct error of a pattern. Circle size is proportional to the Ct error.</a:t>
            </a:r>
          </a:p>
          <a:p>
            <a:pPr marL="285750" indent="-285750">
              <a:buFont typeface="Arial" panose="020B0604020202020204" pitchFamily="34" charset="0"/>
              <a:buChar char="•"/>
            </a:pPr>
            <a:r>
              <a:rPr lang="en-US" altLang="zh-TW" sz="1400" dirty="0"/>
              <a:t>Ct error = (Ct – </a:t>
            </a:r>
            <a:r>
              <a:rPr lang="en-US" altLang="zh-TW" sz="1400" dirty="0" err="1"/>
              <a:t>CtRef</a:t>
            </a:r>
            <a:r>
              <a:rPr lang="en-US" altLang="zh-TW" sz="1400" dirty="0"/>
              <a:t>) /</a:t>
            </a:r>
            <a:r>
              <a:rPr lang="en-US" altLang="zh-TW" sz="1400" dirty="0" err="1"/>
              <a:t>CtRef</a:t>
            </a:r>
            <a:endParaRPr lang="en-US" altLang="zh-TW" sz="1400" dirty="0"/>
          </a:p>
          <a:p>
            <a:pPr marL="285750" indent="-285750">
              <a:buFont typeface="Arial" panose="020B0604020202020204" pitchFamily="34" charset="0"/>
              <a:buChar char="•"/>
            </a:pPr>
            <a:r>
              <a:rPr lang="en-US" altLang="zh-TW" sz="1400" dirty="0"/>
              <a:t>Pattern number for </a:t>
            </a:r>
            <a:r>
              <a:rPr lang="en-US" altLang="zh-TW" sz="1400" dirty="0" err="1"/>
              <a:t>StrAB</a:t>
            </a:r>
            <a:r>
              <a:rPr lang="en-US" altLang="zh-TW" sz="1400" dirty="0"/>
              <a:t>: 200 (N16) ~ 2200 (N3)</a:t>
            </a:r>
            <a:endParaRPr lang="zh-TW" altLang="en-US" sz="1400" dirty="0"/>
          </a:p>
          <a:p>
            <a:pPr marL="285750" indent="-285750" algn="l">
              <a:buFont typeface="Arial" panose="020B0604020202020204" pitchFamily="34" charset="0"/>
              <a:buChar char="•"/>
            </a:pPr>
            <a:endParaRPr lang="zh-TW" altLang="en-US" sz="1400" dirty="0"/>
          </a:p>
        </p:txBody>
      </p:sp>
      <p:sp>
        <p:nvSpPr>
          <p:cNvPr id="11" name="TextBox 10">
            <a:extLst>
              <a:ext uri="{FF2B5EF4-FFF2-40B4-BE49-F238E27FC236}">
                <a16:creationId xmlns:a16="http://schemas.microsoft.com/office/drawing/2014/main" id="{8F6C9027-CB83-44AA-99B2-607D1244B946}"/>
              </a:ext>
            </a:extLst>
          </p:cNvPr>
          <p:cNvSpPr txBox="1"/>
          <p:nvPr/>
        </p:nvSpPr>
        <p:spPr>
          <a:xfrm>
            <a:off x="1152365" y="1628800"/>
            <a:ext cx="2787943" cy="400110"/>
          </a:xfrm>
          <a:prstGeom prst="rect">
            <a:avLst/>
          </a:prstGeom>
          <a:noFill/>
        </p:spPr>
        <p:txBody>
          <a:bodyPr wrap="none" rtlCol="0">
            <a:spAutoFit/>
          </a:bodyPr>
          <a:lstStyle/>
          <a:p>
            <a:pPr algn="l"/>
            <a:r>
              <a:rPr lang="en-US" altLang="zh-TW" sz="2000" dirty="0"/>
              <a:t>Ct error (before tuning)</a:t>
            </a:r>
            <a:endParaRPr lang="zh-TW" altLang="en-US" sz="20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8CE5B8-F398-4EF9-BC48-8B2704B69A73}"/>
                  </a:ext>
                </a:extLst>
              </p:cNvPr>
              <p:cNvSpPr txBox="1"/>
              <p:nvPr/>
            </p:nvSpPr>
            <p:spPr>
              <a:xfrm>
                <a:off x="5092489" y="2603553"/>
                <a:ext cx="6480720" cy="1323439"/>
              </a:xfrm>
              <a:prstGeom prst="rect">
                <a:avLst/>
              </a:prstGeom>
              <a:noFill/>
            </p:spPr>
            <p:txBody>
              <a:bodyPr wrap="square" rtlCol="0">
                <a:spAutoFit/>
              </a:bodyPr>
              <a:lstStyle/>
              <a:p>
                <a:pPr marL="342900" indent="-342900" algn="l">
                  <a:buFont typeface="Arial" panose="020B0604020202020204" pitchFamily="34" charset="0"/>
                  <a:buChar char="•"/>
                </a:pPr>
                <a:r>
                  <a:rPr lang="en-US" altLang="zh-TW" sz="2000" dirty="0"/>
                  <a:t>The Ct error highly depends on metal line width and spacing.</a:t>
                </a:r>
              </a:p>
              <a:p>
                <a:pPr marL="342900" indent="-342900" algn="l">
                  <a:buFont typeface="Arial" panose="020B0604020202020204" pitchFamily="34" charset="0"/>
                  <a:buChar char="•"/>
                </a:pPr>
                <a:r>
                  <a:rPr lang="en-US" altLang="zh-TW" sz="2000" dirty="0"/>
                  <a:t>Hence, the tuning process is equivalent to create an adjusting function </a:t>
                </a:r>
                <a14:m>
                  <m:oMath xmlns:m="http://schemas.openxmlformats.org/officeDocument/2006/math">
                    <m:r>
                      <a:rPr lang="en-US" altLang="zh-TW" sz="200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𝑤</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𝑓</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𝑤𝑖𝑑𝑡h</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𝑠𝑝𝑎𝑐𝑒</m:t>
                    </m:r>
                    <m:r>
                      <a:rPr lang="en-US" altLang="zh-TW" sz="2000" b="0" i="1" smtClean="0">
                        <a:latin typeface="Cambria Math" panose="02040503050406030204" pitchFamily="18" charset="0"/>
                        <a:ea typeface="Cambria Math" panose="02040503050406030204" pitchFamily="18" charset="0"/>
                      </a:rPr>
                      <m:t>)</m:t>
                    </m:r>
                  </m:oMath>
                </a14:m>
                <a:endParaRPr lang="en-US" altLang="zh-TW" sz="2000" dirty="0"/>
              </a:p>
            </p:txBody>
          </p:sp>
        </mc:Choice>
        <mc:Fallback xmlns="">
          <p:sp>
            <p:nvSpPr>
              <p:cNvPr id="13" name="TextBox 12">
                <a:extLst>
                  <a:ext uri="{FF2B5EF4-FFF2-40B4-BE49-F238E27FC236}">
                    <a16:creationId xmlns:a16="http://schemas.microsoft.com/office/drawing/2014/main" id="{598CE5B8-F398-4EF9-BC48-8B2704B69A73}"/>
                  </a:ext>
                </a:extLst>
              </p:cNvPr>
              <p:cNvSpPr txBox="1">
                <a:spLocks noRot="1" noChangeAspect="1" noMove="1" noResize="1" noEditPoints="1" noAdjustHandles="1" noChangeArrowheads="1" noChangeShapeType="1" noTextEdit="1"/>
              </p:cNvSpPr>
              <p:nvPr/>
            </p:nvSpPr>
            <p:spPr>
              <a:xfrm>
                <a:off x="5092489" y="2603553"/>
                <a:ext cx="6480720" cy="1323439"/>
              </a:xfrm>
              <a:prstGeom prst="rect">
                <a:avLst/>
              </a:prstGeom>
              <a:blipFill>
                <a:blip r:embed="rId3"/>
                <a:stretch>
                  <a:fillRect l="-847" t="-1843" r="-282" b="-783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844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1A1AE5-FB21-4D2A-9E05-BA101DDC2D7A}"/>
              </a:ext>
            </a:extLst>
          </p:cNvPr>
          <p:cNvSpPr>
            <a:spLocks noGrp="1"/>
          </p:cNvSpPr>
          <p:nvPr>
            <p:ph idx="1"/>
          </p:nvPr>
        </p:nvSpPr>
        <p:spPr>
          <a:xfrm>
            <a:off x="456555" y="1554480"/>
            <a:ext cx="11278244" cy="4846320"/>
          </a:xfrm>
        </p:spPr>
        <p:txBody>
          <a:bodyPr>
            <a:normAutofit lnSpcReduction="10000"/>
          </a:bodyPr>
          <a:lstStyle/>
          <a:p>
            <a:r>
              <a:rPr lang="en-US" altLang="zh-TW" dirty="0"/>
              <a:t>Code for Qualification</a:t>
            </a:r>
            <a:endParaRPr lang="zh-TW" altLang="en-US" dirty="0"/>
          </a:p>
          <a:p>
            <a:pPr lvl="1"/>
            <a:r>
              <a:rPr lang="en-US" altLang="zh-TW" dirty="0"/>
              <a:t>Hard coding every qualification rules in C++</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Tuning flow</a:t>
            </a:r>
          </a:p>
          <a:p>
            <a:pPr lvl="1"/>
            <a:r>
              <a:rPr lang="en-US" altLang="zh-TW" dirty="0"/>
              <a:t>Add code for new process version</a:t>
            </a:r>
          </a:p>
          <a:p>
            <a:pPr lvl="1"/>
            <a:r>
              <a:rPr lang="en-US" altLang="zh-TW" dirty="0"/>
              <a:t>For specific test patterns</a:t>
            </a:r>
          </a:p>
          <a:p>
            <a:pPr lvl="2"/>
            <a:r>
              <a:rPr lang="en-US" altLang="zh-TW" dirty="0"/>
              <a:t>Add/adjust rule for specific test patterns</a:t>
            </a:r>
          </a:p>
          <a:p>
            <a:pPr lvl="3"/>
            <a:r>
              <a:rPr lang="en-US" altLang="zh-TW" dirty="0"/>
              <a:t>E.g. if width within (w1, w2) and spacing within (sp1, sp2)					</a:t>
            </a:r>
            <a:r>
              <a:rPr lang="en-US" altLang="zh-TW" dirty="0" err="1"/>
              <a:t>adjust_width</a:t>
            </a:r>
            <a:r>
              <a:rPr lang="en-US" altLang="zh-TW" dirty="0"/>
              <a:t>(w_ext1);</a:t>
            </a:r>
          </a:p>
          <a:p>
            <a:pPr lvl="2"/>
            <a:r>
              <a:rPr lang="en-US" altLang="zh-TW" dirty="0"/>
              <a:t>Compile and check again till converged</a:t>
            </a:r>
          </a:p>
          <a:p>
            <a:pPr lvl="1"/>
            <a:r>
              <a:rPr lang="en-US" altLang="zh-TW" dirty="0"/>
              <a:t>Repeat for all category/layers/patterns</a:t>
            </a:r>
          </a:p>
        </p:txBody>
      </p:sp>
      <p:sp>
        <p:nvSpPr>
          <p:cNvPr id="3" name="Title 2">
            <a:extLst>
              <a:ext uri="{FF2B5EF4-FFF2-40B4-BE49-F238E27FC236}">
                <a16:creationId xmlns:a16="http://schemas.microsoft.com/office/drawing/2014/main" id="{69A072E4-59AB-4B3A-A517-72A85E8CC9F6}"/>
              </a:ext>
            </a:extLst>
          </p:cNvPr>
          <p:cNvSpPr>
            <a:spLocks noGrp="1"/>
          </p:cNvSpPr>
          <p:nvPr>
            <p:ph type="title"/>
          </p:nvPr>
        </p:nvSpPr>
        <p:spPr/>
        <p:txBody>
          <a:bodyPr/>
          <a:lstStyle/>
          <a:p>
            <a:r>
              <a:rPr lang="en-US" altLang="zh-TW" dirty="0"/>
              <a:t>Rapid3d code for tuning</a:t>
            </a:r>
            <a:endParaRPr lang="zh-TW" altLang="en-US" dirty="0"/>
          </a:p>
        </p:txBody>
      </p:sp>
      <p:grpSp>
        <p:nvGrpSpPr>
          <p:cNvPr id="52" name="Group 51">
            <a:extLst>
              <a:ext uri="{FF2B5EF4-FFF2-40B4-BE49-F238E27FC236}">
                <a16:creationId xmlns:a16="http://schemas.microsoft.com/office/drawing/2014/main" id="{7F815AA6-9E52-4116-816C-31FA1002C07D}"/>
              </a:ext>
            </a:extLst>
          </p:cNvPr>
          <p:cNvGrpSpPr/>
          <p:nvPr/>
        </p:nvGrpSpPr>
        <p:grpSpPr>
          <a:xfrm>
            <a:off x="7824192" y="1700808"/>
            <a:ext cx="2588690" cy="998226"/>
            <a:chOff x="7824192" y="2132856"/>
            <a:chExt cx="2588690" cy="998226"/>
          </a:xfrm>
        </p:grpSpPr>
        <p:grpSp>
          <p:nvGrpSpPr>
            <p:cNvPr id="20" name="Group 19">
              <a:extLst>
                <a:ext uri="{FF2B5EF4-FFF2-40B4-BE49-F238E27FC236}">
                  <a16:creationId xmlns:a16="http://schemas.microsoft.com/office/drawing/2014/main" id="{A3CA32C8-5D0D-49B0-BC05-3EE93B0C120F}"/>
                </a:ext>
              </a:extLst>
            </p:cNvPr>
            <p:cNvGrpSpPr/>
            <p:nvPr/>
          </p:nvGrpSpPr>
          <p:grpSpPr>
            <a:xfrm>
              <a:off x="7824192" y="2132856"/>
              <a:ext cx="2057400" cy="998226"/>
              <a:chOff x="6837728" y="2564904"/>
              <a:chExt cx="2057400" cy="998226"/>
            </a:xfrm>
          </p:grpSpPr>
          <p:sp>
            <p:nvSpPr>
              <p:cNvPr id="7" name="Rectangle 6">
                <a:extLst>
                  <a:ext uri="{FF2B5EF4-FFF2-40B4-BE49-F238E27FC236}">
                    <a16:creationId xmlns:a16="http://schemas.microsoft.com/office/drawing/2014/main" id="{6E3F51C8-34B4-481C-8988-3BD7881CFF25}"/>
                  </a:ext>
                </a:extLst>
              </p:cNvPr>
              <p:cNvSpPr/>
              <p:nvPr/>
            </p:nvSpPr>
            <p:spPr>
              <a:xfrm>
                <a:off x="6837728" y="2564904"/>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a:extLst>
                  <a:ext uri="{FF2B5EF4-FFF2-40B4-BE49-F238E27FC236}">
                    <a16:creationId xmlns:a16="http://schemas.microsoft.com/office/drawing/2014/main" id="{773C08E1-82C1-40E7-A0D6-2CAC9E3286EB}"/>
                  </a:ext>
                </a:extLst>
              </p:cNvPr>
              <p:cNvSpPr/>
              <p:nvPr/>
            </p:nvSpPr>
            <p:spPr>
              <a:xfrm>
                <a:off x="6837728" y="3410730"/>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a:extLst>
                  <a:ext uri="{FF2B5EF4-FFF2-40B4-BE49-F238E27FC236}">
                    <a16:creationId xmlns:a16="http://schemas.microsoft.com/office/drawing/2014/main" id="{0986A54D-6FE5-4FE9-A289-1BEEA085C7FE}"/>
                  </a:ext>
                </a:extLst>
              </p:cNvPr>
              <p:cNvSpPr/>
              <p:nvPr/>
            </p:nvSpPr>
            <p:spPr>
              <a:xfrm>
                <a:off x="7142528" y="2987817"/>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a:extLst>
                  <a:ext uri="{FF2B5EF4-FFF2-40B4-BE49-F238E27FC236}">
                    <a16:creationId xmlns:a16="http://schemas.microsoft.com/office/drawing/2014/main" id="{DFDF39C6-1E2C-4B69-B9D6-53CFDE50B20C}"/>
                  </a:ext>
                </a:extLst>
              </p:cNvPr>
              <p:cNvSpPr/>
              <p:nvPr/>
            </p:nvSpPr>
            <p:spPr>
              <a:xfrm>
                <a:off x="7714028" y="2987817"/>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ectangle 10">
                <a:extLst>
                  <a:ext uri="{FF2B5EF4-FFF2-40B4-BE49-F238E27FC236}">
                    <a16:creationId xmlns:a16="http://schemas.microsoft.com/office/drawing/2014/main" id="{7A685CDA-02B7-479E-B69D-07DE5D239666}"/>
                  </a:ext>
                </a:extLst>
              </p:cNvPr>
              <p:cNvSpPr/>
              <p:nvPr/>
            </p:nvSpPr>
            <p:spPr>
              <a:xfrm>
                <a:off x="8285528" y="2987817"/>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Straight Arrow Connector 14">
                <a:extLst>
                  <a:ext uri="{FF2B5EF4-FFF2-40B4-BE49-F238E27FC236}">
                    <a16:creationId xmlns:a16="http://schemas.microsoft.com/office/drawing/2014/main" id="{5F1998A1-9621-4179-BAA3-2A50EEB48612}"/>
                  </a:ext>
                </a:extLst>
              </p:cNvPr>
              <p:cNvCxnSpPr>
                <a:cxnSpLocks/>
              </p:cNvCxnSpPr>
              <p:nvPr/>
            </p:nvCxnSpPr>
            <p:spPr>
              <a:xfrm flipV="1">
                <a:off x="7896200" y="3068959"/>
                <a:ext cx="216024"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63762F-1D35-4877-B6C2-49A8C427C6CB}"/>
                  </a:ext>
                </a:extLst>
              </p:cNvPr>
              <p:cNvCxnSpPr>
                <a:cxnSpLocks/>
              </p:cNvCxnSpPr>
              <p:nvPr/>
            </p:nvCxnSpPr>
            <p:spPr>
              <a:xfrm flipH="1" flipV="1">
                <a:off x="7599784" y="3068960"/>
                <a:ext cx="224408"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8BDC3ABB-B6E7-43BF-9E48-36616D0F79D2}"/>
                </a:ext>
              </a:extLst>
            </p:cNvPr>
            <p:cNvSpPr txBox="1"/>
            <p:nvPr/>
          </p:nvSpPr>
          <p:spPr>
            <a:xfrm>
              <a:off x="9912424" y="2492896"/>
              <a:ext cx="500458" cy="276999"/>
            </a:xfrm>
            <a:prstGeom prst="rect">
              <a:avLst/>
            </a:prstGeom>
            <a:noFill/>
          </p:spPr>
          <p:txBody>
            <a:bodyPr wrap="none" rtlCol="0">
              <a:spAutoFit/>
            </a:bodyPr>
            <a:lstStyle/>
            <a:p>
              <a:pPr algn="l"/>
              <a:r>
                <a:rPr lang="en-US" altLang="zh-TW" sz="1200" dirty="0" err="1"/>
                <a:t>wext</a:t>
              </a:r>
              <a:endParaRPr lang="zh-TW" altLang="en-US" sz="1200" dirty="0"/>
            </a:p>
          </p:txBody>
        </p:sp>
      </p:grpSp>
      <p:grpSp>
        <p:nvGrpSpPr>
          <p:cNvPr id="50" name="Group 49">
            <a:extLst>
              <a:ext uri="{FF2B5EF4-FFF2-40B4-BE49-F238E27FC236}">
                <a16:creationId xmlns:a16="http://schemas.microsoft.com/office/drawing/2014/main" id="{062AC58F-5501-45B6-949D-D21F686E3F19}"/>
              </a:ext>
            </a:extLst>
          </p:cNvPr>
          <p:cNvGrpSpPr/>
          <p:nvPr/>
        </p:nvGrpSpPr>
        <p:grpSpPr>
          <a:xfrm>
            <a:off x="7815687" y="3140968"/>
            <a:ext cx="2646889" cy="998226"/>
            <a:chOff x="7815687" y="3573016"/>
            <a:chExt cx="2646889" cy="998226"/>
          </a:xfrm>
        </p:grpSpPr>
        <p:sp>
          <p:nvSpPr>
            <p:cNvPr id="22" name="Rectangle 21">
              <a:extLst>
                <a:ext uri="{FF2B5EF4-FFF2-40B4-BE49-F238E27FC236}">
                  <a16:creationId xmlns:a16="http://schemas.microsoft.com/office/drawing/2014/main" id="{A3A942DB-DDCD-47E8-B92C-F151554EC1A4}"/>
                </a:ext>
              </a:extLst>
            </p:cNvPr>
            <p:cNvSpPr/>
            <p:nvPr/>
          </p:nvSpPr>
          <p:spPr>
            <a:xfrm>
              <a:off x="7815687" y="3573016"/>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Rectangle 22">
              <a:extLst>
                <a:ext uri="{FF2B5EF4-FFF2-40B4-BE49-F238E27FC236}">
                  <a16:creationId xmlns:a16="http://schemas.microsoft.com/office/drawing/2014/main" id="{E8EBA5D0-6090-4AE9-B240-317299922046}"/>
                </a:ext>
              </a:extLst>
            </p:cNvPr>
            <p:cNvSpPr/>
            <p:nvPr/>
          </p:nvSpPr>
          <p:spPr>
            <a:xfrm>
              <a:off x="7815687" y="4418842"/>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Rectangle 23">
              <a:extLst>
                <a:ext uri="{FF2B5EF4-FFF2-40B4-BE49-F238E27FC236}">
                  <a16:creationId xmlns:a16="http://schemas.microsoft.com/office/drawing/2014/main" id="{EA108ECA-9305-4799-BB9F-B8902BC5C75B}"/>
                </a:ext>
              </a:extLst>
            </p:cNvPr>
            <p:cNvSpPr/>
            <p:nvPr/>
          </p:nvSpPr>
          <p:spPr>
            <a:xfrm>
              <a:off x="8120487" y="3995929"/>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24">
              <a:extLst>
                <a:ext uri="{FF2B5EF4-FFF2-40B4-BE49-F238E27FC236}">
                  <a16:creationId xmlns:a16="http://schemas.microsoft.com/office/drawing/2014/main" id="{43EF06F8-0F7E-45AD-9583-4B4F09E6858F}"/>
                </a:ext>
              </a:extLst>
            </p:cNvPr>
            <p:cNvSpPr/>
            <p:nvPr/>
          </p:nvSpPr>
          <p:spPr>
            <a:xfrm>
              <a:off x="8691987" y="3995929"/>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Rectangle 25">
              <a:extLst>
                <a:ext uri="{FF2B5EF4-FFF2-40B4-BE49-F238E27FC236}">
                  <a16:creationId xmlns:a16="http://schemas.microsoft.com/office/drawing/2014/main" id="{F35EC942-8FDB-410F-B7BF-DD6792396BEB}"/>
                </a:ext>
              </a:extLst>
            </p:cNvPr>
            <p:cNvSpPr/>
            <p:nvPr/>
          </p:nvSpPr>
          <p:spPr>
            <a:xfrm>
              <a:off x="9263487" y="3995929"/>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Straight Arrow Connector 26">
              <a:extLst>
                <a:ext uri="{FF2B5EF4-FFF2-40B4-BE49-F238E27FC236}">
                  <a16:creationId xmlns:a16="http://schemas.microsoft.com/office/drawing/2014/main" id="{112322E1-7F2D-4D3A-8F32-CFCE25F28041}"/>
                </a:ext>
              </a:extLst>
            </p:cNvPr>
            <p:cNvCxnSpPr>
              <a:cxnSpLocks/>
            </p:cNvCxnSpPr>
            <p:nvPr/>
          </p:nvCxnSpPr>
          <p:spPr>
            <a:xfrm flipV="1">
              <a:off x="8832304" y="3883529"/>
              <a:ext cx="0" cy="165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81FBE-7950-440E-83DE-E1D019A9DF33}"/>
                </a:ext>
              </a:extLst>
            </p:cNvPr>
            <p:cNvCxnSpPr>
              <a:cxnSpLocks/>
            </p:cNvCxnSpPr>
            <p:nvPr/>
          </p:nvCxnSpPr>
          <p:spPr>
            <a:xfrm>
              <a:off x="8832304" y="4099553"/>
              <a:ext cx="0" cy="175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9D44FB-C75F-4761-B146-6F50A5699A61}"/>
                </a:ext>
              </a:extLst>
            </p:cNvPr>
            <p:cNvSpPr txBox="1"/>
            <p:nvPr/>
          </p:nvSpPr>
          <p:spPr>
            <a:xfrm>
              <a:off x="9912424" y="3789040"/>
              <a:ext cx="550151" cy="276999"/>
            </a:xfrm>
            <a:prstGeom prst="rect">
              <a:avLst/>
            </a:prstGeom>
            <a:noFill/>
          </p:spPr>
          <p:txBody>
            <a:bodyPr wrap="none" rtlCol="0">
              <a:spAutoFit/>
            </a:bodyPr>
            <a:lstStyle/>
            <a:p>
              <a:pPr algn="l"/>
              <a:r>
                <a:rPr lang="en-US" altLang="zh-TW" sz="1200" dirty="0"/>
                <a:t>z1adj</a:t>
              </a:r>
              <a:endParaRPr lang="zh-TW" altLang="en-US" sz="1200" dirty="0"/>
            </a:p>
          </p:txBody>
        </p:sp>
        <p:sp>
          <p:nvSpPr>
            <p:cNvPr id="47" name="TextBox 46">
              <a:extLst>
                <a:ext uri="{FF2B5EF4-FFF2-40B4-BE49-F238E27FC236}">
                  <a16:creationId xmlns:a16="http://schemas.microsoft.com/office/drawing/2014/main" id="{3AC66F59-C1D0-4597-8C67-7120CC557862}"/>
                </a:ext>
              </a:extLst>
            </p:cNvPr>
            <p:cNvSpPr txBox="1"/>
            <p:nvPr/>
          </p:nvSpPr>
          <p:spPr>
            <a:xfrm>
              <a:off x="9912425" y="4077072"/>
              <a:ext cx="550151" cy="276999"/>
            </a:xfrm>
            <a:prstGeom prst="rect">
              <a:avLst/>
            </a:prstGeom>
            <a:noFill/>
          </p:spPr>
          <p:txBody>
            <a:bodyPr wrap="none" rtlCol="0">
              <a:spAutoFit/>
            </a:bodyPr>
            <a:lstStyle/>
            <a:p>
              <a:pPr algn="l"/>
              <a:r>
                <a:rPr lang="en-US" altLang="zh-TW" sz="1200" dirty="0"/>
                <a:t>z0adj</a:t>
              </a:r>
              <a:endParaRPr lang="zh-TW" altLang="en-US" sz="1200" dirty="0"/>
            </a:p>
          </p:txBody>
        </p:sp>
      </p:grpSp>
      <p:grpSp>
        <p:nvGrpSpPr>
          <p:cNvPr id="51" name="Group 50">
            <a:extLst>
              <a:ext uri="{FF2B5EF4-FFF2-40B4-BE49-F238E27FC236}">
                <a16:creationId xmlns:a16="http://schemas.microsoft.com/office/drawing/2014/main" id="{F86E1948-E35B-49B1-AD73-9B6CF378B5AA}"/>
              </a:ext>
            </a:extLst>
          </p:cNvPr>
          <p:cNvGrpSpPr/>
          <p:nvPr/>
        </p:nvGrpSpPr>
        <p:grpSpPr>
          <a:xfrm>
            <a:off x="7815687" y="4581128"/>
            <a:ext cx="2680551" cy="998226"/>
            <a:chOff x="7815687" y="5071613"/>
            <a:chExt cx="2680551" cy="998226"/>
          </a:xfrm>
        </p:grpSpPr>
        <p:sp>
          <p:nvSpPr>
            <p:cNvPr id="30" name="Rectangle 29">
              <a:extLst>
                <a:ext uri="{FF2B5EF4-FFF2-40B4-BE49-F238E27FC236}">
                  <a16:creationId xmlns:a16="http://schemas.microsoft.com/office/drawing/2014/main" id="{78532E9E-C1A7-428D-AF74-58C456D17F34}"/>
                </a:ext>
              </a:extLst>
            </p:cNvPr>
            <p:cNvSpPr/>
            <p:nvPr/>
          </p:nvSpPr>
          <p:spPr>
            <a:xfrm>
              <a:off x="7815687" y="5071613"/>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Rectangle 30">
              <a:extLst>
                <a:ext uri="{FF2B5EF4-FFF2-40B4-BE49-F238E27FC236}">
                  <a16:creationId xmlns:a16="http://schemas.microsoft.com/office/drawing/2014/main" id="{91DCE106-7276-469F-BEAB-2E626A02B1A4}"/>
                </a:ext>
              </a:extLst>
            </p:cNvPr>
            <p:cNvSpPr/>
            <p:nvPr/>
          </p:nvSpPr>
          <p:spPr>
            <a:xfrm>
              <a:off x="7815687" y="5917439"/>
              <a:ext cx="2057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Rectangle 31">
              <a:extLst>
                <a:ext uri="{FF2B5EF4-FFF2-40B4-BE49-F238E27FC236}">
                  <a16:creationId xmlns:a16="http://schemas.microsoft.com/office/drawing/2014/main" id="{2C6C3E2E-1034-4E02-A448-DE649ECEE17C}"/>
                </a:ext>
              </a:extLst>
            </p:cNvPr>
            <p:cNvSpPr/>
            <p:nvPr/>
          </p:nvSpPr>
          <p:spPr>
            <a:xfrm>
              <a:off x="8120487" y="5494526"/>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Rectangle 32">
              <a:extLst>
                <a:ext uri="{FF2B5EF4-FFF2-40B4-BE49-F238E27FC236}">
                  <a16:creationId xmlns:a16="http://schemas.microsoft.com/office/drawing/2014/main" id="{92D31001-5009-4091-AA69-BA3F22C92194}"/>
                </a:ext>
              </a:extLst>
            </p:cNvPr>
            <p:cNvSpPr/>
            <p:nvPr/>
          </p:nvSpPr>
          <p:spPr>
            <a:xfrm>
              <a:off x="8691987" y="5494526"/>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Rectangle 33">
              <a:extLst>
                <a:ext uri="{FF2B5EF4-FFF2-40B4-BE49-F238E27FC236}">
                  <a16:creationId xmlns:a16="http://schemas.microsoft.com/office/drawing/2014/main" id="{AA8ED622-9165-471E-9F1D-2A1A6F3FBD96}"/>
                </a:ext>
              </a:extLst>
            </p:cNvPr>
            <p:cNvSpPr/>
            <p:nvPr/>
          </p:nvSpPr>
          <p:spPr>
            <a:xfrm>
              <a:off x="9263487" y="5494526"/>
              <a:ext cx="3048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Straight Arrow Connector 34">
              <a:extLst>
                <a:ext uri="{FF2B5EF4-FFF2-40B4-BE49-F238E27FC236}">
                  <a16:creationId xmlns:a16="http://schemas.microsoft.com/office/drawing/2014/main" id="{E09370DD-2CD5-412C-9230-8394D770FDE2}"/>
                </a:ext>
              </a:extLst>
            </p:cNvPr>
            <p:cNvCxnSpPr>
              <a:cxnSpLocks/>
            </p:cNvCxnSpPr>
            <p:nvPr/>
          </p:nvCxnSpPr>
          <p:spPr>
            <a:xfrm>
              <a:off x="8832304" y="5159859"/>
              <a:ext cx="0" cy="189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146D4A-D550-4533-9B20-30A00B20336A}"/>
                </a:ext>
              </a:extLst>
            </p:cNvPr>
            <p:cNvCxnSpPr>
              <a:cxnSpLocks/>
            </p:cNvCxnSpPr>
            <p:nvPr/>
          </p:nvCxnSpPr>
          <p:spPr>
            <a:xfrm flipV="1">
              <a:off x="8832304" y="5808483"/>
              <a:ext cx="0" cy="1893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EDF2846-BA5D-4D6F-909E-6A25C41CED56}"/>
                </a:ext>
              </a:extLst>
            </p:cNvPr>
            <p:cNvSpPr txBox="1"/>
            <p:nvPr/>
          </p:nvSpPr>
          <p:spPr>
            <a:xfrm>
              <a:off x="9912424" y="5085184"/>
              <a:ext cx="583814" cy="276999"/>
            </a:xfrm>
            <a:prstGeom prst="rect">
              <a:avLst/>
            </a:prstGeom>
            <a:noFill/>
          </p:spPr>
          <p:txBody>
            <a:bodyPr wrap="none" rtlCol="0">
              <a:spAutoFit/>
            </a:bodyPr>
            <a:lstStyle/>
            <a:p>
              <a:pPr algn="l"/>
              <a:r>
                <a:rPr lang="en-US" altLang="zh-TW" sz="1200" dirty="0" err="1"/>
                <a:t>zhiadj</a:t>
              </a:r>
              <a:endParaRPr lang="zh-TW" altLang="en-US" sz="1200" dirty="0"/>
            </a:p>
          </p:txBody>
        </p:sp>
        <p:sp>
          <p:nvSpPr>
            <p:cNvPr id="49" name="TextBox 48">
              <a:extLst>
                <a:ext uri="{FF2B5EF4-FFF2-40B4-BE49-F238E27FC236}">
                  <a16:creationId xmlns:a16="http://schemas.microsoft.com/office/drawing/2014/main" id="{4A7B9C5C-5BB7-458A-AF0C-7EFFB122E87A}"/>
                </a:ext>
              </a:extLst>
            </p:cNvPr>
            <p:cNvSpPr txBox="1"/>
            <p:nvPr/>
          </p:nvSpPr>
          <p:spPr>
            <a:xfrm>
              <a:off x="9912424" y="5766854"/>
              <a:ext cx="583814" cy="276999"/>
            </a:xfrm>
            <a:prstGeom prst="rect">
              <a:avLst/>
            </a:prstGeom>
            <a:noFill/>
          </p:spPr>
          <p:txBody>
            <a:bodyPr wrap="none" rtlCol="0">
              <a:spAutoFit/>
            </a:bodyPr>
            <a:lstStyle/>
            <a:p>
              <a:pPr algn="l"/>
              <a:r>
                <a:rPr lang="en-US" altLang="zh-TW" sz="1200" dirty="0" err="1"/>
                <a:t>zloadj</a:t>
              </a:r>
              <a:endParaRPr lang="zh-TW" altLang="en-US" sz="1200" dirty="0"/>
            </a:p>
          </p:txBody>
        </p:sp>
      </p:grpSp>
      <p:sp>
        <p:nvSpPr>
          <p:cNvPr id="37" name="TextBox 36">
            <a:extLst>
              <a:ext uri="{FF2B5EF4-FFF2-40B4-BE49-F238E27FC236}">
                <a16:creationId xmlns:a16="http://schemas.microsoft.com/office/drawing/2014/main" id="{FA318F13-A6DD-4164-8F3D-B28DA6EB7546}"/>
              </a:ext>
            </a:extLst>
          </p:cNvPr>
          <p:cNvSpPr txBox="1"/>
          <p:nvPr/>
        </p:nvSpPr>
        <p:spPr>
          <a:xfrm>
            <a:off x="1219676" y="2564904"/>
            <a:ext cx="5596404" cy="1200329"/>
          </a:xfrm>
          <a:prstGeom prst="rect">
            <a:avLst/>
          </a:prstGeom>
          <a:noFill/>
          <a:ln>
            <a:solidFill>
              <a:schemeClr val="accent1"/>
            </a:solidFill>
          </a:ln>
        </p:spPr>
        <p:txBody>
          <a:bodyPr wrap="none" rtlCol="0">
            <a:spAutoFit/>
          </a:bodyPr>
          <a:lstStyle/>
          <a:p>
            <a:pPr algn="l"/>
            <a:r>
              <a:rPr lang="en-US" altLang="zh-TW" sz="1200" dirty="0"/>
              <a:t>If foundry == …</a:t>
            </a:r>
          </a:p>
          <a:p>
            <a:pPr algn="l"/>
            <a:r>
              <a:rPr lang="en-US" altLang="zh-TW" sz="1200" dirty="0"/>
              <a:t>	if process == …</a:t>
            </a:r>
          </a:p>
          <a:p>
            <a:pPr algn="l"/>
            <a:r>
              <a:rPr lang="en-US" altLang="zh-TW" sz="1200" dirty="0"/>
              <a:t>		if version == …</a:t>
            </a:r>
          </a:p>
          <a:p>
            <a:pPr algn="l"/>
            <a:r>
              <a:rPr lang="en-US" altLang="zh-TW" sz="1200" dirty="0"/>
              <a:t>			if layer == …</a:t>
            </a:r>
          </a:p>
          <a:p>
            <a:pPr algn="l"/>
            <a:r>
              <a:rPr lang="en-US" altLang="zh-TW" sz="1200" dirty="0"/>
              <a:t>				if width within (w1, w2) and spacing within (sp1, sp2)</a:t>
            </a:r>
          </a:p>
          <a:p>
            <a:pPr algn="l"/>
            <a:r>
              <a:rPr lang="en-US" altLang="zh-TW" sz="1200" dirty="0"/>
              <a:t>					</a:t>
            </a:r>
            <a:r>
              <a:rPr lang="en-US" altLang="zh-TW" sz="1200" dirty="0" err="1"/>
              <a:t>adjust_width</a:t>
            </a:r>
            <a:r>
              <a:rPr lang="en-US" altLang="zh-TW" sz="1200" dirty="0"/>
              <a:t>(w_ext1);</a:t>
            </a:r>
            <a:endParaRPr lang="zh-TW" altLang="en-US" sz="1200" dirty="0"/>
          </a:p>
        </p:txBody>
      </p:sp>
      <p:sp>
        <p:nvSpPr>
          <p:cNvPr id="5" name="TextBox 4">
            <a:extLst>
              <a:ext uri="{FF2B5EF4-FFF2-40B4-BE49-F238E27FC236}">
                <a16:creationId xmlns:a16="http://schemas.microsoft.com/office/drawing/2014/main" id="{4C9C3D04-2E67-4AA6-8BAC-A6C8AECEE4CE}"/>
              </a:ext>
            </a:extLst>
          </p:cNvPr>
          <p:cNvSpPr txBox="1"/>
          <p:nvPr/>
        </p:nvSpPr>
        <p:spPr>
          <a:xfrm>
            <a:off x="7536160" y="5930696"/>
            <a:ext cx="4039888" cy="738664"/>
          </a:xfrm>
          <a:prstGeom prst="rect">
            <a:avLst/>
          </a:prstGeom>
          <a:noFill/>
        </p:spPr>
        <p:txBody>
          <a:bodyPr wrap="none" rtlCol="0">
            <a:spAutoFit/>
          </a:bodyPr>
          <a:lstStyle/>
          <a:p>
            <a:pPr algn="l"/>
            <a:r>
              <a:rPr lang="en-US" altLang="zh-TW" sz="1400" dirty="0"/>
              <a:t>There are 5 parameters used for tuning.</a:t>
            </a:r>
          </a:p>
          <a:p>
            <a:pPr marL="742950" lvl="1" indent="-285750">
              <a:buFont typeface="Arial" panose="020B0604020202020204" pitchFamily="34" charset="0"/>
              <a:buChar char="•"/>
            </a:pPr>
            <a:r>
              <a:rPr lang="en-US" altLang="zh-TW" sz="1400" dirty="0" err="1"/>
              <a:t>wext</a:t>
            </a:r>
            <a:r>
              <a:rPr lang="en-US" altLang="zh-TW" sz="1400" dirty="0"/>
              <a:t> for Ct</a:t>
            </a:r>
          </a:p>
          <a:p>
            <a:pPr marL="742950" lvl="1" indent="-285750">
              <a:buFont typeface="Arial" panose="020B0604020202020204" pitchFamily="34" charset="0"/>
              <a:buChar char="•"/>
            </a:pPr>
            <a:r>
              <a:rPr lang="en-US" altLang="zh-TW" sz="1400" dirty="0" err="1"/>
              <a:t>zhiadj</a:t>
            </a:r>
            <a:r>
              <a:rPr lang="en-US" altLang="zh-TW" sz="1400" dirty="0"/>
              <a:t>, </a:t>
            </a:r>
            <a:r>
              <a:rPr lang="en-US" altLang="zh-TW" sz="1400" dirty="0" err="1"/>
              <a:t>zloadj</a:t>
            </a:r>
            <a:r>
              <a:rPr lang="en-US" altLang="zh-TW" sz="1400" dirty="0"/>
              <a:t> for decoupling Cc and Ct </a:t>
            </a:r>
            <a:endParaRPr lang="zh-TW" altLang="en-US" sz="2000" dirty="0"/>
          </a:p>
        </p:txBody>
      </p:sp>
    </p:spTree>
    <p:extLst>
      <p:ext uri="{BB962C8B-B14F-4D97-AF65-F5344CB8AC3E}">
        <p14:creationId xmlns:p14="http://schemas.microsoft.com/office/powerpoint/2010/main" val="243950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564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5FEEABC98D941B3FB4992607559AE" ma:contentTypeVersion="0" ma:contentTypeDescription="Create a new document." ma:contentTypeScope="" ma:versionID="9fc4f38a93abede44f4d37f3f90363d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D805B-712F-4484-BAA5-32C431EDB28D}"/>
</file>

<file path=customXml/itemProps2.xml><?xml version="1.0" encoding="utf-8"?>
<ds:datastoreItem xmlns:ds="http://schemas.openxmlformats.org/officeDocument/2006/customXml" ds:itemID="{1720E203-8FA0-4E2C-A416-E629BEEC10F6}">
  <ds:schemaRefs>
    <ds:schemaRef ds:uri="a6b36e53-dcaf-4b6d-b0b1-163488f5b3d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F23C2AA-6DA9-4A99-A099-FCC5FF76EB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284</TotalTime>
  <Words>410</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微軟正黑體</vt:lpstr>
      <vt:lpstr>Arial</vt:lpstr>
      <vt:lpstr>Cambria Math</vt:lpstr>
      <vt:lpstr>Synopsys_2019</vt:lpstr>
      <vt:lpstr>StarR3D Qualification Parameter Tuning</vt:lpstr>
      <vt:lpstr>Qualification process flow</vt:lpstr>
      <vt:lpstr>Report file (StarFS BEOL)</vt:lpstr>
      <vt:lpstr>Rapid3D test pattern</vt:lpstr>
      <vt:lpstr>Rapid3D test pattern</vt:lpstr>
      <vt:lpstr>Tuning for outlier</vt:lpstr>
      <vt:lpstr>Rapid3d code for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StarR3D Qualification N5P v1.0 C4 icv Cc issue</dc:title>
  <dc:creator>Justin Liang</dc:creator>
  <cp:lastModifiedBy>Justin Liang</cp:lastModifiedBy>
  <cp:revision>3</cp:revision>
  <dcterms:created xsi:type="dcterms:W3CDTF">2020-11-19T06:33:22Z</dcterms:created>
  <dcterms:modified xsi:type="dcterms:W3CDTF">2021-01-21T05:02:22Z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0x010100CDE5FEEABC98D941B3FB4992607559AE</vt:lpwstr>
  </property>
</Properties>
</file>