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89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1" r:id="rId11"/>
    <p:sldId id="334" r:id="rId12"/>
    <p:sldId id="335" r:id="rId13"/>
    <p:sldId id="336" r:id="rId14"/>
    <p:sldId id="337" r:id="rId15"/>
    <p:sldId id="338" r:id="rId16"/>
    <p:sldId id="332" r:id="rId17"/>
    <p:sldId id="286" r:id="rId18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/>
  </p:cmAuthor>
  <p:cmAuthor id="2" name="CH TSAI" initials="CT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FF9900"/>
    <a:srgbClr val="C0C0C0"/>
    <a:srgbClr val="00FFFF"/>
    <a:srgbClr val="FF00FF"/>
    <a:srgbClr val="FFFF00"/>
    <a:srgbClr val="DEE1F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273" autoAdjust="0"/>
  </p:normalViewPr>
  <p:slideViewPr>
    <p:cSldViewPr>
      <p:cViewPr varScale="1">
        <p:scale>
          <a:sx n="90" d="100"/>
          <a:sy n="90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81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82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9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1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8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9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34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5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44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2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12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5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製作者：沈士惟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指導教授：范志鵬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填上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Xilinx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後點選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and Install Now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，按下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BD2B52-3A6B-48AB-B1F8-C0FF5CBF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41" y="2177321"/>
            <a:ext cx="5789518" cy="43754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CDDB0D-14CC-433A-97FC-442F18E4D58A}"/>
              </a:ext>
            </a:extLst>
          </p:cNvPr>
          <p:cNvSpPr/>
          <p:nvPr/>
        </p:nvSpPr>
        <p:spPr>
          <a:xfrm>
            <a:off x="1763688" y="3222090"/>
            <a:ext cx="2520280" cy="494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1D0ED1-8A44-4DAF-86EF-22FBAFA30932}"/>
              </a:ext>
            </a:extLst>
          </p:cNvPr>
          <p:cNvSpPr/>
          <p:nvPr/>
        </p:nvSpPr>
        <p:spPr>
          <a:xfrm>
            <a:off x="1767574" y="3798156"/>
            <a:ext cx="5612737" cy="56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CE8218-FD63-46C9-8BB5-21E8EB12ECF8}"/>
              </a:ext>
            </a:extLst>
          </p:cNvPr>
          <p:cNvSpPr/>
          <p:nvPr/>
        </p:nvSpPr>
        <p:spPr>
          <a:xfrm flipV="1">
            <a:off x="6516215" y="6309319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7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Agree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後點選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F8EA5F-A1FD-443C-AA0B-3496AC41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29" y="2204864"/>
            <a:ext cx="5560341" cy="42086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59FEE7-1A57-4E2D-A57C-424E19D413F9}"/>
              </a:ext>
            </a:extLst>
          </p:cNvPr>
          <p:cNvSpPr/>
          <p:nvPr/>
        </p:nvSpPr>
        <p:spPr>
          <a:xfrm flipV="1">
            <a:off x="6444208" y="6170066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7A957C-8428-4C4C-A729-4E8D14CD8776}"/>
              </a:ext>
            </a:extLst>
          </p:cNvPr>
          <p:cNvSpPr/>
          <p:nvPr/>
        </p:nvSpPr>
        <p:spPr>
          <a:xfrm flipV="1">
            <a:off x="1907704" y="3122604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96C987-61FA-4AA4-A515-839A1499A8B0}"/>
              </a:ext>
            </a:extLst>
          </p:cNvPr>
          <p:cNvSpPr/>
          <p:nvPr/>
        </p:nvSpPr>
        <p:spPr>
          <a:xfrm flipV="1">
            <a:off x="1907704" y="4143330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B5D500-F24C-42E8-BF48-8B7F173156C9}"/>
              </a:ext>
            </a:extLst>
          </p:cNvPr>
          <p:cNvSpPr/>
          <p:nvPr/>
        </p:nvSpPr>
        <p:spPr>
          <a:xfrm flipV="1">
            <a:off x="1907704" y="4813181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48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HL Design Edition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後點選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31AF0C-CDAF-44D0-8BC8-35CDA432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73" y="2132856"/>
            <a:ext cx="5633254" cy="42997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1A01F3-31D0-4FD1-89F8-A0D6804D4537}"/>
              </a:ext>
            </a:extLst>
          </p:cNvPr>
          <p:cNvSpPr/>
          <p:nvPr/>
        </p:nvSpPr>
        <p:spPr>
          <a:xfrm flipV="1">
            <a:off x="6444208" y="6170066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1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1EF7C52-5A88-4A3A-90AD-339C7CAF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02" y="2060848"/>
            <a:ext cx="5731795" cy="43432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E88AB8-0BD5-4722-89A6-F50D08F6DB51}"/>
              </a:ext>
            </a:extLst>
          </p:cNvPr>
          <p:cNvSpPr/>
          <p:nvPr/>
        </p:nvSpPr>
        <p:spPr>
          <a:xfrm flipV="1">
            <a:off x="6516216" y="6170066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要安裝的路徑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後點選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77EE56-ABD1-4E35-B756-27D9BB31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94" y="2060848"/>
            <a:ext cx="5951811" cy="45014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76CFDC-91EB-405B-81A4-CBF73D8D86C9}"/>
              </a:ext>
            </a:extLst>
          </p:cNvPr>
          <p:cNvSpPr/>
          <p:nvPr/>
        </p:nvSpPr>
        <p:spPr>
          <a:xfrm flipV="1">
            <a:off x="6588224" y="6334391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2EEA0E-A106-4C2B-BB75-133CC57AB171}"/>
              </a:ext>
            </a:extLst>
          </p:cNvPr>
          <p:cNvSpPr/>
          <p:nvPr/>
        </p:nvSpPr>
        <p:spPr>
          <a:xfrm flipV="1">
            <a:off x="1691680" y="2635125"/>
            <a:ext cx="2520280" cy="505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9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確認完安裝資訊後按下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就會開始安裝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2018.2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版本，安裝需要等待一段時間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276CC44-890B-4920-BF0D-63B54650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92896"/>
            <a:ext cx="5171902" cy="39444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B925F9-F856-43BA-B7D1-F9086EBE6D22}"/>
              </a:ext>
            </a:extLst>
          </p:cNvPr>
          <p:cNvSpPr/>
          <p:nvPr/>
        </p:nvSpPr>
        <p:spPr>
          <a:xfrm flipV="1">
            <a:off x="6444208" y="6201964"/>
            <a:ext cx="504057" cy="243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42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安裝完成後桌面就會出現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2018.2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的路徑！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4745CD-7AE3-41DF-B65A-7C3A06E3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05" y="3131319"/>
            <a:ext cx="4276190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xilinx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download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，點選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Archive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27B548-339F-4850-987C-47F428FB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71" y="2276872"/>
            <a:ext cx="5046858" cy="40187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928EB5-7E65-49B7-AE06-A4376CFD3549}"/>
              </a:ext>
            </a:extLst>
          </p:cNvPr>
          <p:cNvSpPr/>
          <p:nvPr/>
        </p:nvSpPr>
        <p:spPr>
          <a:xfrm>
            <a:off x="2411760" y="4149080"/>
            <a:ext cx="108012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38434A-EB7B-4770-9196-D36E9E16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" y="2203557"/>
            <a:ext cx="7920881" cy="417907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Xilinx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官網後，點選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2018.2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28EB5-7E65-49B7-AE06-A4376CFD3549}"/>
              </a:ext>
            </a:extLst>
          </p:cNvPr>
          <p:cNvSpPr/>
          <p:nvPr/>
        </p:nvSpPr>
        <p:spPr>
          <a:xfrm>
            <a:off x="2483768" y="522922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EBFAD0-A45D-4450-BB67-8C186515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675885"/>
            <a:ext cx="4771429" cy="139047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C9B8EC5-C283-4418-8E89-E6751135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777505"/>
            <a:ext cx="5830057" cy="1879058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Design Suite -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HLx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Editions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2018.2 Full Product Installation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HLx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2018.2: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WebPACK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Editions – Windows Self Extracting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28EB5-7E65-49B7-AE06-A4376CFD3549}"/>
              </a:ext>
            </a:extLst>
          </p:cNvPr>
          <p:cNvSpPr/>
          <p:nvPr/>
        </p:nvSpPr>
        <p:spPr>
          <a:xfrm>
            <a:off x="1835696" y="2777505"/>
            <a:ext cx="38164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09EA4A-FA5D-4E2A-A197-5666F9CCC885}"/>
              </a:ext>
            </a:extLst>
          </p:cNvPr>
          <p:cNvSpPr/>
          <p:nvPr/>
        </p:nvSpPr>
        <p:spPr>
          <a:xfrm>
            <a:off x="1828417" y="4869160"/>
            <a:ext cx="475252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登入帳號，若沒有帳號密碼先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Account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C09E82-FA33-43B6-8C0A-CC66E668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66" y="2215919"/>
            <a:ext cx="3303350" cy="39749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604845-EE6F-4DC7-83CB-B70DE60E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04" y="2215919"/>
            <a:ext cx="2649990" cy="397498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CE7CEC-9F21-4C6A-8FE4-1792C8093F07}"/>
              </a:ext>
            </a:extLst>
          </p:cNvPr>
          <p:cNvSpPr/>
          <p:nvPr/>
        </p:nvSpPr>
        <p:spPr>
          <a:xfrm>
            <a:off x="1619672" y="5229226"/>
            <a:ext cx="2232248" cy="43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5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含有*的空格都填寫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後按下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就會開始下載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1C6554-F8F5-4D05-AE4B-EDB2D51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87" y="2276872"/>
            <a:ext cx="6429225" cy="38452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68AB59-01BF-4A4D-A409-959AC03F6EB4}"/>
              </a:ext>
            </a:extLst>
          </p:cNvPr>
          <p:cNvSpPr/>
          <p:nvPr/>
        </p:nvSpPr>
        <p:spPr>
          <a:xfrm>
            <a:off x="1339570" y="5684175"/>
            <a:ext cx="928174" cy="43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5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點選載下來的檔案後開始安裝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4DB9FD-B51F-4439-8756-151D9B5B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81" y="3162333"/>
            <a:ext cx="629523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853030-B841-485A-8EE3-54703C2F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4" y="3441647"/>
            <a:ext cx="4209524" cy="134285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此訊息詢問是否要更新到最新版本，直接點選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2018.2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8AB59-01BF-4A4D-A409-959AC03F6EB4}"/>
              </a:ext>
            </a:extLst>
          </p:cNvPr>
          <p:cNvSpPr/>
          <p:nvPr/>
        </p:nvSpPr>
        <p:spPr>
          <a:xfrm>
            <a:off x="4367091" y="4407561"/>
            <a:ext cx="919871" cy="28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F5506DD-555C-4EA0-8BB3-4F3DC96E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7" y="2114937"/>
            <a:ext cx="5861526" cy="4456920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16B7658-9BBD-4817-B66B-69141E3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4"/>
            <a:ext cx="8712969" cy="1512193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FA92116-4F6D-45B6-ACC1-1208CA58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2800" dirty="0"/>
              <a:t>Windows</a:t>
            </a:r>
            <a:r>
              <a:rPr lang="zh-TW" altLang="en-US" sz="2800" dirty="0"/>
              <a:t>安裝</a:t>
            </a:r>
            <a:r>
              <a:rPr lang="en-US" altLang="zh-TW" sz="2800" dirty="0" err="1"/>
              <a:t>Vivado</a:t>
            </a:r>
            <a:r>
              <a:rPr lang="zh-TW" altLang="en-US" sz="2800" dirty="0"/>
              <a:t>（</a:t>
            </a:r>
            <a:r>
              <a:rPr lang="en-US" altLang="zh-TW" sz="2800" dirty="0"/>
              <a:t>2018.2</a:t>
            </a:r>
            <a:r>
              <a:rPr lang="zh-TW" altLang="en-US" sz="2800" dirty="0"/>
              <a:t>）教材</a:t>
            </a:r>
            <a:endParaRPr lang="en-US" altLang="zh-TW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8AB59-01BF-4A4D-A409-959AC03F6EB4}"/>
              </a:ext>
            </a:extLst>
          </p:cNvPr>
          <p:cNvSpPr/>
          <p:nvPr/>
        </p:nvSpPr>
        <p:spPr>
          <a:xfrm>
            <a:off x="6516217" y="6283851"/>
            <a:ext cx="504056" cy="28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16314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36893</TotalTime>
  <Words>309</Words>
  <Application>Microsoft Office PowerPoint</Application>
  <PresentationFormat>如螢幕大小 (4:3)</PresentationFormat>
  <Paragraphs>55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Windows安裝Vivado（2018.2）教材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SW</cp:lastModifiedBy>
  <cp:revision>1135</cp:revision>
  <dcterms:created xsi:type="dcterms:W3CDTF">2017-09-25T15:53:53Z</dcterms:created>
  <dcterms:modified xsi:type="dcterms:W3CDTF">2021-05-17T09:42:14Z</dcterms:modified>
</cp:coreProperties>
</file>