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313" r:id="rId4"/>
    <p:sldId id="315" r:id="rId5"/>
    <p:sldId id="314" r:id="rId6"/>
    <p:sldId id="316" r:id="rId7"/>
    <p:sldId id="318" r:id="rId8"/>
    <p:sldId id="286" r:id="rId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DEE1FE"/>
    <a:srgbClr val="DDDDDD"/>
    <a:srgbClr val="C0C0C0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400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772816"/>
            <a:ext cx="8389812" cy="1656184"/>
          </a:xfrm>
        </p:spPr>
        <p:txBody>
          <a:bodyPr/>
          <a:lstStyle/>
          <a:p>
            <a:r>
              <a:rPr lang="en-US" altLang="zh-TW" sz="3600" dirty="0"/>
              <a:t>Lab1</a:t>
            </a:r>
            <a:br>
              <a:rPr lang="en-US" altLang="zh-TW" sz="3600" dirty="0"/>
            </a:br>
            <a:r>
              <a:rPr lang="en-US" altLang="zh-TW" sz="3600" dirty="0"/>
              <a:t>Flash LED</a:t>
            </a:r>
            <a:br>
              <a:rPr lang="en-US" altLang="zh-TW" sz="3600" dirty="0"/>
            </a:br>
            <a:r>
              <a:rPr lang="en-US" altLang="zh-TW" sz="2000" dirty="0"/>
              <a:t>2023.03.30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主講人：林軒宇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此次實驗使用到的</a:t>
            </a:r>
            <a:r>
              <a:rPr lang="en-US" altLang="zh-TW" dirty="0"/>
              <a:t>I/O</a:t>
            </a:r>
          </a:p>
          <a:p>
            <a:pPr lvl="1" algn="just"/>
            <a:r>
              <a:rPr lang="zh-TW" altLang="en-US" dirty="0"/>
              <a:t>中間</a:t>
            </a:r>
            <a:r>
              <a:rPr lang="en-US" altLang="zh-TW" dirty="0"/>
              <a:t>Butten(S2)</a:t>
            </a:r>
            <a:r>
              <a:rPr lang="zh-TW" altLang="en-US" dirty="0"/>
              <a:t>作為輸入</a:t>
            </a:r>
            <a:endParaRPr lang="en-US" altLang="zh-TW" dirty="0"/>
          </a:p>
          <a:p>
            <a:pPr lvl="1" algn="just"/>
            <a:r>
              <a:rPr lang="en-US" altLang="zh-TW" dirty="0"/>
              <a:t>16</a:t>
            </a:r>
            <a:r>
              <a:rPr lang="zh-TW" altLang="en-US" dirty="0"/>
              <a:t>顆</a:t>
            </a:r>
            <a:r>
              <a:rPr lang="en-US" altLang="zh-TW" dirty="0"/>
              <a:t>LED</a:t>
            </a:r>
            <a:r>
              <a:rPr lang="zh-TW" altLang="en-US" dirty="0"/>
              <a:t>燈做為輸出</a:t>
            </a:r>
            <a:endParaRPr lang="en-US" altLang="zh-TW" dirty="0"/>
          </a:p>
          <a:p>
            <a:pPr algn="just"/>
            <a:r>
              <a:rPr lang="zh-TW" altLang="en-US" dirty="0"/>
              <a:t>功能</a:t>
            </a:r>
            <a:endParaRPr lang="en-US" altLang="zh-TW" dirty="0"/>
          </a:p>
          <a:p>
            <a:pPr lvl="1" algn="just"/>
            <a:r>
              <a:rPr lang="zh-TW" altLang="en-US" dirty="0"/>
              <a:t>學會「</a:t>
            </a:r>
            <a:r>
              <a:rPr lang="zh-TW" altLang="en-US" dirty="0">
                <a:solidFill>
                  <a:srgbClr val="FF0000"/>
                </a:solidFill>
              </a:rPr>
              <a:t>除頻</a:t>
            </a:r>
            <a:r>
              <a:rPr lang="zh-TW" altLang="en-US" dirty="0"/>
              <a:t>」技術，降低頻率，</a:t>
            </a:r>
            <a:r>
              <a:rPr lang="zh-TW" altLang="en-US" dirty="0">
                <a:solidFill>
                  <a:srgbClr val="FF0000"/>
                </a:solidFill>
              </a:rPr>
              <a:t>控制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燈</a:t>
            </a:r>
            <a:r>
              <a:rPr lang="zh-TW" altLang="en-US" dirty="0"/>
              <a:t>依序閃爍。</a:t>
            </a:r>
            <a:endParaRPr lang="en-US" altLang="zh-TW" dirty="0"/>
          </a:p>
          <a:p>
            <a:pPr lvl="1" algn="just"/>
            <a:r>
              <a:rPr lang="zh-TW" altLang="en-US" dirty="0"/>
              <a:t>並讀取按鍵</a:t>
            </a:r>
            <a:r>
              <a:rPr lang="zh-TW" altLang="en-US" dirty="0">
                <a:solidFill>
                  <a:srgbClr val="FF0000"/>
                </a:solidFill>
              </a:rPr>
              <a:t>是否按下</a:t>
            </a:r>
            <a:r>
              <a:rPr lang="zh-TW" altLang="en-US" dirty="0"/>
              <a:t>，進而決定跑馬燈</a:t>
            </a:r>
            <a:r>
              <a:rPr lang="zh-TW" altLang="en-US" dirty="0">
                <a:solidFill>
                  <a:srgbClr val="FF0000"/>
                </a:solidFill>
              </a:rPr>
              <a:t>速度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除頻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透過計數器累加，讀取計數器某一位元，做為新的時脈。</a:t>
            </a:r>
            <a:endParaRPr lang="en-US" altLang="zh-TW" dirty="0"/>
          </a:p>
          <a:p>
            <a:pPr algn="just"/>
            <a:r>
              <a:rPr lang="en-US" altLang="zh-TW" dirty="0"/>
              <a:t>3 bit </a:t>
            </a:r>
            <a:r>
              <a:rPr lang="zh-TW" altLang="en-US" dirty="0"/>
              <a:t>計數器 </a:t>
            </a:r>
            <a:r>
              <a:rPr lang="en-US" altLang="zh-TW" dirty="0"/>
              <a:t>counter (</a:t>
            </a:r>
            <a:r>
              <a:rPr lang="en-US" altLang="zh-TW" dirty="0" err="1"/>
              <a:t>cnt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5221"/>
              </p:ext>
            </p:extLst>
          </p:nvPr>
        </p:nvGraphicFramePr>
        <p:xfrm>
          <a:off x="457200" y="2845417"/>
          <a:ext cx="2646132" cy="285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33">
                  <a:extLst>
                    <a:ext uri="{9D8B030D-6E8A-4147-A177-3AD203B41FA5}">
                      <a16:colId xmlns:a16="http://schemas.microsoft.com/office/drawing/2014/main" val="1069020107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719377713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2143020506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521639069"/>
                    </a:ext>
                  </a:extLst>
                </a:gridCol>
              </a:tblGrid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cycle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[1]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[0]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3030146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497020817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24608482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36593667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9165755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30988670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5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955799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224344789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80458635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8617"/>
              </p:ext>
            </p:extLst>
          </p:nvPr>
        </p:nvGraphicFramePr>
        <p:xfrm>
          <a:off x="3360492" y="3108353"/>
          <a:ext cx="5514873" cy="232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4427">
                  <a:extLst>
                    <a:ext uri="{9D8B030D-6E8A-4147-A177-3AD203B41FA5}">
                      <a16:colId xmlns:a16="http://schemas.microsoft.com/office/drawing/2014/main" val="271429957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61387341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190754919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1178562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270488213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1466553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8027109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30535731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528493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7319773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9669784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71162848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36401880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041859384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44384297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402451252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0746289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186796880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51114647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cycle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45151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clk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1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14163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[0]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2657500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3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3765582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0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76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5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constraint file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37" y="1829746"/>
            <a:ext cx="6194814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79413"/>
          <a:stretch/>
        </p:blipFill>
        <p:spPr>
          <a:xfrm>
            <a:off x="1313178" y="2688254"/>
            <a:ext cx="6145768" cy="602318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91187" y="3501008"/>
            <a:ext cx="6167759" cy="19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constraint file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9" y="1775708"/>
            <a:ext cx="6192070" cy="15121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09" y="3395193"/>
            <a:ext cx="6192070" cy="2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下午班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/>
              <a:t>Lab1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改為從兩側到中間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1.(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2.(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3.(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4.(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5.(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6.(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7.(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8.(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31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D787-332A-4607-AED5-620795A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E057E-BE8E-42EC-A8EC-01A71E29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下午班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/>
              <a:t>Lab1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改為從兩側到中間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9.(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10.(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11.(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12.(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13.(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14.(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15.(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16.(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</a:p>
          <a:p>
            <a:pPr lvl="1" algn="just"/>
            <a:r>
              <a:rPr lang="en-US" altLang="zh-TW" dirty="0"/>
              <a:t>3.</a:t>
            </a:r>
            <a:r>
              <a:rPr lang="zh-TW" altLang="en-US" dirty="0"/>
              <a:t>按下</a:t>
            </a:r>
            <a:r>
              <a:rPr lang="en-US" altLang="zh-TW" dirty="0" err="1"/>
              <a:t>btn</a:t>
            </a:r>
            <a:r>
              <a:rPr lang="zh-TW" altLang="en-US" dirty="0">
                <a:solidFill>
                  <a:srgbClr val="FF0000"/>
                </a:solidFill>
              </a:rPr>
              <a:t>會反向</a:t>
            </a:r>
            <a:r>
              <a:rPr lang="en-US" altLang="zh-TW" dirty="0"/>
              <a:t>	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07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799236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20267</TotalTime>
  <Words>528</Words>
  <Application>Microsoft Office PowerPoint</Application>
  <PresentationFormat>如螢幕大小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Lab1 Flash LED 2023.03.30</vt:lpstr>
      <vt:lpstr>Lab1</vt:lpstr>
      <vt:lpstr> 除頻 </vt:lpstr>
      <vt:lpstr> Lab1 constraint file </vt:lpstr>
      <vt:lpstr> Lab1 constraint file </vt:lpstr>
      <vt:lpstr> Lab1 作業(下午班) </vt:lpstr>
      <vt:lpstr> Lab1 作業(下午班)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林仕杰</dc:creator>
  <cp:lastModifiedBy>User</cp:lastModifiedBy>
  <cp:revision>646</cp:revision>
  <dcterms:created xsi:type="dcterms:W3CDTF">2017-09-25T15:53:53Z</dcterms:created>
  <dcterms:modified xsi:type="dcterms:W3CDTF">2023-02-24T07:06:11Z</dcterms:modified>
</cp:coreProperties>
</file>