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0" r:id="rId2"/>
    <p:sldId id="324" r:id="rId3"/>
    <p:sldId id="326" r:id="rId4"/>
    <p:sldId id="325" r:id="rId5"/>
    <p:sldId id="304" r:id="rId6"/>
    <p:sldId id="286" r:id="rId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00FF"/>
    <a:srgbClr val="00FF00"/>
    <a:srgbClr val="FF0000"/>
    <a:srgbClr val="FF00FF"/>
    <a:srgbClr val="FFFF00"/>
    <a:srgbClr val="FF9900"/>
    <a:srgbClr val="DEE1FE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>
      <p:cViewPr varScale="1">
        <p:scale>
          <a:sx n="90" d="100"/>
          <a:sy n="90" d="100"/>
        </p:scale>
        <p:origin x="9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64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r>
              <a:rPr lang="en-US" altLang="zh-TW" sz="3600" dirty="0"/>
              <a:t>Lab6</a:t>
            </a:r>
            <a:br>
              <a:rPr lang="en-US" altLang="zh-TW" sz="3600" dirty="0"/>
            </a:br>
            <a:r>
              <a:rPr lang="en-US" altLang="zh-TW" sz="3600" dirty="0"/>
              <a:t>VGA_Dynamic</a:t>
            </a:r>
            <a:br>
              <a:rPr lang="en-US" altLang="zh-TW" sz="3600" dirty="0"/>
            </a:br>
            <a:r>
              <a:rPr lang="en-US" altLang="zh-TW" sz="2000" dirty="0"/>
              <a:t>2023.05.17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主講人：鄭淳中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設計一隻</a:t>
            </a:r>
            <a:r>
              <a:rPr lang="zh-TW" altLang="en-US" dirty="0">
                <a:solidFill>
                  <a:srgbClr val="FF0000"/>
                </a:solidFill>
              </a:rPr>
              <a:t>貪吃蛇</a:t>
            </a:r>
            <a:r>
              <a:rPr lang="zh-TW" altLang="en-US" dirty="0"/>
              <a:t>並顯示在螢幕上。</a:t>
            </a:r>
            <a:endParaRPr lang="en-US" altLang="zh-TW" dirty="0"/>
          </a:p>
          <a:p>
            <a:pPr algn="just"/>
            <a:r>
              <a:rPr lang="zh-TW" altLang="en-US" dirty="0"/>
              <a:t>在螢幕上任意一點產生出蘋果。</a:t>
            </a:r>
            <a:endParaRPr lang="en-US" altLang="zh-TW" dirty="0"/>
          </a:p>
          <a:p>
            <a:pPr algn="just"/>
            <a:r>
              <a:rPr lang="zh-TW" altLang="en-US" dirty="0"/>
              <a:t>貪吃蛇的長度</a:t>
            </a:r>
            <a:r>
              <a:rPr lang="zh-TW" altLang="en-US" dirty="0">
                <a:solidFill>
                  <a:srgbClr val="FF0000"/>
                </a:solidFill>
              </a:rPr>
              <a:t>一開始為五節</a:t>
            </a:r>
            <a:r>
              <a:rPr lang="zh-TW" altLang="en-US" dirty="0"/>
              <a:t>，吃到蘋果後會</a:t>
            </a:r>
            <a:r>
              <a:rPr lang="zh-TW" altLang="en-US" dirty="0">
                <a:solidFill>
                  <a:srgbClr val="FF0000"/>
                </a:solidFill>
              </a:rPr>
              <a:t>變短一節</a:t>
            </a:r>
            <a:r>
              <a:rPr lang="zh-TW" altLang="en-US" dirty="0"/>
              <a:t>，最後為</a:t>
            </a:r>
            <a:r>
              <a:rPr lang="zh-TW" altLang="en-US" dirty="0">
                <a:solidFill>
                  <a:srgbClr val="FF0000"/>
                </a:solidFill>
              </a:rPr>
              <a:t>兩節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利用</a:t>
            </a:r>
            <a:r>
              <a:rPr lang="en-US" altLang="zh-TW" dirty="0"/>
              <a:t>EGO1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上下左右 </a:t>
            </a:r>
            <a:r>
              <a:rPr lang="en-US" altLang="zh-TW" dirty="0">
                <a:solidFill>
                  <a:srgbClr val="FF0000"/>
                </a:solidFill>
              </a:rPr>
              <a:t>Button</a:t>
            </a:r>
            <a:r>
              <a:rPr lang="zh-TW" altLang="en-US" dirty="0"/>
              <a:t>控制貪吃蛇跑的方向。</a:t>
            </a:r>
            <a:endParaRPr lang="en-US" altLang="zh-TW" dirty="0"/>
          </a:p>
          <a:p>
            <a:pPr algn="just"/>
            <a:r>
              <a:rPr lang="zh-TW" altLang="en-US" dirty="0"/>
              <a:t>當貪吃蛇跑到螢幕邊界時會從另一邊的螢幕邊界出來。</a:t>
            </a:r>
            <a:endParaRPr lang="en-US" altLang="zh-TW" dirty="0"/>
          </a:p>
          <a:p>
            <a:pPr lvl="1" algn="just">
              <a:buClr>
                <a:srgbClr val="0070C0"/>
              </a:buClr>
            </a:pPr>
            <a:r>
              <a:rPr lang="en-US" altLang="zh-TW" dirty="0"/>
              <a:t>E.g.</a:t>
            </a:r>
            <a:r>
              <a:rPr lang="zh-TW" altLang="en-US" dirty="0"/>
              <a:t>貪吃蛇</a:t>
            </a:r>
            <a:r>
              <a:rPr lang="zh-TW" altLang="en-US" dirty="0">
                <a:solidFill>
                  <a:srgbClr val="FF0000"/>
                </a:solidFill>
              </a:rPr>
              <a:t>跑到螢幕最右邊</a:t>
            </a:r>
            <a:r>
              <a:rPr lang="zh-TW" altLang="en-US" dirty="0"/>
              <a:t>時會從螢幕</a:t>
            </a:r>
            <a:r>
              <a:rPr lang="zh-TW" altLang="en-US" dirty="0">
                <a:solidFill>
                  <a:srgbClr val="FF0000"/>
                </a:solidFill>
              </a:rPr>
              <a:t>最左邊再跑出來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貪吃蛇不能迴轉。</a:t>
            </a:r>
            <a:endParaRPr lang="en-US" altLang="zh-TW" dirty="0"/>
          </a:p>
          <a:p>
            <a:pPr lvl="1" algn="just">
              <a:buClr>
                <a:srgbClr val="0070C0"/>
              </a:buClr>
            </a:pPr>
            <a:r>
              <a:rPr lang="en-US" altLang="zh-TW" dirty="0"/>
              <a:t>E.g.</a:t>
            </a:r>
            <a:r>
              <a:rPr lang="zh-TW" altLang="en-US" dirty="0"/>
              <a:t>當貪吃蛇</a:t>
            </a:r>
            <a:r>
              <a:rPr lang="zh-TW" altLang="en-US" dirty="0">
                <a:solidFill>
                  <a:srgbClr val="FF0000"/>
                </a:solidFill>
              </a:rPr>
              <a:t>往右邊跑時不能直接按左鍵讓他往左跑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2753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45FF8-0762-46A4-B88E-681C8EAB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B0B187-0BBE-476C-8CD0-43624218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蛇的狀態變化</a:t>
            </a:r>
            <a:endParaRPr lang="en-US" altLang="zh-TW" dirty="0"/>
          </a:p>
          <a:p>
            <a:r>
              <a:rPr lang="zh-TW" altLang="en-US" dirty="0"/>
              <a:t>蛇要怎麼移動</a:t>
            </a:r>
            <a:endParaRPr lang="en-US" altLang="zh-TW" dirty="0"/>
          </a:p>
          <a:p>
            <a:r>
              <a:rPr lang="zh-TW" altLang="en-US" dirty="0"/>
              <a:t>如何讓蘋果隨機產生</a:t>
            </a:r>
            <a:endParaRPr lang="en-US" altLang="zh-TW" dirty="0"/>
          </a:p>
          <a:p>
            <a:r>
              <a:rPr lang="zh-TW" altLang="en-US" dirty="0"/>
              <a:t>需要自己產生</a:t>
            </a:r>
            <a:r>
              <a:rPr lang="en-US" altLang="zh-TW" dirty="0"/>
              <a:t>pattern</a:t>
            </a:r>
          </a:p>
          <a:p>
            <a:r>
              <a:rPr lang="en-US" altLang="zh-TW" dirty="0"/>
              <a:t>Button</a:t>
            </a:r>
            <a:r>
              <a:rPr lang="zh-TW" altLang="en-US" dirty="0"/>
              <a:t>在</a:t>
            </a:r>
            <a:r>
              <a:rPr lang="en-US" altLang="zh-TW" dirty="0" err="1"/>
              <a:t>io</a:t>
            </a:r>
            <a:r>
              <a:rPr lang="en-US" altLang="zh-TW" dirty="0"/>
              <a:t> ports</a:t>
            </a:r>
            <a:r>
              <a:rPr lang="zh-TW" altLang="en-US" dirty="0"/>
              <a:t>記得要設定</a:t>
            </a:r>
          </a:p>
        </p:txBody>
      </p:sp>
    </p:spTree>
    <p:extLst>
      <p:ext uri="{BB962C8B-B14F-4D97-AF65-F5344CB8AC3E}">
        <p14:creationId xmlns:p14="http://schemas.microsoft.com/office/powerpoint/2010/main" val="83151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Lab7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下午班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顯示以下圖案於螢幕</a:t>
            </a:r>
            <a:r>
              <a:rPr lang="en-US" altLang="zh-TW" dirty="0"/>
              <a:t>(</a:t>
            </a:r>
            <a:r>
              <a:rPr lang="zh-TW" altLang="en-US" dirty="0"/>
              <a:t>貪吃蛇顏色可任意，蘋果為</a:t>
            </a:r>
            <a:r>
              <a:rPr lang="zh-TW" altLang="en-US" dirty="0">
                <a:solidFill>
                  <a:srgbClr val="FF0000"/>
                </a:solidFill>
              </a:rPr>
              <a:t>紅色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D68249-ADCF-4975-830D-8B963A8EF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" t="2500" r="2836" b="14890"/>
          <a:stretch/>
        </p:blipFill>
        <p:spPr>
          <a:xfrm>
            <a:off x="972000" y="2311592"/>
            <a:ext cx="7200000" cy="381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9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Lab7 constraint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91946"/>
            <a:ext cx="5537056" cy="5792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79413"/>
          <a:stretch/>
        </p:blipFill>
        <p:spPr>
          <a:xfrm>
            <a:off x="457200" y="2454099"/>
            <a:ext cx="5475392" cy="53826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6" y="4365104"/>
            <a:ext cx="4319940" cy="13837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976" y="3016132"/>
            <a:ext cx="4567421" cy="35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2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33676</TotalTime>
  <Words>199</Words>
  <Application>Microsoft Office PowerPoint</Application>
  <PresentationFormat>如螢幕大小 (4:3)</PresentationFormat>
  <Paragraphs>26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Lab6 VGA_Dynamic 2023.05.17</vt:lpstr>
      <vt:lpstr>作業規則</vt:lpstr>
      <vt:lpstr>作業說明</vt:lpstr>
      <vt:lpstr>Lab7 作業(下午班)</vt:lpstr>
      <vt:lpstr>Lab7 constraint file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user</cp:lastModifiedBy>
  <cp:revision>754</cp:revision>
  <dcterms:created xsi:type="dcterms:W3CDTF">2017-09-25T15:53:53Z</dcterms:created>
  <dcterms:modified xsi:type="dcterms:W3CDTF">2023-05-16T07:11:56Z</dcterms:modified>
</cp:coreProperties>
</file>