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5" r:id="rId4"/>
    <p:sldId id="326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Lab5</a:t>
            </a:r>
            <a:br>
              <a:rPr lang="en-US" altLang="zh-TW" sz="3600" dirty="0"/>
            </a:br>
            <a:r>
              <a:rPr lang="en-US" altLang="zh-TW" sz="3600" dirty="0"/>
              <a:t>VGA</a:t>
            </a:r>
            <a:br>
              <a:rPr lang="en-US" altLang="zh-TW" sz="3600" dirty="0"/>
            </a:br>
            <a:r>
              <a:rPr lang="en-US" altLang="zh-TW" sz="2000" dirty="0"/>
              <a:t>2022.05.11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主講人：楊育承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為方便同學</a:t>
            </a:r>
            <a:r>
              <a:rPr lang="en-US" altLang="zh-TW" dirty="0"/>
              <a:t>debug</a:t>
            </a:r>
            <a:r>
              <a:rPr lang="zh-TW" altLang="en-US" dirty="0"/>
              <a:t>，作業採兩個一組的方式繳交。</a:t>
            </a:r>
            <a:endParaRPr lang="en-US" altLang="zh-TW" dirty="0"/>
          </a:p>
          <a:p>
            <a:pPr algn="just"/>
            <a:r>
              <a:rPr lang="zh-TW" altLang="en-US" dirty="0"/>
              <a:t>按下按鈕後顯示兩人之中</a:t>
            </a:r>
            <a:r>
              <a:rPr lang="zh-TW" altLang="en-US" dirty="0">
                <a:solidFill>
                  <a:srgbClr val="FF0000"/>
                </a:solidFill>
              </a:rPr>
              <a:t>擇一</a:t>
            </a:r>
            <a:r>
              <a:rPr lang="zh-TW" altLang="en-US" dirty="0"/>
              <a:t>的學號後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/>
              <a:t>碼，</a:t>
            </a:r>
            <a:r>
              <a:rPr lang="en-US" altLang="zh-TW" dirty="0"/>
              <a:t>3</a:t>
            </a:r>
            <a:r>
              <a:rPr lang="zh-TW" altLang="en-US" dirty="0"/>
              <a:t>碼的顏色皆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1.</a:t>
            </a:r>
            <a:r>
              <a:rPr lang="zh-TW" altLang="en-US" dirty="0"/>
              <a:t>顯示以下圖案於螢幕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2E332-EB6B-484F-AC82-E051857F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6696744" cy="38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2.</a:t>
            </a:r>
            <a:r>
              <a:rPr lang="zh-TW" altLang="en-US" dirty="0"/>
              <a:t>按下設計的按鈕，螢幕顯示其中一人的學號末三碼，兩人號碼顏色須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3F523-8872-4E57-889C-3A7944B69D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4"/>
          <a:stretch/>
        </p:blipFill>
        <p:spPr>
          <a:xfrm>
            <a:off x="1673932" y="2492896"/>
            <a:ext cx="5868144" cy="3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31613</TotalTime>
  <Words>112</Words>
  <Application>Microsoft Office PowerPoint</Application>
  <PresentationFormat>如螢幕大小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Lab5 VGA 2022.05.11</vt:lpstr>
      <vt:lpstr>作業規則</vt:lpstr>
      <vt:lpstr>Lab5 作業(下午班)</vt:lpstr>
      <vt:lpstr>Lab5 作業(下午班)</vt:lpstr>
      <vt:lpstr>Lab5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739</cp:revision>
  <dcterms:created xsi:type="dcterms:W3CDTF">2017-09-25T15:53:53Z</dcterms:created>
  <dcterms:modified xsi:type="dcterms:W3CDTF">2023-05-09T04:45:48Z</dcterms:modified>
</cp:coreProperties>
</file>