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50" d="100"/>
          <a:sy n="150" d="100"/>
        </p:scale>
        <p:origin x="108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73A56-A79D-4328-9CC1-8C5C4A031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DA51ED-F384-4C05-9713-C451E3AFA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BF176A-A297-4799-9FA2-0B513B79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FD9-2C09-4EA2-B561-4FB2A2761E86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C47DC1-250C-4BB9-A3EA-3E7D794C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C7536-720B-40D9-BB51-D35D811D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47D4-ABF4-4A16-B813-AD0FC8B541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43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6B1662-6470-4B44-8099-426A40BB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52FF12-363B-4805-8A51-7B59FDFE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93286B-3123-45E3-AF09-3B28B35B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FD9-2C09-4EA2-B561-4FB2A2761E86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4D9C7E-C337-4A89-AFE1-E81A7C4E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C2D64-2C07-4F69-910E-30474C90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47D4-ABF4-4A16-B813-AD0FC8B541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9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A3279D-FC1C-45CC-BDC1-8197E3211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686C8A-DF90-4EE6-A7E3-8F2905291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593462-A8B5-4A58-ADF3-C2CFF505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FD9-2C09-4EA2-B561-4FB2A2761E86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26CE82-BC52-48EE-AB99-103950DB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3A8F3A-43B9-4D6D-94EB-0F6FE118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47D4-ABF4-4A16-B813-AD0FC8B541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02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14DC2-266A-463A-A92E-2F68585E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79D045-B49D-4BC5-BBD3-A3FE44A9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EE67BD-3769-413F-87EC-D078C9B5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FD9-2C09-4EA2-B561-4FB2A2761E86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526345-4B97-4D6F-AD3E-9A116D69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B479EF-E8B4-40E4-93BB-EBC698B6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47D4-ABF4-4A16-B813-AD0FC8B541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04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0CA11-DEA5-4D48-AF87-28E696A2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FCCB9E-B849-4F1B-89F4-C95A8E9A6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693E34-C88A-47AE-8ED0-20BFF465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FD9-2C09-4EA2-B561-4FB2A2761E86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BC4DA-E3EA-4F6B-A870-D39BE572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224BC4-617E-454C-9BA4-01996F1B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47D4-ABF4-4A16-B813-AD0FC8B541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09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BF635-628B-4368-9E6E-47A93606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E8059F-19EF-41E9-8BA5-14D7CA74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DF6178-80D7-484A-B306-0B061E7F8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8212DF-C969-4B32-8C74-6CB9F661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FD9-2C09-4EA2-B561-4FB2A2761E86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1E130F-0DCC-41C2-8DEE-2CB3347D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0320D6-FE86-4A8E-9021-E94E221B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47D4-ABF4-4A16-B813-AD0FC8B541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71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FD66D-932C-428E-9BCA-C1FD7DE6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2CCD7F-CCD2-43F7-A8A2-7B34D23E3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F987AF-9CCD-463B-84C2-04896C2C4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86E56F-70E4-4FD0-92F6-68048BE6F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DD489E-51C6-4A32-8123-2C82683D9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9EAA0DE-D70B-456A-ABD9-0ED38B7D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FD9-2C09-4EA2-B561-4FB2A2761E86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33A0BA-A72B-4981-ADD1-10CC503A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05A396-18E6-40EB-9702-4B09F8C3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47D4-ABF4-4A16-B813-AD0FC8B541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15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CD514-C79F-4CB1-960A-DD59201D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3EE0CE9-7B3F-452B-96A3-22BCE007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FD9-2C09-4EA2-B561-4FB2A2761E86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EAE91F-5A96-4050-A5F8-EBF19A82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F15FBA-97DB-4E6E-A434-C3FE2D22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47D4-ABF4-4A16-B813-AD0FC8B541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4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E57271-1AE6-41F9-870F-84FA9F7C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FD9-2C09-4EA2-B561-4FB2A2761E86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04457F-782B-4D8A-BC64-E3879F7F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909962-0692-44AC-AF99-61D7445E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47D4-ABF4-4A16-B813-AD0FC8B541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69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DF532-4858-4253-9B21-179BAABB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D2CA95-7663-4428-9DFE-096352A8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5CD0A0-13FF-4E27-8171-E4E59F8B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8D03C2-B1DD-47DC-8579-505675D2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FD9-2C09-4EA2-B561-4FB2A2761E86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233D11-CB85-4BEE-9A93-28B0DD5C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4D67FB-57E7-4534-AEED-A177460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47D4-ABF4-4A16-B813-AD0FC8B541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75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EC5C85-B728-4D6F-A0B9-989F507C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7BD888-2E0C-47C4-A926-DA1B68ADC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FDE90B-B2B0-4AB0-A27A-EEAC3F0F2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FD87B4-F768-45B0-AB4F-CC45185E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EFD9-2C09-4EA2-B561-4FB2A2761E86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DE8DC9-BBAB-4147-A72A-2B3621A8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431BE1-7CAA-4DF0-91EC-CA539083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47D4-ABF4-4A16-B813-AD0FC8B541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67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F46ADC-8DF0-46DC-9425-995B1FBB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86206B-6F88-4B8D-8915-8D0E95596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47F5B-DABC-43E3-A3F0-E56335ADB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EFD9-2C09-4EA2-B561-4FB2A2761E86}" type="datetimeFigureOut">
              <a:rPr lang="zh-TW" altLang="en-US" smtClean="0"/>
              <a:t>2022/11/16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DBDDA-398D-4E0D-84B2-004EF76B1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073C90-21E8-44FE-9907-656A49DE0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647D4-ABF4-4A16-B813-AD0FC8B541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57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8DEA71EC-1AF8-4363-86C5-D4B50B169C91}"/>
              </a:ext>
            </a:extLst>
          </p:cNvPr>
          <p:cNvGrpSpPr/>
          <p:nvPr/>
        </p:nvGrpSpPr>
        <p:grpSpPr>
          <a:xfrm>
            <a:off x="1143000" y="2946400"/>
            <a:ext cx="482600" cy="381000"/>
            <a:chOff x="0" y="0"/>
            <a:chExt cx="482600" cy="381000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EA429265-4B16-46B5-B880-6E2620BF424C}"/>
                </a:ext>
              </a:extLst>
            </p:cNvPr>
            <p:cNvSpPr/>
            <p:nvPr/>
          </p:nvSpPr>
          <p:spPr>
            <a:xfrm>
              <a:off x="25400" y="0"/>
              <a:ext cx="3683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6" name="文字方塊 2">
              <a:extLst>
                <a:ext uri="{FF2B5EF4-FFF2-40B4-BE49-F238E27FC236}">
                  <a16:creationId xmlns:a16="http://schemas.microsoft.com/office/drawing/2014/main" id="{B263D43B-851E-4D39-A0A4-1058D0FA9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4450"/>
              <a:ext cx="482600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R11</a:t>
              </a:r>
              <a:endParaRPr lang="zh-TW" sz="12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A1285AE-DB7B-4F77-A35E-3B3AA2FD8516}"/>
              </a:ext>
            </a:extLst>
          </p:cNvPr>
          <p:cNvGrpSpPr/>
          <p:nvPr/>
        </p:nvGrpSpPr>
        <p:grpSpPr>
          <a:xfrm>
            <a:off x="1735328" y="2952750"/>
            <a:ext cx="482600" cy="374650"/>
            <a:chOff x="0" y="0"/>
            <a:chExt cx="482600" cy="37465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247A1D7-815F-426D-8D1F-DEE42BC35A34}"/>
                </a:ext>
              </a:extLst>
            </p:cNvPr>
            <p:cNvSpPr/>
            <p:nvPr/>
          </p:nvSpPr>
          <p:spPr>
            <a:xfrm>
              <a:off x="19050" y="0"/>
              <a:ext cx="374650" cy="374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8" name="文字方塊 2">
              <a:extLst>
                <a:ext uri="{FF2B5EF4-FFF2-40B4-BE49-F238E27FC236}">
                  <a16:creationId xmlns:a16="http://schemas.microsoft.com/office/drawing/2014/main" id="{FD914867-546E-4367-88DA-878A35461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5339"/>
              <a:ext cx="482600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R12</a:t>
              </a:r>
              <a:endParaRPr lang="zh-TW" sz="1200" kern="10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Rectangle 19">
            <a:extLst>
              <a:ext uri="{FF2B5EF4-FFF2-40B4-BE49-F238E27FC236}">
                <a16:creationId xmlns:a16="http://schemas.microsoft.com/office/drawing/2014/main" id="{17DCA29A-C72F-48CE-ABD3-E4B34A122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99AE21BD-F89A-4760-ADA3-D12CC7F4B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0704CD9-A28C-49F0-A0DE-44BBE097424B}"/>
              </a:ext>
            </a:extLst>
          </p:cNvPr>
          <p:cNvGrpSpPr/>
          <p:nvPr/>
        </p:nvGrpSpPr>
        <p:grpSpPr>
          <a:xfrm>
            <a:off x="1736979" y="3483737"/>
            <a:ext cx="482600" cy="381000"/>
            <a:chOff x="0" y="0"/>
            <a:chExt cx="482600" cy="381000"/>
          </a:xfrm>
        </p:grpSpPr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4302A408-530B-4CF5-9D93-B5E5B0C48958}"/>
                </a:ext>
              </a:extLst>
            </p:cNvPr>
            <p:cNvSpPr/>
            <p:nvPr/>
          </p:nvSpPr>
          <p:spPr>
            <a:xfrm>
              <a:off x="25400" y="0"/>
              <a:ext cx="3683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6" name="文字方塊 2">
              <a:extLst>
                <a:ext uri="{FF2B5EF4-FFF2-40B4-BE49-F238E27FC236}">
                  <a16:creationId xmlns:a16="http://schemas.microsoft.com/office/drawing/2014/main" id="{00200780-8841-4867-8601-40D2B49E7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4450"/>
              <a:ext cx="482600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</a:t>
              </a:r>
              <a:r>
                <a:rPr lang="en-US" altLang="zh-TW" sz="12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22</a:t>
              </a:r>
              <a:endParaRPr lang="zh-TW" sz="12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B9ED77B-2FBC-4343-9149-E7D5AD5668B9}"/>
              </a:ext>
            </a:extLst>
          </p:cNvPr>
          <p:cNvGrpSpPr/>
          <p:nvPr/>
        </p:nvGrpSpPr>
        <p:grpSpPr>
          <a:xfrm>
            <a:off x="2346706" y="2940050"/>
            <a:ext cx="482600" cy="374650"/>
            <a:chOff x="0" y="0"/>
            <a:chExt cx="482600" cy="37465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5974B05-DE72-4FFA-8644-7C3E88A89E05}"/>
                </a:ext>
              </a:extLst>
            </p:cNvPr>
            <p:cNvSpPr/>
            <p:nvPr/>
          </p:nvSpPr>
          <p:spPr>
            <a:xfrm>
              <a:off x="19050" y="0"/>
              <a:ext cx="374650" cy="374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29" name="文字方塊 2">
              <a:extLst>
                <a:ext uri="{FF2B5EF4-FFF2-40B4-BE49-F238E27FC236}">
                  <a16:creationId xmlns:a16="http://schemas.microsoft.com/office/drawing/2014/main" id="{6655DB30-F043-4B61-8681-5ACAA80EF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5339"/>
              <a:ext cx="482600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R1</a:t>
              </a:r>
              <a:r>
                <a:rPr lang="en-US" altLang="zh-TW" sz="12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</a:t>
              </a:r>
              <a:endParaRPr lang="zh-TW" sz="12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C832061-57E3-4D0A-95E1-DB2AEC4DA269}"/>
              </a:ext>
            </a:extLst>
          </p:cNvPr>
          <p:cNvGrpSpPr/>
          <p:nvPr/>
        </p:nvGrpSpPr>
        <p:grpSpPr>
          <a:xfrm>
            <a:off x="2954020" y="2947289"/>
            <a:ext cx="482600" cy="374650"/>
            <a:chOff x="0" y="0"/>
            <a:chExt cx="482600" cy="37465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017F595-EE04-4EE5-824D-B4F86265ED06}"/>
                </a:ext>
              </a:extLst>
            </p:cNvPr>
            <p:cNvSpPr/>
            <p:nvPr/>
          </p:nvSpPr>
          <p:spPr>
            <a:xfrm>
              <a:off x="19050" y="0"/>
              <a:ext cx="374650" cy="374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32" name="文字方塊 2">
              <a:extLst>
                <a:ext uri="{FF2B5EF4-FFF2-40B4-BE49-F238E27FC236}">
                  <a16:creationId xmlns:a16="http://schemas.microsoft.com/office/drawing/2014/main" id="{0EF60CDD-2C27-4258-BDB5-C49F15902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5339"/>
              <a:ext cx="482600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R1</a:t>
              </a:r>
              <a:r>
                <a:rPr lang="en-US" altLang="zh-TW" sz="12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endParaRPr lang="zh-TW" sz="12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4F49F0A9-C95A-4713-9EB0-63C047C73FAD}"/>
              </a:ext>
            </a:extLst>
          </p:cNvPr>
          <p:cNvGrpSpPr/>
          <p:nvPr/>
        </p:nvGrpSpPr>
        <p:grpSpPr>
          <a:xfrm>
            <a:off x="2346706" y="3490087"/>
            <a:ext cx="482600" cy="374650"/>
            <a:chOff x="0" y="0"/>
            <a:chExt cx="482600" cy="37465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56F8D73-C5CC-4E1D-BA2C-356D98F155C2}"/>
                </a:ext>
              </a:extLst>
            </p:cNvPr>
            <p:cNvSpPr/>
            <p:nvPr/>
          </p:nvSpPr>
          <p:spPr>
            <a:xfrm>
              <a:off x="19050" y="0"/>
              <a:ext cx="374650" cy="374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35" name="文字方塊 2">
              <a:extLst>
                <a:ext uri="{FF2B5EF4-FFF2-40B4-BE49-F238E27FC236}">
                  <a16:creationId xmlns:a16="http://schemas.microsoft.com/office/drawing/2014/main" id="{9A8AAD4B-4F58-44E1-8C37-0E3736FD5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5339"/>
              <a:ext cx="482600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</a:t>
              </a:r>
              <a:r>
                <a:rPr lang="en-US" altLang="zh-TW" sz="12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23</a:t>
              </a:r>
              <a:endParaRPr lang="zh-TW" sz="12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103A4C7-A1AE-43E4-99E4-1008B1EDF6F3}"/>
              </a:ext>
            </a:extLst>
          </p:cNvPr>
          <p:cNvGrpSpPr/>
          <p:nvPr/>
        </p:nvGrpSpPr>
        <p:grpSpPr>
          <a:xfrm>
            <a:off x="2954020" y="3490087"/>
            <a:ext cx="482600" cy="374650"/>
            <a:chOff x="0" y="0"/>
            <a:chExt cx="482600" cy="37465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FB69226-21D8-42C4-9011-AB62D03CA36E}"/>
                </a:ext>
              </a:extLst>
            </p:cNvPr>
            <p:cNvSpPr/>
            <p:nvPr/>
          </p:nvSpPr>
          <p:spPr>
            <a:xfrm>
              <a:off x="19050" y="0"/>
              <a:ext cx="374650" cy="374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38" name="文字方塊 2">
              <a:extLst>
                <a:ext uri="{FF2B5EF4-FFF2-40B4-BE49-F238E27FC236}">
                  <a16:creationId xmlns:a16="http://schemas.microsoft.com/office/drawing/2014/main" id="{15040A8C-B49B-4CB5-9A0E-FF760B2EA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5339"/>
              <a:ext cx="482600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</a:t>
              </a:r>
              <a:r>
                <a:rPr lang="en-US" altLang="zh-TW" sz="12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24</a:t>
              </a:r>
              <a:endParaRPr lang="zh-TW" sz="12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90B87C43-8BFA-4C5B-96F5-86A1E9660D7A}"/>
              </a:ext>
            </a:extLst>
          </p:cNvPr>
          <p:cNvGrpSpPr/>
          <p:nvPr/>
        </p:nvGrpSpPr>
        <p:grpSpPr>
          <a:xfrm>
            <a:off x="2346706" y="4029202"/>
            <a:ext cx="482600" cy="381000"/>
            <a:chOff x="0" y="0"/>
            <a:chExt cx="482600" cy="381000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90B5418A-9D0A-4725-9F95-FEA3926B6AAF}"/>
                </a:ext>
              </a:extLst>
            </p:cNvPr>
            <p:cNvSpPr/>
            <p:nvPr/>
          </p:nvSpPr>
          <p:spPr>
            <a:xfrm>
              <a:off x="25400" y="0"/>
              <a:ext cx="3683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1" name="文字方塊 2">
              <a:extLst>
                <a:ext uri="{FF2B5EF4-FFF2-40B4-BE49-F238E27FC236}">
                  <a16:creationId xmlns:a16="http://schemas.microsoft.com/office/drawing/2014/main" id="{7EF35544-3C57-45E3-9C19-1D6291CB2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4450"/>
              <a:ext cx="482600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</a:t>
              </a:r>
              <a:r>
                <a:rPr lang="en-US" altLang="zh-TW" sz="1200" kern="100" dirty="0">
                  <a:solidFill>
                    <a:srgbClr val="FFFFFF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33</a:t>
              </a:r>
              <a:endParaRPr lang="zh-TW" sz="12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62A1E65-26D8-4C99-916E-5787068F4A17}"/>
              </a:ext>
            </a:extLst>
          </p:cNvPr>
          <p:cNvGrpSpPr/>
          <p:nvPr/>
        </p:nvGrpSpPr>
        <p:grpSpPr>
          <a:xfrm>
            <a:off x="2954020" y="4633428"/>
            <a:ext cx="482600" cy="381000"/>
            <a:chOff x="-7281" y="0"/>
            <a:chExt cx="482600" cy="381000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68172BE3-2044-4E9E-95C4-1EF0E6848424}"/>
                </a:ext>
              </a:extLst>
            </p:cNvPr>
            <p:cNvSpPr/>
            <p:nvPr/>
          </p:nvSpPr>
          <p:spPr>
            <a:xfrm>
              <a:off x="25400" y="0"/>
              <a:ext cx="3683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4" name="文字方塊 2">
              <a:extLst>
                <a:ext uri="{FF2B5EF4-FFF2-40B4-BE49-F238E27FC236}">
                  <a16:creationId xmlns:a16="http://schemas.microsoft.com/office/drawing/2014/main" id="{9E20864A-6173-411D-8EB4-8C2013584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281" y="31369"/>
              <a:ext cx="482600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</a:t>
              </a:r>
              <a:r>
                <a:rPr lang="en-US" altLang="zh-TW" sz="1200" kern="100" dirty="0">
                  <a:solidFill>
                    <a:srgbClr val="FFFFFF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44</a:t>
              </a:r>
              <a:endParaRPr lang="zh-TW" sz="12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859C45A9-7DFA-497A-AF77-2FC3A6A7E145}"/>
              </a:ext>
            </a:extLst>
          </p:cNvPr>
          <p:cNvGrpSpPr/>
          <p:nvPr/>
        </p:nvGrpSpPr>
        <p:grpSpPr>
          <a:xfrm>
            <a:off x="2954020" y="4067048"/>
            <a:ext cx="482600" cy="374650"/>
            <a:chOff x="0" y="0"/>
            <a:chExt cx="482600" cy="37465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FD8C294-97F0-420E-8637-EAF271410392}"/>
                </a:ext>
              </a:extLst>
            </p:cNvPr>
            <p:cNvSpPr/>
            <p:nvPr/>
          </p:nvSpPr>
          <p:spPr>
            <a:xfrm>
              <a:off x="19050" y="0"/>
              <a:ext cx="374650" cy="374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7" name="文字方塊 2">
              <a:extLst>
                <a:ext uri="{FF2B5EF4-FFF2-40B4-BE49-F238E27FC236}">
                  <a16:creationId xmlns:a16="http://schemas.microsoft.com/office/drawing/2014/main" id="{D9133D7A-3130-4FD7-B5A0-D874E64D8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5339"/>
              <a:ext cx="482600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</a:t>
              </a:r>
              <a:r>
                <a:rPr lang="en-US" altLang="zh-TW" sz="1200" kern="100" dirty="0">
                  <a:solidFill>
                    <a:srgbClr val="FFFFFF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</a:t>
              </a:r>
              <a:r>
                <a:rPr lang="en-US" altLang="zh-TW" sz="12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endParaRPr lang="zh-TW" sz="12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4370E5E-76AC-46EE-BE99-51F04CCC0237}"/>
              </a:ext>
            </a:extLst>
          </p:cNvPr>
          <p:cNvCxnSpPr>
            <a:cxnSpLocks/>
          </p:cNvCxnSpPr>
          <p:nvPr/>
        </p:nvCxnSpPr>
        <p:spPr>
          <a:xfrm flipV="1">
            <a:off x="1535129" y="3136900"/>
            <a:ext cx="227250" cy="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BC4DF67B-653D-41E4-BFBF-754A362F5AE6}"/>
              </a:ext>
            </a:extLst>
          </p:cNvPr>
          <p:cNvCxnSpPr>
            <a:cxnSpLocks/>
          </p:cNvCxnSpPr>
          <p:nvPr/>
        </p:nvCxnSpPr>
        <p:spPr>
          <a:xfrm flipV="1">
            <a:off x="2140117" y="3138106"/>
            <a:ext cx="227250" cy="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162ACEB5-9B4E-4BB2-BF54-8432BA841FD0}"/>
              </a:ext>
            </a:extLst>
          </p:cNvPr>
          <p:cNvCxnSpPr>
            <a:cxnSpLocks/>
          </p:cNvCxnSpPr>
          <p:nvPr/>
        </p:nvCxnSpPr>
        <p:spPr>
          <a:xfrm flipV="1">
            <a:off x="2746851" y="3134614"/>
            <a:ext cx="227250" cy="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C9D05C6F-5289-4DBF-93A8-5EAFC9D39D2D}"/>
              </a:ext>
            </a:extLst>
          </p:cNvPr>
          <p:cNvCxnSpPr>
            <a:cxnSpLocks/>
          </p:cNvCxnSpPr>
          <p:nvPr/>
        </p:nvCxnSpPr>
        <p:spPr>
          <a:xfrm flipV="1">
            <a:off x="2136093" y="3671951"/>
            <a:ext cx="227250" cy="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91878A7-F1B1-4D35-8418-E8D9D51099ED}"/>
              </a:ext>
            </a:extLst>
          </p:cNvPr>
          <p:cNvCxnSpPr>
            <a:cxnSpLocks/>
          </p:cNvCxnSpPr>
          <p:nvPr/>
        </p:nvCxnSpPr>
        <p:spPr>
          <a:xfrm flipV="1">
            <a:off x="2746851" y="3670808"/>
            <a:ext cx="227250" cy="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D66376D5-B606-4C95-8CCC-6E20DC61C7CC}"/>
              </a:ext>
            </a:extLst>
          </p:cNvPr>
          <p:cNvCxnSpPr>
            <a:cxnSpLocks/>
          </p:cNvCxnSpPr>
          <p:nvPr/>
        </p:nvCxnSpPr>
        <p:spPr>
          <a:xfrm flipV="1">
            <a:off x="2746851" y="4253230"/>
            <a:ext cx="227250" cy="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7E07365-55DD-47BB-82F2-8A2118AC57FE}"/>
              </a:ext>
            </a:extLst>
          </p:cNvPr>
          <p:cNvSpPr txBox="1"/>
          <p:nvPr/>
        </p:nvSpPr>
        <p:spPr>
          <a:xfrm>
            <a:off x="1500438" y="293328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D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FD8F5A6-8F28-4C8E-AD18-20B60551233E}"/>
              </a:ext>
            </a:extLst>
          </p:cNvPr>
          <p:cNvSpPr txBox="1"/>
          <p:nvPr/>
        </p:nvSpPr>
        <p:spPr>
          <a:xfrm>
            <a:off x="2105717" y="2926858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D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0DC8855-921A-4282-8BCE-7545FB40ADBE}"/>
              </a:ext>
            </a:extLst>
          </p:cNvPr>
          <p:cNvSpPr txBox="1"/>
          <p:nvPr/>
        </p:nvSpPr>
        <p:spPr>
          <a:xfrm>
            <a:off x="2704144" y="2927523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D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3DA1E3A-C36D-4C95-97D3-8685A929AE2E}"/>
              </a:ext>
            </a:extLst>
          </p:cNvPr>
          <p:cNvSpPr txBox="1"/>
          <p:nvPr/>
        </p:nvSpPr>
        <p:spPr>
          <a:xfrm>
            <a:off x="2109435" y="3476451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D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FDD8386-F102-4EA9-9BF6-E610AE83B5E1}"/>
              </a:ext>
            </a:extLst>
          </p:cNvPr>
          <p:cNvSpPr txBox="1"/>
          <p:nvPr/>
        </p:nvSpPr>
        <p:spPr>
          <a:xfrm>
            <a:off x="2728869" y="347860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D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8C1E698-D9FF-43C9-BFB9-BF2FB9FE191F}"/>
              </a:ext>
            </a:extLst>
          </p:cNvPr>
          <p:cNvSpPr txBox="1"/>
          <p:nvPr/>
        </p:nvSpPr>
        <p:spPr>
          <a:xfrm>
            <a:off x="2725131" y="4050840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D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68DA8149-2EBE-4D4F-82DE-0E3BDCAFACB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941703" y="3314700"/>
            <a:ext cx="4826" cy="16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81428F44-E165-44DA-976B-36BDA6100ED5}"/>
              </a:ext>
            </a:extLst>
          </p:cNvPr>
          <p:cNvCxnSpPr>
            <a:cxnSpLocks/>
          </p:cNvCxnSpPr>
          <p:nvPr/>
        </p:nvCxnSpPr>
        <p:spPr>
          <a:xfrm>
            <a:off x="2544900" y="3321050"/>
            <a:ext cx="4826" cy="16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9E154CC0-C3D8-4D21-ABE1-CF29AE5D0299}"/>
              </a:ext>
            </a:extLst>
          </p:cNvPr>
          <p:cNvCxnSpPr>
            <a:cxnSpLocks/>
          </p:cNvCxnSpPr>
          <p:nvPr/>
        </p:nvCxnSpPr>
        <p:spPr>
          <a:xfrm>
            <a:off x="3152394" y="3309572"/>
            <a:ext cx="4826" cy="16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65DF86A6-8BBD-4C92-B096-CE801FD6B59C}"/>
              </a:ext>
            </a:extLst>
          </p:cNvPr>
          <p:cNvCxnSpPr>
            <a:cxnSpLocks/>
          </p:cNvCxnSpPr>
          <p:nvPr/>
        </p:nvCxnSpPr>
        <p:spPr>
          <a:xfrm>
            <a:off x="2544900" y="3862007"/>
            <a:ext cx="4826" cy="16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4D5726B9-D69A-4FD7-B957-199427ADDF51}"/>
              </a:ext>
            </a:extLst>
          </p:cNvPr>
          <p:cNvCxnSpPr>
            <a:cxnSpLocks/>
          </p:cNvCxnSpPr>
          <p:nvPr/>
        </p:nvCxnSpPr>
        <p:spPr>
          <a:xfrm>
            <a:off x="3147568" y="3879390"/>
            <a:ext cx="4826" cy="16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AD202852-322A-4089-A0E1-A2C97B61AE66}"/>
              </a:ext>
            </a:extLst>
          </p:cNvPr>
          <p:cNvCxnSpPr>
            <a:cxnSpLocks/>
          </p:cNvCxnSpPr>
          <p:nvPr/>
        </p:nvCxnSpPr>
        <p:spPr>
          <a:xfrm>
            <a:off x="3149981" y="4445151"/>
            <a:ext cx="4826" cy="16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879DC510-D79F-4463-8D75-64BD64762AD5}"/>
              </a:ext>
            </a:extLst>
          </p:cNvPr>
          <p:cNvGrpSpPr/>
          <p:nvPr/>
        </p:nvGrpSpPr>
        <p:grpSpPr>
          <a:xfrm>
            <a:off x="1187450" y="1905874"/>
            <a:ext cx="368300" cy="1031239"/>
            <a:chOff x="1187450" y="1905874"/>
            <a:chExt cx="368300" cy="1031239"/>
          </a:xfrm>
        </p:grpSpPr>
        <p:sp>
          <p:nvSpPr>
            <p:cNvPr id="99" name="文字方塊 2">
              <a:extLst>
                <a:ext uri="{FF2B5EF4-FFF2-40B4-BE49-F238E27FC236}">
                  <a16:creationId xmlns:a16="http://schemas.microsoft.com/office/drawing/2014/main" id="{0E700719-7289-4FCD-B49D-D5AAA2438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450" y="1905874"/>
              <a:ext cx="368300" cy="1016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eaVert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TW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</a:t>
              </a:r>
              <a:r>
                <a:rPr lang="en-US" altLang="zh-TW" sz="1200" kern="100" baseline="-25000" dirty="0"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1200" kern="100" baseline="-250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 </a:t>
              </a:r>
              <a:r>
                <a:rPr lang="en-US" altLang="zh-TW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….</a:t>
              </a:r>
              <a:r>
                <a:rPr lang="zh-TW" altLang="en-US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</a:t>
              </a:r>
              <a:r>
                <a:rPr lang="en-US" altLang="zh-TW" sz="1200" kern="100" baseline="-25000" dirty="0"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7</a:t>
              </a:r>
              <a:r>
                <a:rPr lang="en-US" altLang="zh-TW" sz="1200" kern="100" baseline="-250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r>
                <a:rPr lang="zh-TW" altLang="en-US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</a:t>
              </a:r>
              <a:r>
                <a:rPr lang="en-US" sz="1200" kern="100" baseline="-250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81</a:t>
              </a:r>
              <a:endParaRPr lang="zh-TW" sz="12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線單箭頭接點 138">
              <a:extLst>
                <a:ext uri="{FF2B5EF4-FFF2-40B4-BE49-F238E27FC236}">
                  <a16:creationId xmlns:a16="http://schemas.microsoft.com/office/drawing/2014/main" id="{1F9A9DA1-D1C5-4390-A289-8B72562852D0}"/>
                </a:ext>
              </a:extLst>
            </p:cNvPr>
            <p:cNvCxnSpPr>
              <a:cxnSpLocks/>
            </p:cNvCxnSpPr>
            <p:nvPr/>
          </p:nvCxnSpPr>
          <p:spPr>
            <a:xfrm>
              <a:off x="1343545" y="2768076"/>
              <a:ext cx="4826" cy="169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E9DC67C6-2D5B-4B6B-BA2C-5E80C80DDF44}"/>
              </a:ext>
            </a:extLst>
          </p:cNvPr>
          <p:cNvGrpSpPr/>
          <p:nvPr/>
        </p:nvGrpSpPr>
        <p:grpSpPr>
          <a:xfrm>
            <a:off x="1753961" y="1914654"/>
            <a:ext cx="368300" cy="1031239"/>
            <a:chOff x="1187450" y="1905874"/>
            <a:chExt cx="368300" cy="1031239"/>
          </a:xfrm>
        </p:grpSpPr>
        <p:sp>
          <p:nvSpPr>
            <p:cNvPr id="142" name="文字方塊 2">
              <a:extLst>
                <a:ext uri="{FF2B5EF4-FFF2-40B4-BE49-F238E27FC236}">
                  <a16:creationId xmlns:a16="http://schemas.microsoft.com/office/drawing/2014/main" id="{79D8EA64-0208-40CE-B048-ED5FC5C3D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450" y="1905874"/>
              <a:ext cx="368300" cy="1016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eaVert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TW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</a:t>
              </a:r>
              <a:r>
                <a:rPr lang="en-US" altLang="zh-TW" sz="1200" kern="100" baseline="-250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r>
                <a:rPr lang="en-US" altLang="zh-TW" sz="1200" kern="100" baseline="-25000" dirty="0"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r>
                <a:rPr lang="en-US" altLang="zh-TW" sz="1200" kern="100" baseline="-250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….</a:t>
              </a:r>
              <a:r>
                <a:rPr lang="zh-TW" altLang="en-US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</a:t>
              </a:r>
              <a:r>
                <a:rPr lang="en-US" altLang="zh-TW" sz="1200" kern="100" baseline="-25000" dirty="0"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72</a:t>
              </a:r>
              <a:r>
                <a:rPr lang="zh-TW" altLang="en-US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</a:t>
              </a:r>
              <a:r>
                <a:rPr lang="en-US" sz="1200" kern="100" baseline="-250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82</a:t>
              </a:r>
              <a:endParaRPr lang="zh-TW" sz="12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直線單箭頭接點 142">
              <a:extLst>
                <a:ext uri="{FF2B5EF4-FFF2-40B4-BE49-F238E27FC236}">
                  <a16:creationId xmlns:a16="http://schemas.microsoft.com/office/drawing/2014/main" id="{0D07D40B-371B-44F3-BD06-8024148717E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545" y="2768076"/>
              <a:ext cx="4826" cy="169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24C6F2E0-A151-47C0-9725-72DAE8CE9FE9}"/>
              </a:ext>
            </a:extLst>
          </p:cNvPr>
          <p:cNvGrpSpPr/>
          <p:nvPr/>
        </p:nvGrpSpPr>
        <p:grpSpPr>
          <a:xfrm>
            <a:off x="2368931" y="1894453"/>
            <a:ext cx="368300" cy="1031239"/>
            <a:chOff x="1187450" y="1905874"/>
            <a:chExt cx="368300" cy="1031239"/>
          </a:xfrm>
        </p:grpSpPr>
        <p:sp>
          <p:nvSpPr>
            <p:cNvPr id="145" name="文字方塊 2">
              <a:extLst>
                <a:ext uri="{FF2B5EF4-FFF2-40B4-BE49-F238E27FC236}">
                  <a16:creationId xmlns:a16="http://schemas.microsoft.com/office/drawing/2014/main" id="{CF32987C-01F5-4FF5-87AB-7212445E6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450" y="1905874"/>
              <a:ext cx="368300" cy="1016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eaVert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TW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</a:t>
              </a:r>
              <a:r>
                <a:rPr lang="en-US" altLang="zh-TW" sz="1200" kern="100" baseline="-250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</a:t>
              </a:r>
              <a:r>
                <a:rPr lang="en-US" altLang="zh-TW" sz="1200" kern="100" baseline="-25000" dirty="0"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</a:t>
              </a:r>
              <a:r>
                <a:rPr lang="en-US" altLang="zh-TW" sz="1200" kern="100" baseline="-250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….</a:t>
              </a:r>
              <a:r>
                <a:rPr lang="zh-TW" altLang="en-US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</a:t>
              </a:r>
              <a:r>
                <a:rPr lang="en-US" altLang="zh-TW" sz="1200" kern="100" baseline="-25000" dirty="0"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73</a:t>
              </a:r>
              <a:r>
                <a:rPr lang="zh-TW" altLang="en-US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</a:t>
              </a:r>
              <a:r>
                <a:rPr lang="en-US" sz="1200" kern="100" baseline="-250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83</a:t>
              </a:r>
              <a:endParaRPr lang="zh-TW" sz="12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線單箭頭接點 145">
              <a:extLst>
                <a:ext uri="{FF2B5EF4-FFF2-40B4-BE49-F238E27FC236}">
                  <a16:creationId xmlns:a16="http://schemas.microsoft.com/office/drawing/2014/main" id="{E289CF0C-E41D-4016-BD66-413A2CFED98B}"/>
                </a:ext>
              </a:extLst>
            </p:cNvPr>
            <p:cNvCxnSpPr>
              <a:cxnSpLocks/>
            </p:cNvCxnSpPr>
            <p:nvPr/>
          </p:nvCxnSpPr>
          <p:spPr>
            <a:xfrm>
              <a:off x="1343545" y="2768076"/>
              <a:ext cx="4826" cy="169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群組 146">
            <a:extLst>
              <a:ext uri="{FF2B5EF4-FFF2-40B4-BE49-F238E27FC236}">
                <a16:creationId xmlns:a16="http://schemas.microsoft.com/office/drawing/2014/main" id="{5D2774D8-D591-4CEC-BED3-AC67CFC9F839}"/>
              </a:ext>
            </a:extLst>
          </p:cNvPr>
          <p:cNvGrpSpPr/>
          <p:nvPr/>
        </p:nvGrpSpPr>
        <p:grpSpPr>
          <a:xfrm>
            <a:off x="2983901" y="1905874"/>
            <a:ext cx="368300" cy="1031239"/>
            <a:chOff x="1187450" y="1905874"/>
            <a:chExt cx="368300" cy="1031239"/>
          </a:xfrm>
        </p:grpSpPr>
        <p:sp>
          <p:nvSpPr>
            <p:cNvPr id="148" name="文字方塊 2">
              <a:extLst>
                <a:ext uri="{FF2B5EF4-FFF2-40B4-BE49-F238E27FC236}">
                  <a16:creationId xmlns:a16="http://schemas.microsoft.com/office/drawing/2014/main" id="{CF619D77-81E4-4440-98F9-427396BBA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450" y="1905874"/>
              <a:ext cx="368300" cy="1016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eaVert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TW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</a:t>
              </a:r>
              <a:r>
                <a:rPr lang="en-US" altLang="zh-TW" sz="1200" kern="100" baseline="-250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44 </a:t>
              </a:r>
              <a:r>
                <a:rPr lang="en-US" altLang="zh-TW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….</a:t>
              </a:r>
              <a:r>
                <a:rPr lang="zh-TW" altLang="en-US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</a:t>
              </a:r>
              <a:r>
                <a:rPr lang="en-US" altLang="zh-TW" sz="1200" kern="100" baseline="-25000" dirty="0"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74</a:t>
              </a:r>
              <a:r>
                <a:rPr lang="zh-TW" altLang="en-US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sz="1200" kern="1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</a:t>
              </a:r>
              <a:r>
                <a:rPr lang="en-US" sz="1200" kern="100" baseline="-25000" dirty="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84</a:t>
              </a:r>
              <a:endParaRPr lang="zh-TW" sz="12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直線單箭頭接點 148">
              <a:extLst>
                <a:ext uri="{FF2B5EF4-FFF2-40B4-BE49-F238E27FC236}">
                  <a16:creationId xmlns:a16="http://schemas.microsoft.com/office/drawing/2014/main" id="{903F3535-760C-4E9E-8EEC-B288328FB7B4}"/>
                </a:ext>
              </a:extLst>
            </p:cNvPr>
            <p:cNvCxnSpPr>
              <a:cxnSpLocks/>
            </p:cNvCxnSpPr>
            <p:nvPr/>
          </p:nvCxnSpPr>
          <p:spPr>
            <a:xfrm>
              <a:off x="1343545" y="2768076"/>
              <a:ext cx="4826" cy="169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FAF43E36-310D-4B8A-BDDB-3288EA0B0856}"/>
              </a:ext>
            </a:extLst>
          </p:cNvPr>
          <p:cNvGrpSpPr/>
          <p:nvPr/>
        </p:nvGrpSpPr>
        <p:grpSpPr>
          <a:xfrm>
            <a:off x="947833" y="2722404"/>
            <a:ext cx="295411" cy="295160"/>
            <a:chOff x="947833" y="2722404"/>
            <a:chExt cx="295411" cy="295160"/>
          </a:xfrm>
        </p:grpSpPr>
        <p:sp>
          <p:nvSpPr>
            <p:cNvPr id="150" name="箭號: 弧形右彎 149">
              <a:extLst>
                <a:ext uri="{FF2B5EF4-FFF2-40B4-BE49-F238E27FC236}">
                  <a16:creationId xmlns:a16="http://schemas.microsoft.com/office/drawing/2014/main" id="{8E73F07F-D96B-42D1-9A86-881A76285721}"/>
                </a:ext>
              </a:extLst>
            </p:cNvPr>
            <p:cNvSpPr/>
            <p:nvPr/>
          </p:nvSpPr>
          <p:spPr>
            <a:xfrm rot="2795263">
              <a:off x="1113273" y="2887593"/>
              <a:ext cx="118479" cy="14146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B01268B0-7DCB-40F4-875C-09D83A9C9A68}"/>
                </a:ext>
              </a:extLst>
            </p:cNvPr>
            <p:cNvSpPr txBox="1"/>
            <p:nvPr/>
          </p:nvSpPr>
          <p:spPr>
            <a:xfrm>
              <a:off x="947833" y="2722404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solidFill>
                    <a:srgbClr val="FF0000"/>
                  </a:solidFill>
                </a:rPr>
                <a:t>D</a:t>
              </a:r>
              <a:endParaRPr lang="zh-TW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B26A6817-B23D-4691-980D-1548C5E1BB7F}"/>
              </a:ext>
            </a:extLst>
          </p:cNvPr>
          <p:cNvGrpSpPr/>
          <p:nvPr/>
        </p:nvGrpSpPr>
        <p:grpSpPr>
          <a:xfrm>
            <a:off x="1494812" y="2689983"/>
            <a:ext cx="295411" cy="295160"/>
            <a:chOff x="947833" y="2722404"/>
            <a:chExt cx="295411" cy="295160"/>
          </a:xfrm>
        </p:grpSpPr>
        <p:sp>
          <p:nvSpPr>
            <p:cNvPr id="154" name="箭號: 弧形右彎 153">
              <a:extLst>
                <a:ext uri="{FF2B5EF4-FFF2-40B4-BE49-F238E27FC236}">
                  <a16:creationId xmlns:a16="http://schemas.microsoft.com/office/drawing/2014/main" id="{89DD1DE8-494B-4C4F-A716-84FB9F8E4661}"/>
                </a:ext>
              </a:extLst>
            </p:cNvPr>
            <p:cNvSpPr/>
            <p:nvPr/>
          </p:nvSpPr>
          <p:spPr>
            <a:xfrm rot="2795263">
              <a:off x="1113273" y="2887593"/>
              <a:ext cx="118479" cy="14146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5B974295-D22D-438B-8EB1-0910B6A0184F}"/>
                </a:ext>
              </a:extLst>
            </p:cNvPr>
            <p:cNvSpPr txBox="1"/>
            <p:nvPr/>
          </p:nvSpPr>
          <p:spPr>
            <a:xfrm>
              <a:off x="947833" y="2722404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solidFill>
                    <a:srgbClr val="FF0000"/>
                  </a:solidFill>
                </a:rPr>
                <a:t>D</a:t>
              </a:r>
              <a:endParaRPr lang="zh-TW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3F9F02ED-2794-41FA-8513-460999088985}"/>
              </a:ext>
            </a:extLst>
          </p:cNvPr>
          <p:cNvGrpSpPr/>
          <p:nvPr/>
        </p:nvGrpSpPr>
        <p:grpSpPr>
          <a:xfrm>
            <a:off x="2136572" y="2665879"/>
            <a:ext cx="295411" cy="295160"/>
            <a:chOff x="947833" y="2722404"/>
            <a:chExt cx="295411" cy="295160"/>
          </a:xfrm>
        </p:grpSpPr>
        <p:sp>
          <p:nvSpPr>
            <p:cNvPr id="157" name="箭號: 弧形右彎 156">
              <a:extLst>
                <a:ext uri="{FF2B5EF4-FFF2-40B4-BE49-F238E27FC236}">
                  <a16:creationId xmlns:a16="http://schemas.microsoft.com/office/drawing/2014/main" id="{480CAD7E-9106-46BC-B802-2F34F5BD63C1}"/>
                </a:ext>
              </a:extLst>
            </p:cNvPr>
            <p:cNvSpPr/>
            <p:nvPr/>
          </p:nvSpPr>
          <p:spPr>
            <a:xfrm rot="2795263">
              <a:off x="1113273" y="2887593"/>
              <a:ext cx="118479" cy="14146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B0D50074-CA7D-47F1-9089-CB897B6B29DB}"/>
                </a:ext>
              </a:extLst>
            </p:cNvPr>
            <p:cNvSpPr txBox="1"/>
            <p:nvPr/>
          </p:nvSpPr>
          <p:spPr>
            <a:xfrm>
              <a:off x="947833" y="2722404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solidFill>
                    <a:srgbClr val="FF0000"/>
                  </a:solidFill>
                </a:rPr>
                <a:t>D</a:t>
              </a:r>
              <a:endParaRPr lang="zh-TW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0E9FCA7B-0218-4B06-ADAE-EF7D62A42B62}"/>
              </a:ext>
            </a:extLst>
          </p:cNvPr>
          <p:cNvGrpSpPr/>
          <p:nvPr/>
        </p:nvGrpSpPr>
        <p:grpSpPr>
          <a:xfrm>
            <a:off x="2732405" y="2671728"/>
            <a:ext cx="295411" cy="295160"/>
            <a:chOff x="947833" y="2722404"/>
            <a:chExt cx="295411" cy="295160"/>
          </a:xfrm>
        </p:grpSpPr>
        <p:sp>
          <p:nvSpPr>
            <p:cNvPr id="160" name="箭號: 弧形右彎 159">
              <a:extLst>
                <a:ext uri="{FF2B5EF4-FFF2-40B4-BE49-F238E27FC236}">
                  <a16:creationId xmlns:a16="http://schemas.microsoft.com/office/drawing/2014/main" id="{95131079-6912-4C8A-875B-CD7D92882013}"/>
                </a:ext>
              </a:extLst>
            </p:cNvPr>
            <p:cNvSpPr/>
            <p:nvPr/>
          </p:nvSpPr>
          <p:spPr>
            <a:xfrm rot="2795263">
              <a:off x="1113273" y="2887593"/>
              <a:ext cx="118479" cy="14146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文字方塊 160">
              <a:extLst>
                <a:ext uri="{FF2B5EF4-FFF2-40B4-BE49-F238E27FC236}">
                  <a16:creationId xmlns:a16="http://schemas.microsoft.com/office/drawing/2014/main" id="{C2AB50CC-ED57-4870-A644-B5A16D0B248F}"/>
                </a:ext>
              </a:extLst>
            </p:cNvPr>
            <p:cNvSpPr txBox="1"/>
            <p:nvPr/>
          </p:nvSpPr>
          <p:spPr>
            <a:xfrm>
              <a:off x="947833" y="2722404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solidFill>
                    <a:srgbClr val="FF0000"/>
                  </a:solidFill>
                </a:rPr>
                <a:t>D</a:t>
              </a:r>
              <a:endParaRPr lang="zh-TW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12EDDA1F-948F-4D00-A6F3-4C04BC1BA29F}"/>
              </a:ext>
            </a:extLst>
          </p:cNvPr>
          <p:cNvGrpSpPr/>
          <p:nvPr/>
        </p:nvGrpSpPr>
        <p:grpSpPr>
          <a:xfrm>
            <a:off x="1552629" y="3264063"/>
            <a:ext cx="295411" cy="295160"/>
            <a:chOff x="947833" y="2722404"/>
            <a:chExt cx="295411" cy="295160"/>
          </a:xfrm>
        </p:grpSpPr>
        <p:sp>
          <p:nvSpPr>
            <p:cNvPr id="163" name="箭號: 弧形右彎 162">
              <a:extLst>
                <a:ext uri="{FF2B5EF4-FFF2-40B4-BE49-F238E27FC236}">
                  <a16:creationId xmlns:a16="http://schemas.microsoft.com/office/drawing/2014/main" id="{1DACA312-A38D-49BB-BCFA-4216DC948AD2}"/>
                </a:ext>
              </a:extLst>
            </p:cNvPr>
            <p:cNvSpPr/>
            <p:nvPr/>
          </p:nvSpPr>
          <p:spPr>
            <a:xfrm rot="2795263">
              <a:off x="1113273" y="2887593"/>
              <a:ext cx="118479" cy="14146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文字方塊 163">
              <a:extLst>
                <a:ext uri="{FF2B5EF4-FFF2-40B4-BE49-F238E27FC236}">
                  <a16:creationId xmlns:a16="http://schemas.microsoft.com/office/drawing/2014/main" id="{A8350901-B456-478B-91C6-08F996959DB3}"/>
                </a:ext>
              </a:extLst>
            </p:cNvPr>
            <p:cNvSpPr txBox="1"/>
            <p:nvPr/>
          </p:nvSpPr>
          <p:spPr>
            <a:xfrm>
              <a:off x="947833" y="2722404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solidFill>
                    <a:srgbClr val="FF0000"/>
                  </a:solidFill>
                </a:rPr>
                <a:t>D</a:t>
              </a:r>
              <a:endParaRPr lang="zh-TW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DCB1E255-2FAF-4B49-961D-D9D31A5670E7}"/>
              </a:ext>
            </a:extLst>
          </p:cNvPr>
          <p:cNvGrpSpPr/>
          <p:nvPr/>
        </p:nvGrpSpPr>
        <p:grpSpPr>
          <a:xfrm>
            <a:off x="2128389" y="3242087"/>
            <a:ext cx="295411" cy="295160"/>
            <a:chOff x="947833" y="2722404"/>
            <a:chExt cx="295411" cy="295160"/>
          </a:xfrm>
        </p:grpSpPr>
        <p:sp>
          <p:nvSpPr>
            <p:cNvPr id="166" name="箭號: 弧形右彎 165">
              <a:extLst>
                <a:ext uri="{FF2B5EF4-FFF2-40B4-BE49-F238E27FC236}">
                  <a16:creationId xmlns:a16="http://schemas.microsoft.com/office/drawing/2014/main" id="{D208F616-253C-4C86-B5DF-EFF9A5CE3D06}"/>
                </a:ext>
              </a:extLst>
            </p:cNvPr>
            <p:cNvSpPr/>
            <p:nvPr/>
          </p:nvSpPr>
          <p:spPr>
            <a:xfrm rot="2795263">
              <a:off x="1113273" y="2887593"/>
              <a:ext cx="118479" cy="14146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DEB18141-BD58-422A-B092-B46E147978AD}"/>
                </a:ext>
              </a:extLst>
            </p:cNvPr>
            <p:cNvSpPr txBox="1"/>
            <p:nvPr/>
          </p:nvSpPr>
          <p:spPr>
            <a:xfrm>
              <a:off x="947833" y="2722404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solidFill>
                    <a:srgbClr val="FF0000"/>
                  </a:solidFill>
                </a:rPr>
                <a:t>D</a:t>
              </a:r>
              <a:endParaRPr lang="zh-TW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8" name="群組 167">
            <a:extLst>
              <a:ext uri="{FF2B5EF4-FFF2-40B4-BE49-F238E27FC236}">
                <a16:creationId xmlns:a16="http://schemas.microsoft.com/office/drawing/2014/main" id="{C6FC3DBB-570B-480E-9117-D08D97149BDE}"/>
              </a:ext>
            </a:extLst>
          </p:cNvPr>
          <p:cNvGrpSpPr/>
          <p:nvPr/>
        </p:nvGrpSpPr>
        <p:grpSpPr>
          <a:xfrm>
            <a:off x="2731696" y="3243621"/>
            <a:ext cx="295411" cy="295160"/>
            <a:chOff x="947833" y="2722404"/>
            <a:chExt cx="295411" cy="295160"/>
          </a:xfrm>
        </p:grpSpPr>
        <p:sp>
          <p:nvSpPr>
            <p:cNvPr id="169" name="箭號: 弧形右彎 168">
              <a:extLst>
                <a:ext uri="{FF2B5EF4-FFF2-40B4-BE49-F238E27FC236}">
                  <a16:creationId xmlns:a16="http://schemas.microsoft.com/office/drawing/2014/main" id="{079EDE1E-65BA-4F63-B37D-BAE840620C2D}"/>
                </a:ext>
              </a:extLst>
            </p:cNvPr>
            <p:cNvSpPr/>
            <p:nvPr/>
          </p:nvSpPr>
          <p:spPr>
            <a:xfrm rot="2795263">
              <a:off x="1113273" y="2887593"/>
              <a:ext cx="118479" cy="14146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F6DA85BE-CDE6-4B7F-9F11-AE83652CECF3}"/>
                </a:ext>
              </a:extLst>
            </p:cNvPr>
            <p:cNvSpPr txBox="1"/>
            <p:nvPr/>
          </p:nvSpPr>
          <p:spPr>
            <a:xfrm>
              <a:off x="947833" y="2722404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solidFill>
                    <a:srgbClr val="FF0000"/>
                  </a:solidFill>
                </a:rPr>
                <a:t>D</a:t>
              </a:r>
              <a:endParaRPr lang="zh-TW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E872A0E0-D178-4C48-A714-C79ED606523E}"/>
              </a:ext>
            </a:extLst>
          </p:cNvPr>
          <p:cNvGrpSpPr/>
          <p:nvPr/>
        </p:nvGrpSpPr>
        <p:grpSpPr>
          <a:xfrm>
            <a:off x="2155767" y="3834753"/>
            <a:ext cx="295411" cy="295160"/>
            <a:chOff x="947833" y="2722404"/>
            <a:chExt cx="295411" cy="295160"/>
          </a:xfrm>
        </p:grpSpPr>
        <p:sp>
          <p:nvSpPr>
            <p:cNvPr id="172" name="箭號: 弧形右彎 171">
              <a:extLst>
                <a:ext uri="{FF2B5EF4-FFF2-40B4-BE49-F238E27FC236}">
                  <a16:creationId xmlns:a16="http://schemas.microsoft.com/office/drawing/2014/main" id="{E838A8CC-A4BB-405B-B001-B51356C348FC}"/>
                </a:ext>
              </a:extLst>
            </p:cNvPr>
            <p:cNvSpPr/>
            <p:nvPr/>
          </p:nvSpPr>
          <p:spPr>
            <a:xfrm rot="2795263">
              <a:off x="1113273" y="2887593"/>
              <a:ext cx="118479" cy="14146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文字方塊 172">
              <a:extLst>
                <a:ext uri="{FF2B5EF4-FFF2-40B4-BE49-F238E27FC236}">
                  <a16:creationId xmlns:a16="http://schemas.microsoft.com/office/drawing/2014/main" id="{144485CD-2B11-459B-ABD6-70E0CF5F3C73}"/>
                </a:ext>
              </a:extLst>
            </p:cNvPr>
            <p:cNvSpPr txBox="1"/>
            <p:nvPr/>
          </p:nvSpPr>
          <p:spPr>
            <a:xfrm>
              <a:off x="947833" y="2722404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solidFill>
                    <a:srgbClr val="FF0000"/>
                  </a:solidFill>
                </a:rPr>
                <a:t>D</a:t>
              </a:r>
              <a:endParaRPr lang="zh-TW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69A6F774-892A-4D83-9EC1-749E92067379}"/>
              </a:ext>
            </a:extLst>
          </p:cNvPr>
          <p:cNvGrpSpPr/>
          <p:nvPr/>
        </p:nvGrpSpPr>
        <p:grpSpPr>
          <a:xfrm>
            <a:off x="2731996" y="3814884"/>
            <a:ext cx="295411" cy="295160"/>
            <a:chOff x="947833" y="2722404"/>
            <a:chExt cx="295411" cy="295160"/>
          </a:xfrm>
        </p:grpSpPr>
        <p:sp>
          <p:nvSpPr>
            <p:cNvPr id="175" name="箭號: 弧形右彎 174">
              <a:extLst>
                <a:ext uri="{FF2B5EF4-FFF2-40B4-BE49-F238E27FC236}">
                  <a16:creationId xmlns:a16="http://schemas.microsoft.com/office/drawing/2014/main" id="{E53EC02B-F4C9-4492-9412-288C9D98FC1C}"/>
                </a:ext>
              </a:extLst>
            </p:cNvPr>
            <p:cNvSpPr/>
            <p:nvPr/>
          </p:nvSpPr>
          <p:spPr>
            <a:xfrm rot="2795263">
              <a:off x="1113273" y="2887593"/>
              <a:ext cx="118479" cy="14146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D3401225-8DBD-4B6A-BF11-6FC9083ECDE8}"/>
                </a:ext>
              </a:extLst>
            </p:cNvPr>
            <p:cNvSpPr txBox="1"/>
            <p:nvPr/>
          </p:nvSpPr>
          <p:spPr>
            <a:xfrm>
              <a:off x="947833" y="2722404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solidFill>
                    <a:srgbClr val="FF0000"/>
                  </a:solidFill>
                </a:rPr>
                <a:t>D</a:t>
              </a:r>
              <a:endParaRPr lang="zh-TW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DC10D97C-320F-4676-9E31-74DCBF0619FF}"/>
              </a:ext>
            </a:extLst>
          </p:cNvPr>
          <p:cNvGrpSpPr/>
          <p:nvPr/>
        </p:nvGrpSpPr>
        <p:grpSpPr>
          <a:xfrm>
            <a:off x="2765670" y="4430776"/>
            <a:ext cx="295411" cy="295160"/>
            <a:chOff x="947833" y="2722404"/>
            <a:chExt cx="295411" cy="295160"/>
          </a:xfrm>
        </p:grpSpPr>
        <p:sp>
          <p:nvSpPr>
            <p:cNvPr id="178" name="箭號: 弧形右彎 177">
              <a:extLst>
                <a:ext uri="{FF2B5EF4-FFF2-40B4-BE49-F238E27FC236}">
                  <a16:creationId xmlns:a16="http://schemas.microsoft.com/office/drawing/2014/main" id="{B25AABB2-015D-4568-B824-780716D3725E}"/>
                </a:ext>
              </a:extLst>
            </p:cNvPr>
            <p:cNvSpPr/>
            <p:nvPr/>
          </p:nvSpPr>
          <p:spPr>
            <a:xfrm rot="2795263">
              <a:off x="1113273" y="2887593"/>
              <a:ext cx="118479" cy="14146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AEB7BEAA-F062-458B-B6B6-9575A4791197}"/>
                </a:ext>
              </a:extLst>
            </p:cNvPr>
            <p:cNvSpPr txBox="1"/>
            <p:nvPr/>
          </p:nvSpPr>
          <p:spPr>
            <a:xfrm>
              <a:off x="947833" y="2722404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solidFill>
                    <a:srgbClr val="FF0000"/>
                  </a:solidFill>
                </a:rPr>
                <a:t>D</a:t>
              </a:r>
              <a:endParaRPr lang="zh-TW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2D1962F3-458E-4388-BA15-FF63A10556F1}"/>
              </a:ext>
            </a:extLst>
          </p:cNvPr>
          <p:cNvSpPr txBox="1"/>
          <p:nvPr/>
        </p:nvSpPr>
        <p:spPr>
          <a:xfrm>
            <a:off x="1871782" y="3277489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7030A0"/>
                </a:solidFill>
              </a:rPr>
              <a:t>10D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CC90E2E9-8DC9-47D9-B042-A2FBC8BBE666}"/>
              </a:ext>
            </a:extLst>
          </p:cNvPr>
          <p:cNvSpPr txBox="1"/>
          <p:nvPr/>
        </p:nvSpPr>
        <p:spPr>
          <a:xfrm>
            <a:off x="2481437" y="3265243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7030A0"/>
                </a:solidFill>
              </a:rPr>
              <a:t>10D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149DBFB-31F8-4F0B-8E60-C0B7FAC8B935}"/>
              </a:ext>
            </a:extLst>
          </p:cNvPr>
          <p:cNvSpPr txBox="1"/>
          <p:nvPr/>
        </p:nvSpPr>
        <p:spPr>
          <a:xfrm>
            <a:off x="3115959" y="3257203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7030A0"/>
                </a:solidFill>
              </a:rPr>
              <a:t>10D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46CB988D-6977-49FA-87B8-9594A79000C2}"/>
              </a:ext>
            </a:extLst>
          </p:cNvPr>
          <p:cNvSpPr txBox="1"/>
          <p:nvPr/>
        </p:nvSpPr>
        <p:spPr>
          <a:xfrm>
            <a:off x="2483630" y="3825329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7030A0"/>
                </a:solidFill>
              </a:rPr>
              <a:t>12D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185" name="文字方塊 184">
            <a:extLst>
              <a:ext uri="{FF2B5EF4-FFF2-40B4-BE49-F238E27FC236}">
                <a16:creationId xmlns:a16="http://schemas.microsoft.com/office/drawing/2014/main" id="{AAF964F8-5338-4A9A-BDC8-24F07439D60B}"/>
              </a:ext>
            </a:extLst>
          </p:cNvPr>
          <p:cNvSpPr txBox="1"/>
          <p:nvPr/>
        </p:nvSpPr>
        <p:spPr>
          <a:xfrm>
            <a:off x="3110954" y="3841615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7030A0"/>
                </a:solidFill>
              </a:rPr>
              <a:t>12D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49CBC955-B235-425F-8F07-D1DDF3CF0F5A}"/>
              </a:ext>
            </a:extLst>
          </p:cNvPr>
          <p:cNvSpPr txBox="1"/>
          <p:nvPr/>
        </p:nvSpPr>
        <p:spPr>
          <a:xfrm>
            <a:off x="3103918" y="4441008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7030A0"/>
                </a:solidFill>
              </a:rPr>
              <a:t>10D</a:t>
            </a:r>
            <a:endParaRPr lang="zh-TW" alt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6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48</Words>
  <Application>Microsoft Office PowerPoint</Application>
  <PresentationFormat>寬螢幕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2022-11-16T06:04:43Z</dcterms:created>
  <dcterms:modified xsi:type="dcterms:W3CDTF">2022-11-16T07:35:16Z</dcterms:modified>
</cp:coreProperties>
</file>