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6DBB6-0D40-4604-A7E5-B8DFF1F40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908081-8B5F-42CD-BF45-6DC9FFA6F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9F639-9A5C-4BD3-9AE0-C98E2293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120AE-E880-40E4-9481-9F1EEABB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75F929-7404-4A3F-9672-A934826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35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E0135-07A2-447A-8023-2798F755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758986-D615-47E3-8437-3E684588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404C83-2EE4-4D02-820A-B739FD2B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C5F6D-B3D6-4707-97A0-6333FDB1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D9E27-2E5B-4B5A-B0C6-BA3E8607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42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BACFA1-B7F7-476C-B4AF-5C9D0A9C3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A82C09-50D0-4D1F-BA00-D8F28309A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B952C-B517-4CBB-93A9-26F8122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C2CF0-D63E-425B-9B80-1B2EAA07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36CEA-2824-4AD4-801E-23C8C102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349E7-8083-4207-B553-7CFC7C5D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59CAB9-B378-43D1-829D-926A95F5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717A1-41C3-4372-8C02-4D0D1524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02589-F572-4551-A421-5A3A8F0D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0FE8B-FD7E-4986-B2A5-C06941F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4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F26C-4EE6-4110-AA16-DD888CA9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C09D06-E16C-4303-A6BB-E073E3C5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FB131-32A8-4567-A7EC-67F0EB2C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1C36E-5B69-44D3-88DF-25BC6D8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0B5FD-F26D-4D0D-BFBF-6921B30B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96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DB1B3-9271-4439-9A5E-BC0E4D35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02E2E-0512-4337-B036-35BA5C6F5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7495F2-8269-415D-98C7-EAEBE1043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51C8F7-0920-42B0-A103-B026D616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9F0D2D-A8DA-4F2A-9578-D1A7475A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A03DE-DFD9-4EB5-9913-7AC1CB3A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60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6880D-D7ED-4BA6-AAAA-C1E906F8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7799F3-AA4C-44E3-8251-14C0DA61E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ADDC5B-B9F0-45F5-B411-6D8BA6D80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9E780C-6A77-403F-B948-805B7EA70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64BFC1-5FBF-4207-BF46-054E0A16A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D412F7-D5E0-4B1D-9117-A521213C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DF932E-40F6-4AF2-A1B4-4F8F35F1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715EF3-3A5E-49C6-807D-EFF99E5E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6FF1F-EB6C-4923-95B9-54D4697F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095EAB3-E1A2-4E0C-A12C-C4EBC857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122819-F6C9-4BC7-B382-591CDD97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670DF5-0F1D-45EA-8887-AFC5DF23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11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95FA918-D454-4ED3-8AD5-38ADEE02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D08921-2D07-4AF9-BB86-508AFFC4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D0199D-0A14-4365-A1A5-30FF7F84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83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30D36-08C6-4FCD-A58C-FD7B548C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A774DA-7266-4E2D-9B1F-887AA6558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6A3610-77E0-46D7-9D28-BBB49B1A9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C8DCCF-9434-4181-BAA8-1055E8AE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D4C473-EAE4-4142-BA37-6B1618E2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882CDC-3703-4DDA-9E14-F081E733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0BA05-DD0D-496B-A520-64BE7362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5E3478-9561-4CFD-A5A1-51BCA62C3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2EDFC2-A0EB-4B02-9C11-167DE8359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DD3E6F-564F-48A4-9019-F6DA628A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0AF24D-AD97-4018-8E43-11E6809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82F91C-8FE6-42E3-AE94-BDA6AF65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70296D-8965-4285-BB78-406F4F5B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BF019A-EC58-40A2-B068-326F972B6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17687-57B9-4D4F-BC9A-62B8F5CE8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6931-0FF4-4F9D-8BBF-6C3949B016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0E591-0DF5-4114-9C11-D6CA1A87F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6604FF-9BE7-467C-B133-FA16E5731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EB93-DF5E-4B1F-A5D2-FB870DD589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6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D23779C-35F3-42C7-9676-AF52AA84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10" y="1887401"/>
            <a:ext cx="674172" cy="1412289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9BB44F2-F361-4185-BEDE-0ACA2B6D2617}"/>
              </a:ext>
            </a:extLst>
          </p:cNvPr>
          <p:cNvCxnSpPr>
            <a:cxnSpLocks/>
          </p:cNvCxnSpPr>
          <p:nvPr/>
        </p:nvCxnSpPr>
        <p:spPr>
          <a:xfrm>
            <a:off x="2837060" y="2225842"/>
            <a:ext cx="1208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6C6A7108-097A-435B-BE48-D133E6C3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10" y="3671831"/>
            <a:ext cx="674172" cy="1412289"/>
          </a:xfrm>
          <a:prstGeom prst="rect">
            <a:avLst/>
          </a:prstGeom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A4D5E86-B85E-4BF9-B8F6-FE558E7A755E}"/>
              </a:ext>
            </a:extLst>
          </p:cNvPr>
          <p:cNvCxnSpPr>
            <a:cxnSpLocks/>
          </p:cNvCxnSpPr>
          <p:nvPr/>
        </p:nvCxnSpPr>
        <p:spPr>
          <a:xfrm>
            <a:off x="3079947" y="2225842"/>
            <a:ext cx="0" cy="174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86806A-C680-4BF9-9BED-EBDC79107BC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079947" y="3967163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3FBC35F-75B2-4347-909C-B7CBCAF9F501}"/>
              </a:ext>
            </a:extLst>
          </p:cNvPr>
          <p:cNvCxnSpPr>
            <a:cxnSpLocks/>
          </p:cNvCxnSpPr>
          <p:nvPr/>
        </p:nvCxnSpPr>
        <p:spPr>
          <a:xfrm>
            <a:off x="3786616" y="3967163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60A590A-1B00-4DB1-BD01-914732F7DB3C}"/>
              </a:ext>
            </a:extLst>
          </p:cNvPr>
          <p:cNvCxnSpPr>
            <a:cxnSpLocks/>
          </p:cNvCxnSpPr>
          <p:nvPr/>
        </p:nvCxnSpPr>
        <p:spPr>
          <a:xfrm>
            <a:off x="3786616" y="299246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9F1735A-E30D-45F8-B5A2-FEEF018F95CA}"/>
              </a:ext>
            </a:extLst>
          </p:cNvPr>
          <p:cNvCxnSpPr>
            <a:cxnSpLocks/>
          </p:cNvCxnSpPr>
          <p:nvPr/>
        </p:nvCxnSpPr>
        <p:spPr>
          <a:xfrm>
            <a:off x="3209444" y="3008918"/>
            <a:ext cx="1294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169D1B6-7FA1-4DE7-887E-7176BB3A7302}"/>
              </a:ext>
            </a:extLst>
          </p:cNvPr>
          <p:cNvCxnSpPr>
            <a:cxnSpLocks/>
          </p:cNvCxnSpPr>
          <p:nvPr/>
        </p:nvCxnSpPr>
        <p:spPr>
          <a:xfrm>
            <a:off x="3209444" y="3008918"/>
            <a:ext cx="0" cy="174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D70826F-4FF4-473A-93B7-1271B12CC576}"/>
              </a:ext>
            </a:extLst>
          </p:cNvPr>
          <p:cNvCxnSpPr/>
          <p:nvPr/>
        </p:nvCxnSpPr>
        <p:spPr>
          <a:xfrm>
            <a:off x="2837060" y="4750239"/>
            <a:ext cx="1208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B9AB78F4-8888-46E5-BBA6-B60D8E57E129}"/>
              </a:ext>
            </a:extLst>
          </p:cNvPr>
          <p:cNvGrpSpPr/>
          <p:nvPr/>
        </p:nvGrpSpPr>
        <p:grpSpPr>
          <a:xfrm>
            <a:off x="1783437" y="3967163"/>
            <a:ext cx="1053623" cy="1533236"/>
            <a:chOff x="1783437" y="4026990"/>
            <a:chExt cx="1053623" cy="153323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2EA6BF2-0157-45D2-9F0F-AE58E79200EA}"/>
                </a:ext>
              </a:extLst>
            </p:cNvPr>
            <p:cNvGrpSpPr/>
            <p:nvPr/>
          </p:nvGrpSpPr>
          <p:grpSpPr>
            <a:xfrm>
              <a:off x="2045856" y="4026990"/>
              <a:ext cx="791204" cy="1533236"/>
              <a:chOff x="2018145" y="1159165"/>
              <a:chExt cx="932873" cy="1533236"/>
            </a:xfrm>
          </p:grpSpPr>
          <p:sp>
            <p:nvSpPr>
              <p:cNvPr id="8" name="梯形 7">
                <a:extLst>
                  <a:ext uri="{FF2B5EF4-FFF2-40B4-BE49-F238E27FC236}">
                    <a16:creationId xmlns:a16="http://schemas.microsoft.com/office/drawing/2014/main" id="{D775B820-5417-4BE0-9ED8-CE172B05089C}"/>
                  </a:ext>
                </a:extLst>
              </p:cNvPr>
              <p:cNvSpPr/>
              <p:nvPr/>
            </p:nvSpPr>
            <p:spPr>
              <a:xfrm rot="5400000">
                <a:off x="1717964" y="1459346"/>
                <a:ext cx="1533236" cy="932873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6EFB906-0B9D-42C0-8DC3-16236A81D3DA}"/>
                  </a:ext>
                </a:extLst>
              </p:cNvPr>
              <p:cNvSpPr txBox="1"/>
              <p:nvPr/>
            </p:nvSpPr>
            <p:spPr>
              <a:xfrm>
                <a:off x="2116253" y="170417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MUX</a:t>
                </a:r>
                <a:endParaRPr lang="zh-TW" altLang="en-US" dirty="0"/>
              </a:p>
            </p:txBody>
          </p:sp>
        </p:grp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56B3F0B-4738-4BB2-8DD0-18A483263E54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37" y="4471982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451947C-5B7C-4CF4-81C1-3FF9BFC1C5F7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37" y="5254647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19D7417-DC8D-4B6C-885D-7374D5F0D20C}"/>
              </a:ext>
            </a:extLst>
          </p:cNvPr>
          <p:cNvGrpSpPr/>
          <p:nvPr/>
        </p:nvGrpSpPr>
        <p:grpSpPr>
          <a:xfrm>
            <a:off x="1783437" y="1444813"/>
            <a:ext cx="1053623" cy="1533236"/>
            <a:chOff x="1783437" y="4026990"/>
            <a:chExt cx="1053623" cy="1533236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72D8B634-3EE2-4B30-853F-50CE00C8D182}"/>
                </a:ext>
              </a:extLst>
            </p:cNvPr>
            <p:cNvGrpSpPr/>
            <p:nvPr/>
          </p:nvGrpSpPr>
          <p:grpSpPr>
            <a:xfrm>
              <a:off x="2045856" y="4026990"/>
              <a:ext cx="791204" cy="1533236"/>
              <a:chOff x="2018145" y="1159165"/>
              <a:chExt cx="932873" cy="1533236"/>
            </a:xfrm>
          </p:grpSpPr>
          <p:sp>
            <p:nvSpPr>
              <p:cNvPr id="45" name="梯形 44">
                <a:extLst>
                  <a:ext uri="{FF2B5EF4-FFF2-40B4-BE49-F238E27FC236}">
                    <a16:creationId xmlns:a16="http://schemas.microsoft.com/office/drawing/2014/main" id="{BF700365-770B-41FF-A78C-D23E38E02E2E}"/>
                  </a:ext>
                </a:extLst>
              </p:cNvPr>
              <p:cNvSpPr/>
              <p:nvPr/>
            </p:nvSpPr>
            <p:spPr>
              <a:xfrm rot="5400000">
                <a:off x="1717964" y="1459346"/>
                <a:ext cx="1533236" cy="932873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C45996D3-0FAA-48FA-86D7-5339D9A8CB67}"/>
                  </a:ext>
                </a:extLst>
              </p:cNvPr>
              <p:cNvSpPr txBox="1"/>
              <p:nvPr/>
            </p:nvSpPr>
            <p:spPr>
              <a:xfrm>
                <a:off x="2116253" y="170417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MUX</a:t>
                </a:r>
                <a:endParaRPr lang="zh-TW" altLang="en-US" dirty="0"/>
              </a:p>
            </p:txBody>
          </p:sp>
        </p:grp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2E253FF-B991-48B4-AD26-C516841BFA3E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37" y="4471982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93E8F13-ED5C-44BC-9AA9-D8B3EEAE4672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37" y="5254647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A2CD1A3-8EE4-45C0-A992-5E501FD49072}"/>
              </a:ext>
            </a:extLst>
          </p:cNvPr>
          <p:cNvGrpSpPr/>
          <p:nvPr/>
        </p:nvGrpSpPr>
        <p:grpSpPr>
          <a:xfrm>
            <a:off x="3338941" y="3791994"/>
            <a:ext cx="499075" cy="350338"/>
            <a:chOff x="3338941" y="3791994"/>
            <a:chExt cx="499075" cy="35033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1BC2C93-55CC-45D1-A570-B0ABEC4F3C1F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51107D1-7E24-4134-8E3A-852134A32608}"/>
                </a:ext>
              </a:extLst>
            </p:cNvPr>
            <p:cNvSpPr txBox="1"/>
            <p:nvPr/>
          </p:nvSpPr>
          <p:spPr>
            <a:xfrm>
              <a:off x="3371438" y="3828662"/>
              <a:ext cx="466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&gt;&gt;n</a:t>
              </a:r>
              <a:endParaRPr lang="zh-TW" altLang="en-US" sz="1200" dirty="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BE9C291-FBC8-4227-85C4-EA110D610F89}"/>
              </a:ext>
            </a:extLst>
          </p:cNvPr>
          <p:cNvGrpSpPr/>
          <p:nvPr/>
        </p:nvGrpSpPr>
        <p:grpSpPr>
          <a:xfrm>
            <a:off x="3332291" y="2815804"/>
            <a:ext cx="499075" cy="350338"/>
            <a:chOff x="3338941" y="3791994"/>
            <a:chExt cx="499075" cy="35033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BF1781-EBEB-49C3-A290-F7CF0151B553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EA647CE-557C-4B50-8BA1-1E680EDAD0C1}"/>
                </a:ext>
              </a:extLst>
            </p:cNvPr>
            <p:cNvSpPr txBox="1"/>
            <p:nvPr/>
          </p:nvSpPr>
          <p:spPr>
            <a:xfrm>
              <a:off x="3371438" y="3828662"/>
              <a:ext cx="466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&gt;&gt;n</a:t>
              </a:r>
              <a:endParaRPr lang="zh-TW" altLang="en-US" sz="1200" dirty="0"/>
            </a:p>
          </p:txBody>
        </p:sp>
      </p:grpSp>
      <p:pic>
        <p:nvPicPr>
          <p:cNvPr id="80" name="圖片 79">
            <a:extLst>
              <a:ext uri="{FF2B5EF4-FFF2-40B4-BE49-F238E27FC236}">
                <a16:creationId xmlns:a16="http://schemas.microsoft.com/office/drawing/2014/main" id="{1113DD49-3CB8-4D8A-8F60-82A233FE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32" y="3671831"/>
            <a:ext cx="674172" cy="1412289"/>
          </a:xfrm>
          <a:prstGeom prst="rect">
            <a:avLst/>
          </a:prstGeom>
        </p:spPr>
      </p:pic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2AA7A55-03D9-4BA9-82F1-14F39D2E4E5C}"/>
              </a:ext>
            </a:extLst>
          </p:cNvPr>
          <p:cNvCxnSpPr>
            <a:cxnSpLocks/>
          </p:cNvCxnSpPr>
          <p:nvPr/>
        </p:nvCxnSpPr>
        <p:spPr>
          <a:xfrm>
            <a:off x="4962669" y="2225842"/>
            <a:ext cx="0" cy="174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6EEAA393-F191-49A7-BDB3-84E0EF5A61BC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962669" y="3967163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8BEC1F2-663D-455B-A4EF-B4B70DD20DC8}"/>
              </a:ext>
            </a:extLst>
          </p:cNvPr>
          <p:cNvCxnSpPr>
            <a:cxnSpLocks/>
          </p:cNvCxnSpPr>
          <p:nvPr/>
        </p:nvCxnSpPr>
        <p:spPr>
          <a:xfrm>
            <a:off x="5669338" y="3967163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D13E867C-586B-4E1A-9F40-AB2E9460A18B}"/>
              </a:ext>
            </a:extLst>
          </p:cNvPr>
          <p:cNvCxnSpPr>
            <a:cxnSpLocks/>
          </p:cNvCxnSpPr>
          <p:nvPr/>
        </p:nvCxnSpPr>
        <p:spPr>
          <a:xfrm>
            <a:off x="5669338" y="299246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742F5923-B7A1-4EB3-9519-B5F492447B8F}"/>
              </a:ext>
            </a:extLst>
          </p:cNvPr>
          <p:cNvCxnSpPr>
            <a:cxnSpLocks/>
          </p:cNvCxnSpPr>
          <p:nvPr/>
        </p:nvCxnSpPr>
        <p:spPr>
          <a:xfrm>
            <a:off x="5092166" y="3008918"/>
            <a:ext cx="1294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2AABCAE1-F313-4402-8B2A-5C4408ACF868}"/>
              </a:ext>
            </a:extLst>
          </p:cNvPr>
          <p:cNvCxnSpPr>
            <a:cxnSpLocks/>
          </p:cNvCxnSpPr>
          <p:nvPr/>
        </p:nvCxnSpPr>
        <p:spPr>
          <a:xfrm>
            <a:off x="5092166" y="3008918"/>
            <a:ext cx="0" cy="1741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0E21814E-984C-4609-B8ED-F9E8F366E558}"/>
              </a:ext>
            </a:extLst>
          </p:cNvPr>
          <p:cNvGrpSpPr/>
          <p:nvPr/>
        </p:nvGrpSpPr>
        <p:grpSpPr>
          <a:xfrm>
            <a:off x="5221663" y="3791994"/>
            <a:ext cx="499075" cy="350338"/>
            <a:chOff x="3338941" y="3791994"/>
            <a:chExt cx="499075" cy="350338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C4D51F6-3BD2-4C9C-B687-B2CF8696D775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9B6AE457-6143-45A6-8D49-80D071D3BE58}"/>
                </a:ext>
              </a:extLst>
            </p:cNvPr>
            <p:cNvSpPr txBox="1"/>
            <p:nvPr/>
          </p:nvSpPr>
          <p:spPr>
            <a:xfrm>
              <a:off x="3371438" y="3828662"/>
              <a:ext cx="466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&gt;&gt;n</a:t>
              </a:r>
              <a:endParaRPr lang="zh-TW" altLang="en-US" sz="1200" dirty="0"/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BF3C0566-9678-4AEE-B4E0-E0B3EC1AF7DA}"/>
              </a:ext>
            </a:extLst>
          </p:cNvPr>
          <p:cNvGrpSpPr/>
          <p:nvPr/>
        </p:nvGrpSpPr>
        <p:grpSpPr>
          <a:xfrm>
            <a:off x="5215013" y="2815804"/>
            <a:ext cx="499075" cy="350338"/>
            <a:chOff x="3338941" y="3791994"/>
            <a:chExt cx="499075" cy="350338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F5AD616-63C4-4EFE-9ACD-254C7E154B6A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E9F836AD-8D76-4272-8372-8224D82AA2C8}"/>
                </a:ext>
              </a:extLst>
            </p:cNvPr>
            <p:cNvSpPr txBox="1"/>
            <p:nvPr/>
          </p:nvSpPr>
          <p:spPr>
            <a:xfrm>
              <a:off x="3371438" y="3828662"/>
              <a:ext cx="466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&gt;&gt;n</a:t>
              </a:r>
              <a:endParaRPr lang="zh-TW" altLang="en-US" sz="1200" dirty="0"/>
            </a:p>
          </p:txBody>
        </p:sp>
      </p:grpSp>
      <p:pic>
        <p:nvPicPr>
          <p:cNvPr id="93" name="圖片 92">
            <a:extLst>
              <a:ext uri="{FF2B5EF4-FFF2-40B4-BE49-F238E27FC236}">
                <a16:creationId xmlns:a16="http://schemas.microsoft.com/office/drawing/2014/main" id="{08C25850-6639-4746-8737-0C2AB853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982" y="1887401"/>
            <a:ext cx="674172" cy="1412289"/>
          </a:xfrm>
          <a:prstGeom prst="rect">
            <a:avLst/>
          </a:prstGeom>
        </p:spPr>
      </p:pic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D20748D0-5D94-44CE-A651-EC6EEA423629}"/>
              </a:ext>
            </a:extLst>
          </p:cNvPr>
          <p:cNvCxnSpPr>
            <a:cxnSpLocks/>
          </p:cNvCxnSpPr>
          <p:nvPr/>
        </p:nvCxnSpPr>
        <p:spPr>
          <a:xfrm>
            <a:off x="4962669" y="2225842"/>
            <a:ext cx="9723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3AFF41A8-7950-4574-9C95-4664415BB6A0}"/>
              </a:ext>
            </a:extLst>
          </p:cNvPr>
          <p:cNvCxnSpPr>
            <a:cxnSpLocks/>
          </p:cNvCxnSpPr>
          <p:nvPr/>
        </p:nvCxnSpPr>
        <p:spPr>
          <a:xfrm>
            <a:off x="4703675" y="251240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CF5B960C-99D2-460B-87E1-3D1B315BD51E}"/>
              </a:ext>
            </a:extLst>
          </p:cNvPr>
          <p:cNvCxnSpPr>
            <a:cxnSpLocks/>
          </p:cNvCxnSpPr>
          <p:nvPr/>
        </p:nvCxnSpPr>
        <p:spPr>
          <a:xfrm>
            <a:off x="5092166" y="4750239"/>
            <a:ext cx="842816" cy="29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87142B54-8295-4975-BC80-59C16501A9E2}"/>
              </a:ext>
            </a:extLst>
          </p:cNvPr>
          <p:cNvCxnSpPr>
            <a:cxnSpLocks/>
          </p:cNvCxnSpPr>
          <p:nvPr/>
        </p:nvCxnSpPr>
        <p:spPr>
          <a:xfrm>
            <a:off x="4719782" y="4302443"/>
            <a:ext cx="3723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3149CA9-9ADC-4ABD-8121-1824992DAE21}"/>
              </a:ext>
            </a:extLst>
          </p:cNvPr>
          <p:cNvGrpSpPr/>
          <p:nvPr/>
        </p:nvGrpSpPr>
        <p:grpSpPr>
          <a:xfrm>
            <a:off x="6865235" y="2268921"/>
            <a:ext cx="575335" cy="503804"/>
            <a:chOff x="3338941" y="3791994"/>
            <a:chExt cx="635619" cy="350338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4715A12-7FAD-4A62-A30D-9902249CA2E5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56C9488-1762-4EED-A2C0-760D3D83F075}"/>
                </a:ext>
              </a:extLst>
            </p:cNvPr>
            <p:cNvSpPr txBox="1"/>
            <p:nvPr/>
          </p:nvSpPr>
          <p:spPr>
            <a:xfrm>
              <a:off x="3346879" y="3854941"/>
              <a:ext cx="627681" cy="192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reg</a:t>
              </a:r>
              <a:endParaRPr lang="zh-TW" altLang="en-US" sz="1200" dirty="0"/>
            </a:p>
          </p:txBody>
        </p:sp>
      </p:grp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769FF61D-47F7-4D3D-A691-9D1BD72287E7}"/>
              </a:ext>
            </a:extLst>
          </p:cNvPr>
          <p:cNvCxnSpPr>
            <a:cxnSpLocks/>
          </p:cNvCxnSpPr>
          <p:nvPr/>
        </p:nvCxnSpPr>
        <p:spPr>
          <a:xfrm>
            <a:off x="6602504" y="251240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8DAB9E24-5D9F-4AF0-B996-38D4A28DF433}"/>
              </a:ext>
            </a:extLst>
          </p:cNvPr>
          <p:cNvGrpSpPr/>
          <p:nvPr/>
        </p:nvGrpSpPr>
        <p:grpSpPr>
          <a:xfrm>
            <a:off x="6859470" y="4050541"/>
            <a:ext cx="575336" cy="503804"/>
            <a:chOff x="3338941" y="3791994"/>
            <a:chExt cx="635620" cy="35033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1684F8F-A021-4816-848C-A158851CFA90}"/>
                </a:ext>
              </a:extLst>
            </p:cNvPr>
            <p:cNvSpPr/>
            <p:nvPr/>
          </p:nvSpPr>
          <p:spPr>
            <a:xfrm>
              <a:off x="3338941" y="3791994"/>
              <a:ext cx="447675" cy="3503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C676292A-30C9-4576-89EF-56D5C3BC73C8}"/>
                </a:ext>
              </a:extLst>
            </p:cNvPr>
            <p:cNvSpPr txBox="1"/>
            <p:nvPr/>
          </p:nvSpPr>
          <p:spPr>
            <a:xfrm>
              <a:off x="3346880" y="3854940"/>
              <a:ext cx="627681" cy="16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reg</a:t>
              </a:r>
              <a:endParaRPr lang="zh-TW" altLang="en-US" sz="1200" dirty="0"/>
            </a:p>
          </p:txBody>
        </p:sp>
      </p:grp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0FD7A6F0-B336-4EFA-80AA-19B223F6220B}"/>
              </a:ext>
            </a:extLst>
          </p:cNvPr>
          <p:cNvCxnSpPr>
            <a:cxnSpLocks/>
          </p:cNvCxnSpPr>
          <p:nvPr/>
        </p:nvCxnSpPr>
        <p:spPr>
          <a:xfrm>
            <a:off x="6596739" y="429402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AEBEE3F1-5195-428E-A88A-0703AE43689F}"/>
              </a:ext>
            </a:extLst>
          </p:cNvPr>
          <p:cNvCxnSpPr>
            <a:cxnSpLocks/>
          </p:cNvCxnSpPr>
          <p:nvPr/>
        </p:nvCxnSpPr>
        <p:spPr>
          <a:xfrm>
            <a:off x="1783437" y="1181902"/>
            <a:ext cx="57463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DD366FB8-AC24-48B6-8095-A294D621A294}"/>
              </a:ext>
            </a:extLst>
          </p:cNvPr>
          <p:cNvCxnSpPr>
            <a:cxnSpLocks/>
          </p:cNvCxnSpPr>
          <p:nvPr/>
        </p:nvCxnSpPr>
        <p:spPr>
          <a:xfrm>
            <a:off x="1783437" y="1181902"/>
            <a:ext cx="0" cy="7054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BF31888-8098-432A-BCB5-6BA6515C24CF}"/>
              </a:ext>
            </a:extLst>
          </p:cNvPr>
          <p:cNvCxnSpPr>
            <a:cxnSpLocks/>
          </p:cNvCxnSpPr>
          <p:nvPr/>
        </p:nvCxnSpPr>
        <p:spPr>
          <a:xfrm>
            <a:off x="7529744" y="1181902"/>
            <a:ext cx="0" cy="1330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0D1789B4-42B9-4EBC-BA1E-1CC658079640}"/>
              </a:ext>
            </a:extLst>
          </p:cNvPr>
          <p:cNvCxnSpPr>
            <a:cxnSpLocks/>
          </p:cNvCxnSpPr>
          <p:nvPr/>
        </p:nvCxnSpPr>
        <p:spPr>
          <a:xfrm>
            <a:off x="7270750" y="251240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8D2C9CF4-50AB-4D11-9FA5-94D199D698D6}"/>
              </a:ext>
            </a:extLst>
          </p:cNvPr>
          <p:cNvCxnSpPr>
            <a:cxnSpLocks/>
          </p:cNvCxnSpPr>
          <p:nvPr/>
        </p:nvCxnSpPr>
        <p:spPr>
          <a:xfrm>
            <a:off x="7270750" y="429402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1619D3D2-3B2B-476F-8EC9-E4ACEA13843F}"/>
              </a:ext>
            </a:extLst>
          </p:cNvPr>
          <p:cNvCxnSpPr>
            <a:cxnSpLocks/>
          </p:cNvCxnSpPr>
          <p:nvPr/>
        </p:nvCxnSpPr>
        <p:spPr>
          <a:xfrm>
            <a:off x="7546168" y="4294020"/>
            <a:ext cx="0" cy="1505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78F81CE-2B79-4802-BEFD-7674087459D8}"/>
              </a:ext>
            </a:extLst>
          </p:cNvPr>
          <p:cNvCxnSpPr>
            <a:cxnSpLocks/>
          </p:cNvCxnSpPr>
          <p:nvPr/>
        </p:nvCxnSpPr>
        <p:spPr>
          <a:xfrm>
            <a:off x="1799861" y="5799622"/>
            <a:ext cx="57463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ABC98448-8513-4196-A1F7-2AD5502C5574}"/>
              </a:ext>
            </a:extLst>
          </p:cNvPr>
          <p:cNvCxnSpPr>
            <a:cxnSpLocks/>
          </p:cNvCxnSpPr>
          <p:nvPr/>
        </p:nvCxnSpPr>
        <p:spPr>
          <a:xfrm>
            <a:off x="7529744" y="251240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923E7CB8-AA33-45B6-B33A-5B10428B1807}"/>
              </a:ext>
            </a:extLst>
          </p:cNvPr>
          <p:cNvCxnSpPr>
            <a:cxnSpLocks/>
          </p:cNvCxnSpPr>
          <p:nvPr/>
        </p:nvCxnSpPr>
        <p:spPr>
          <a:xfrm>
            <a:off x="7529744" y="4294020"/>
            <a:ext cx="258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FFB67D27-BF93-4F35-91C4-C001BBDE7F43}"/>
              </a:ext>
            </a:extLst>
          </p:cNvPr>
          <p:cNvCxnSpPr>
            <a:cxnSpLocks/>
          </p:cNvCxnSpPr>
          <p:nvPr/>
        </p:nvCxnSpPr>
        <p:spPr>
          <a:xfrm>
            <a:off x="1799861" y="5194820"/>
            <a:ext cx="0" cy="6048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群組 139">
            <a:extLst>
              <a:ext uri="{FF2B5EF4-FFF2-40B4-BE49-F238E27FC236}">
                <a16:creationId xmlns:a16="http://schemas.microsoft.com/office/drawing/2014/main" id="{EF6C0347-9301-4B1A-80C7-464565A18352}"/>
              </a:ext>
            </a:extLst>
          </p:cNvPr>
          <p:cNvGrpSpPr/>
          <p:nvPr/>
        </p:nvGrpSpPr>
        <p:grpSpPr>
          <a:xfrm>
            <a:off x="7616584" y="1996563"/>
            <a:ext cx="1634922" cy="1048519"/>
            <a:chOff x="7616584" y="1996563"/>
            <a:chExt cx="1634922" cy="1048519"/>
          </a:xfrm>
        </p:grpSpPr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0B131865-CBF5-4CE7-A35B-11082B13521B}"/>
                </a:ext>
              </a:extLst>
            </p:cNvPr>
            <p:cNvGrpSpPr/>
            <p:nvPr/>
          </p:nvGrpSpPr>
          <p:grpSpPr>
            <a:xfrm>
              <a:off x="7616584" y="1996563"/>
              <a:ext cx="1148911" cy="1048519"/>
              <a:chOff x="3254186" y="3791994"/>
              <a:chExt cx="627681" cy="350338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44AA1F1-B1C1-4899-9722-599F5564B04F}"/>
                  </a:ext>
                </a:extLst>
              </p:cNvPr>
              <p:cNvSpPr/>
              <p:nvPr/>
            </p:nvSpPr>
            <p:spPr>
              <a:xfrm>
                <a:off x="3338941" y="3791994"/>
                <a:ext cx="447675" cy="35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4C63DA37-5AAE-4470-BFB0-080E6232A4AF}"/>
                  </a:ext>
                </a:extLst>
              </p:cNvPr>
              <p:cNvSpPr txBox="1"/>
              <p:nvPr/>
            </p:nvSpPr>
            <p:spPr>
              <a:xfrm>
                <a:off x="3254186" y="3856371"/>
                <a:ext cx="627681" cy="21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Detecting</a:t>
                </a:r>
              </a:p>
              <a:p>
                <a:pPr algn="ctr"/>
                <a:r>
                  <a:rPr lang="en-US" altLang="zh-TW" sz="1200" dirty="0"/>
                  <a:t>Delay</a:t>
                </a:r>
              </a:p>
              <a:p>
                <a:pPr algn="ctr"/>
                <a:r>
                  <a:rPr lang="en-US" altLang="zh-TW" sz="1200" dirty="0"/>
                  <a:t>element</a:t>
                </a:r>
                <a:endParaRPr lang="zh-TW" altLang="en-US" sz="1200" dirty="0"/>
              </a:p>
            </p:txBody>
          </p:sp>
        </p:grpSp>
        <p:sp>
          <p:nvSpPr>
            <p:cNvPr id="138" name="流程圖: 匯合連接點 137">
              <a:extLst>
                <a:ext uri="{FF2B5EF4-FFF2-40B4-BE49-F238E27FC236}">
                  <a16:creationId xmlns:a16="http://schemas.microsoft.com/office/drawing/2014/main" id="{6CD65E44-3792-4674-AA70-F8B9C5F9226C}"/>
                </a:ext>
              </a:extLst>
            </p:cNvPr>
            <p:cNvSpPr/>
            <p:nvPr/>
          </p:nvSpPr>
          <p:spPr>
            <a:xfrm>
              <a:off x="8850141" y="2268921"/>
              <a:ext cx="401365" cy="457226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9852F2DC-B864-48E3-9466-61485A1AB1A7}"/>
                </a:ext>
              </a:extLst>
            </p:cNvPr>
            <p:cNvCxnSpPr>
              <a:cxnSpLocks/>
            </p:cNvCxnSpPr>
            <p:nvPr/>
          </p:nvCxnSpPr>
          <p:spPr>
            <a:xfrm>
              <a:off x="8591147" y="2509536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E68C0DFB-D9EE-44C2-8734-0A16F31D44CF}"/>
              </a:ext>
            </a:extLst>
          </p:cNvPr>
          <p:cNvGrpSpPr/>
          <p:nvPr/>
        </p:nvGrpSpPr>
        <p:grpSpPr>
          <a:xfrm>
            <a:off x="7619332" y="3701719"/>
            <a:ext cx="1634922" cy="1048519"/>
            <a:chOff x="7616584" y="1996563"/>
            <a:chExt cx="1634922" cy="1048519"/>
          </a:xfrm>
        </p:grpSpPr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E584330D-26BC-47F1-9A9B-880C26AD0369}"/>
                </a:ext>
              </a:extLst>
            </p:cNvPr>
            <p:cNvGrpSpPr/>
            <p:nvPr/>
          </p:nvGrpSpPr>
          <p:grpSpPr>
            <a:xfrm>
              <a:off x="7616584" y="1996563"/>
              <a:ext cx="1148911" cy="1048519"/>
              <a:chOff x="3254186" y="3791994"/>
              <a:chExt cx="627681" cy="35033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EE6F53AD-CB2B-4A42-A45D-B4A5A61F6B63}"/>
                  </a:ext>
                </a:extLst>
              </p:cNvPr>
              <p:cNvSpPr/>
              <p:nvPr/>
            </p:nvSpPr>
            <p:spPr>
              <a:xfrm>
                <a:off x="3338941" y="3791994"/>
                <a:ext cx="447675" cy="35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FA4687EE-E233-44CF-88D4-A3D3ADE973FF}"/>
                  </a:ext>
                </a:extLst>
              </p:cNvPr>
              <p:cNvSpPr txBox="1"/>
              <p:nvPr/>
            </p:nvSpPr>
            <p:spPr>
              <a:xfrm>
                <a:off x="3254186" y="3856371"/>
                <a:ext cx="627681" cy="215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Detecting</a:t>
                </a:r>
              </a:p>
              <a:p>
                <a:pPr algn="ctr"/>
                <a:r>
                  <a:rPr lang="en-US" altLang="zh-TW" sz="1200" dirty="0"/>
                  <a:t>Delay</a:t>
                </a:r>
              </a:p>
              <a:p>
                <a:pPr algn="ctr"/>
                <a:r>
                  <a:rPr lang="en-US" altLang="zh-TW" sz="1200" dirty="0"/>
                  <a:t>element</a:t>
                </a:r>
                <a:endParaRPr lang="zh-TW" altLang="en-US" sz="1200" dirty="0"/>
              </a:p>
            </p:txBody>
          </p:sp>
        </p:grpSp>
        <p:sp>
          <p:nvSpPr>
            <p:cNvPr id="143" name="流程圖: 匯合連接點 142">
              <a:extLst>
                <a:ext uri="{FF2B5EF4-FFF2-40B4-BE49-F238E27FC236}">
                  <a16:creationId xmlns:a16="http://schemas.microsoft.com/office/drawing/2014/main" id="{94289D27-650D-4E74-841F-8A29878234D2}"/>
                </a:ext>
              </a:extLst>
            </p:cNvPr>
            <p:cNvSpPr/>
            <p:nvPr/>
          </p:nvSpPr>
          <p:spPr>
            <a:xfrm>
              <a:off x="8850141" y="2268921"/>
              <a:ext cx="401365" cy="457226"/>
            </a:xfrm>
            <a:prstGeom prst="flowChartSummingJunct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614A41F4-EC6F-4714-BCE6-B117A55A86D0}"/>
                </a:ext>
              </a:extLst>
            </p:cNvPr>
            <p:cNvCxnSpPr>
              <a:cxnSpLocks/>
            </p:cNvCxnSpPr>
            <p:nvPr/>
          </p:nvCxnSpPr>
          <p:spPr>
            <a:xfrm>
              <a:off x="8591147" y="2509536"/>
              <a:ext cx="2589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E0A2E654-896E-49DE-B4B7-B4FFC056AA89}"/>
              </a:ext>
            </a:extLst>
          </p:cNvPr>
          <p:cNvGrpSpPr/>
          <p:nvPr/>
        </p:nvGrpSpPr>
        <p:grpSpPr>
          <a:xfrm>
            <a:off x="8912896" y="1717202"/>
            <a:ext cx="568150" cy="538903"/>
            <a:chOff x="8912896" y="1717202"/>
            <a:chExt cx="568150" cy="538903"/>
          </a:xfrm>
        </p:grpSpPr>
        <p:cxnSp>
          <p:nvCxnSpPr>
            <p:cNvPr id="147" name="直線接點 146">
              <a:extLst>
                <a:ext uri="{FF2B5EF4-FFF2-40B4-BE49-F238E27FC236}">
                  <a16:creationId xmlns:a16="http://schemas.microsoft.com/office/drawing/2014/main" id="{63DD8958-E533-4A5B-BC09-821335A73347}"/>
                </a:ext>
              </a:extLst>
            </p:cNvPr>
            <p:cNvCxnSpPr>
              <a:cxnSpLocks/>
            </p:cNvCxnSpPr>
            <p:nvPr/>
          </p:nvCxnSpPr>
          <p:spPr>
            <a:xfrm>
              <a:off x="9050823" y="1989818"/>
              <a:ext cx="0" cy="2662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6871E798-8FEA-41DD-A7FA-7EBA35AB0703}"/>
                </a:ext>
              </a:extLst>
            </p:cNvPr>
            <p:cNvSpPr txBox="1"/>
            <p:nvPr/>
          </p:nvSpPr>
          <p:spPr>
            <a:xfrm>
              <a:off x="8912896" y="1717202"/>
              <a:ext cx="56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0A18F5C3-ACDB-400E-A574-5ECDFD68457D}"/>
              </a:ext>
            </a:extLst>
          </p:cNvPr>
          <p:cNvGrpSpPr/>
          <p:nvPr/>
        </p:nvGrpSpPr>
        <p:grpSpPr>
          <a:xfrm>
            <a:off x="8912730" y="3435174"/>
            <a:ext cx="568150" cy="538903"/>
            <a:chOff x="8912896" y="1717202"/>
            <a:chExt cx="568150" cy="538903"/>
          </a:xfrm>
        </p:grpSpPr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D6EFA631-A4D8-4AFA-B330-D83774DA1896}"/>
                </a:ext>
              </a:extLst>
            </p:cNvPr>
            <p:cNvCxnSpPr>
              <a:cxnSpLocks/>
            </p:cNvCxnSpPr>
            <p:nvPr/>
          </p:nvCxnSpPr>
          <p:spPr>
            <a:xfrm>
              <a:off x="9050823" y="1989818"/>
              <a:ext cx="0" cy="2662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9655BE97-9E94-4165-93FC-0E2C96F5DF6D}"/>
                </a:ext>
              </a:extLst>
            </p:cNvPr>
            <p:cNvSpPr txBox="1"/>
            <p:nvPr/>
          </p:nvSpPr>
          <p:spPr>
            <a:xfrm>
              <a:off x="8912896" y="1717202"/>
              <a:ext cx="56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K</a:t>
              </a:r>
              <a:endParaRPr lang="zh-TW" altLang="en-US" sz="1600" dirty="0"/>
            </a:p>
          </p:txBody>
        </p:sp>
      </p:grp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42E87E0B-AAE2-4356-95DA-85783B24404F}"/>
              </a:ext>
            </a:extLst>
          </p:cNvPr>
          <p:cNvSpPr txBox="1"/>
          <p:nvPr/>
        </p:nvSpPr>
        <p:spPr>
          <a:xfrm>
            <a:off x="1465195" y="2483140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baseline="-25000" dirty="0"/>
              <a:t>i</a:t>
            </a:r>
            <a:endParaRPr lang="zh-TW" altLang="zh-TW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154759C-9E48-411E-93E0-DDD72726DCDD}"/>
              </a:ext>
            </a:extLst>
          </p:cNvPr>
          <p:cNvSpPr/>
          <p:nvPr/>
        </p:nvSpPr>
        <p:spPr>
          <a:xfrm>
            <a:off x="5925921" y="324433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kern="100" baseline="-250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zh-TW" altLang="zh-TW" kern="100" dirty="0">
              <a:latin typeface="Calibri" panose="020F05020202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6AA88D17-CE31-4713-B510-F4E4B16B7ED0}"/>
              </a:ext>
            </a:extLst>
          </p:cNvPr>
          <p:cNvSpPr txBox="1"/>
          <p:nvPr/>
        </p:nvSpPr>
        <p:spPr>
          <a:xfrm>
            <a:off x="1441125" y="4184685"/>
            <a:ext cx="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r>
              <a:rPr lang="en-US" altLang="zh-TW" baseline="-25000" dirty="0"/>
              <a:t>i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3266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ED092F97-B6E3-4683-94F3-3BC4B6FAAD7B}"/>
              </a:ext>
            </a:extLst>
          </p:cNvPr>
          <p:cNvSpPr/>
          <p:nvPr/>
        </p:nvSpPr>
        <p:spPr>
          <a:xfrm>
            <a:off x="1967346" y="1376219"/>
            <a:ext cx="7250545" cy="471054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CFA9E1C-036F-406E-B66F-C937DE4E9116}"/>
              </a:ext>
            </a:extLst>
          </p:cNvPr>
          <p:cNvSpPr/>
          <p:nvPr/>
        </p:nvSpPr>
        <p:spPr>
          <a:xfrm>
            <a:off x="2376055" y="1835061"/>
            <a:ext cx="6433126" cy="389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9F0C5A-FE11-4F0A-A9B9-558BE0920CE2}"/>
              </a:ext>
            </a:extLst>
          </p:cNvPr>
          <p:cNvSpPr/>
          <p:nvPr/>
        </p:nvSpPr>
        <p:spPr>
          <a:xfrm>
            <a:off x="2710297" y="2967180"/>
            <a:ext cx="923636" cy="6303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8AD1BFA-5459-4F57-96B8-AC0581E969DE}"/>
              </a:ext>
            </a:extLst>
          </p:cNvPr>
          <p:cNvSpPr/>
          <p:nvPr/>
        </p:nvSpPr>
        <p:spPr>
          <a:xfrm>
            <a:off x="2710297" y="4218708"/>
            <a:ext cx="923636" cy="6303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A2F0303-5818-46FA-9B1A-E2B88AD5099C}"/>
              </a:ext>
            </a:extLst>
          </p:cNvPr>
          <p:cNvSpPr/>
          <p:nvPr/>
        </p:nvSpPr>
        <p:spPr>
          <a:xfrm>
            <a:off x="4058228" y="2979878"/>
            <a:ext cx="923636" cy="6303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89E447C-BF7E-437F-B56C-20D85737930E}"/>
              </a:ext>
            </a:extLst>
          </p:cNvPr>
          <p:cNvSpPr/>
          <p:nvPr/>
        </p:nvSpPr>
        <p:spPr>
          <a:xfrm>
            <a:off x="4058228" y="4218708"/>
            <a:ext cx="923636" cy="6303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EB0C30A-466F-4DCA-8617-0978B54C8DD4}"/>
              </a:ext>
            </a:extLst>
          </p:cNvPr>
          <p:cNvSpPr/>
          <p:nvPr/>
        </p:nvSpPr>
        <p:spPr>
          <a:xfrm>
            <a:off x="7210137" y="2651989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9E3789A-2794-4D3C-815F-93BA0A296784}"/>
              </a:ext>
            </a:extLst>
          </p:cNvPr>
          <p:cNvSpPr/>
          <p:nvPr/>
        </p:nvSpPr>
        <p:spPr>
          <a:xfrm>
            <a:off x="7210137" y="3694541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C7875E-595C-4A2C-99F1-DB8FE8863989}"/>
              </a:ext>
            </a:extLst>
          </p:cNvPr>
          <p:cNvSpPr/>
          <p:nvPr/>
        </p:nvSpPr>
        <p:spPr>
          <a:xfrm>
            <a:off x="7210137" y="4737093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F2362D6-9AC2-4779-A7E2-098B19B9A0B5}"/>
              </a:ext>
            </a:extLst>
          </p:cNvPr>
          <p:cNvSpPr/>
          <p:nvPr/>
        </p:nvSpPr>
        <p:spPr>
          <a:xfrm>
            <a:off x="5877791" y="2651989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8F8EDB2-83A0-4668-BC8A-CA313F0F9CE7}"/>
              </a:ext>
            </a:extLst>
          </p:cNvPr>
          <p:cNvSpPr/>
          <p:nvPr/>
        </p:nvSpPr>
        <p:spPr>
          <a:xfrm>
            <a:off x="5877791" y="3694541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C6404A-59E7-444F-89EB-4168B2E20D97}"/>
              </a:ext>
            </a:extLst>
          </p:cNvPr>
          <p:cNvSpPr/>
          <p:nvPr/>
        </p:nvSpPr>
        <p:spPr>
          <a:xfrm>
            <a:off x="5877791" y="4737093"/>
            <a:ext cx="923636" cy="630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3AC2BA-DF8C-4BBB-A31D-30CED768FC46}"/>
              </a:ext>
            </a:extLst>
          </p:cNvPr>
          <p:cNvSpPr txBox="1"/>
          <p:nvPr/>
        </p:nvSpPr>
        <p:spPr>
          <a:xfrm>
            <a:off x="4941061" y="2002098"/>
            <a:ext cx="13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QR_CORDIC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5376D2F-3280-4C39-85A0-90F1912111BF}"/>
              </a:ext>
            </a:extLst>
          </p:cNvPr>
          <p:cNvSpPr txBox="1"/>
          <p:nvPr/>
        </p:nvSpPr>
        <p:spPr>
          <a:xfrm>
            <a:off x="5146342" y="1420974"/>
            <a:ext cx="100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TESTBED</a:t>
            </a:r>
            <a:endParaRPr lang="zh-TW" altLang="en-US" dirty="0"/>
          </a:p>
        </p:txBody>
      </p:sp>
      <p:sp>
        <p:nvSpPr>
          <p:cNvPr id="20" name="箭號: 五邊形 19">
            <a:extLst>
              <a:ext uri="{FF2B5EF4-FFF2-40B4-BE49-F238E27FC236}">
                <a16:creationId xmlns:a16="http://schemas.microsoft.com/office/drawing/2014/main" id="{D7BDD343-DDCA-4D65-A8C3-193EA3F3C980}"/>
              </a:ext>
            </a:extLst>
          </p:cNvPr>
          <p:cNvSpPr/>
          <p:nvPr/>
        </p:nvSpPr>
        <p:spPr>
          <a:xfrm rot="10800000">
            <a:off x="2182091" y="2371430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五邊形 20">
            <a:extLst>
              <a:ext uri="{FF2B5EF4-FFF2-40B4-BE49-F238E27FC236}">
                <a16:creationId xmlns:a16="http://schemas.microsoft.com/office/drawing/2014/main" id="{466A4888-1076-41F7-8A28-5039E6269A8F}"/>
              </a:ext>
            </a:extLst>
          </p:cNvPr>
          <p:cNvSpPr/>
          <p:nvPr/>
        </p:nvSpPr>
        <p:spPr>
          <a:xfrm rot="10800000">
            <a:off x="2176314" y="3256387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D8E37C71-0BD4-4B3F-B684-78CCA038AAA5}"/>
              </a:ext>
            </a:extLst>
          </p:cNvPr>
          <p:cNvSpPr/>
          <p:nvPr/>
        </p:nvSpPr>
        <p:spPr>
          <a:xfrm rot="10800000">
            <a:off x="2176315" y="416732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五邊形 22">
            <a:extLst>
              <a:ext uri="{FF2B5EF4-FFF2-40B4-BE49-F238E27FC236}">
                <a16:creationId xmlns:a16="http://schemas.microsoft.com/office/drawing/2014/main" id="{493DCA79-CDFD-4DE0-9F09-BB2B54DE31AA}"/>
              </a:ext>
            </a:extLst>
          </p:cNvPr>
          <p:cNvSpPr/>
          <p:nvPr/>
        </p:nvSpPr>
        <p:spPr>
          <a:xfrm rot="10800000">
            <a:off x="2176316" y="5052284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EFF5062-ECDB-499E-83A8-7429C9047F81}"/>
              </a:ext>
            </a:extLst>
          </p:cNvPr>
          <p:cNvCxnSpPr>
            <a:stCxn id="20" idx="3"/>
          </p:cNvCxnSpPr>
          <p:nvPr/>
        </p:nvCxnSpPr>
        <p:spPr>
          <a:xfrm flipH="1">
            <a:off x="1182255" y="250183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C8ECD67-368C-49CC-BF12-816D9B43D599}"/>
              </a:ext>
            </a:extLst>
          </p:cNvPr>
          <p:cNvCxnSpPr/>
          <p:nvPr/>
        </p:nvCxnSpPr>
        <p:spPr>
          <a:xfrm flipH="1">
            <a:off x="1182255" y="3386792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CE250A-D5E0-4F18-997C-D15D385B0EF4}"/>
              </a:ext>
            </a:extLst>
          </p:cNvPr>
          <p:cNvCxnSpPr/>
          <p:nvPr/>
        </p:nvCxnSpPr>
        <p:spPr>
          <a:xfrm flipH="1">
            <a:off x="1184274" y="429391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5B497AD-6838-445D-882F-A0ABF9738783}"/>
              </a:ext>
            </a:extLst>
          </p:cNvPr>
          <p:cNvCxnSpPr/>
          <p:nvPr/>
        </p:nvCxnSpPr>
        <p:spPr>
          <a:xfrm flipH="1">
            <a:off x="1176477" y="5182688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EEC01C-FD54-4342-B6EB-B596CC3E3F97}"/>
              </a:ext>
            </a:extLst>
          </p:cNvPr>
          <p:cNvSpPr txBox="1"/>
          <p:nvPr/>
        </p:nvSpPr>
        <p:spPr>
          <a:xfrm>
            <a:off x="679815" y="2317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A51EB1E-B390-4781-BFAF-C069A7053A1E}"/>
              </a:ext>
            </a:extLst>
          </p:cNvPr>
          <p:cNvSpPr txBox="1"/>
          <p:nvPr/>
        </p:nvSpPr>
        <p:spPr>
          <a:xfrm>
            <a:off x="465385" y="3202126"/>
            <a:ext cx="7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Rst_n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CE1453D-CB86-4C31-B6C2-3EEF0DED7FD9}"/>
              </a:ext>
            </a:extLst>
          </p:cNvPr>
          <p:cNvSpPr txBox="1"/>
          <p:nvPr/>
        </p:nvSpPr>
        <p:spPr>
          <a:xfrm>
            <a:off x="495662" y="4109249"/>
            <a:ext cx="62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valid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67E87AB-0739-453A-9F3A-0F4CAC0D55A7}"/>
              </a:ext>
            </a:extLst>
          </p:cNvPr>
          <p:cNvSpPr txBox="1"/>
          <p:nvPr/>
        </p:nvSpPr>
        <p:spPr>
          <a:xfrm>
            <a:off x="759965" y="50163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</a:t>
            </a:r>
            <a:endParaRPr lang="zh-TW" altLang="en-US" dirty="0"/>
          </a:p>
        </p:txBody>
      </p:sp>
      <p:sp>
        <p:nvSpPr>
          <p:cNvPr id="34" name="箭號: 五邊形 33">
            <a:extLst>
              <a:ext uri="{FF2B5EF4-FFF2-40B4-BE49-F238E27FC236}">
                <a16:creationId xmlns:a16="http://schemas.microsoft.com/office/drawing/2014/main" id="{E62C6733-23BF-4917-93E8-8CCFF48F2BDE}"/>
              </a:ext>
            </a:extLst>
          </p:cNvPr>
          <p:cNvSpPr/>
          <p:nvPr/>
        </p:nvSpPr>
        <p:spPr>
          <a:xfrm>
            <a:off x="8652164" y="3256265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五邊形 34">
            <a:extLst>
              <a:ext uri="{FF2B5EF4-FFF2-40B4-BE49-F238E27FC236}">
                <a16:creationId xmlns:a16="http://schemas.microsoft.com/office/drawing/2014/main" id="{84F63424-E207-4B89-AADE-819F8DB99DE8}"/>
              </a:ext>
            </a:extLst>
          </p:cNvPr>
          <p:cNvSpPr/>
          <p:nvPr/>
        </p:nvSpPr>
        <p:spPr>
          <a:xfrm>
            <a:off x="8646387" y="4141222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1A4AB7A-7EBF-43D3-9DF9-709014356080}"/>
              </a:ext>
            </a:extLst>
          </p:cNvPr>
          <p:cNvCxnSpPr/>
          <p:nvPr/>
        </p:nvCxnSpPr>
        <p:spPr>
          <a:xfrm flipH="1">
            <a:off x="9030855" y="3386670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B00403B-5C0F-4968-B46C-C210AEBC4E8F}"/>
              </a:ext>
            </a:extLst>
          </p:cNvPr>
          <p:cNvCxnSpPr/>
          <p:nvPr/>
        </p:nvCxnSpPr>
        <p:spPr>
          <a:xfrm flipH="1">
            <a:off x="9015850" y="4277849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DF86302-832C-4844-853F-839930CD1D0F}"/>
              </a:ext>
            </a:extLst>
          </p:cNvPr>
          <p:cNvSpPr txBox="1"/>
          <p:nvPr/>
        </p:nvSpPr>
        <p:spPr>
          <a:xfrm>
            <a:off x="10112255" y="3189011"/>
            <a:ext cx="10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Out_valid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EA2A6D-AFB5-4424-8683-62DA41491B92}"/>
              </a:ext>
            </a:extLst>
          </p:cNvPr>
          <p:cNvSpPr txBox="1"/>
          <p:nvPr/>
        </p:nvSpPr>
        <p:spPr>
          <a:xfrm>
            <a:off x="10109056" y="405880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57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群組 89">
            <a:extLst>
              <a:ext uri="{FF2B5EF4-FFF2-40B4-BE49-F238E27FC236}">
                <a16:creationId xmlns:a16="http://schemas.microsoft.com/office/drawing/2014/main" id="{1EA6A8EA-DB09-4C52-9DF0-4EF1527786BD}"/>
              </a:ext>
            </a:extLst>
          </p:cNvPr>
          <p:cNvGrpSpPr/>
          <p:nvPr/>
        </p:nvGrpSpPr>
        <p:grpSpPr>
          <a:xfrm>
            <a:off x="2276262" y="1115892"/>
            <a:ext cx="7421344" cy="4776357"/>
            <a:chOff x="3717134" y="1125128"/>
            <a:chExt cx="7421344" cy="4776357"/>
          </a:xfrm>
        </p:grpSpPr>
        <p:sp>
          <p:nvSpPr>
            <p:cNvPr id="50" name="箭號: 五邊形 49">
              <a:extLst>
                <a:ext uri="{FF2B5EF4-FFF2-40B4-BE49-F238E27FC236}">
                  <a16:creationId xmlns:a16="http://schemas.microsoft.com/office/drawing/2014/main" id="{9A5F48E9-D775-4E86-8BE5-28067544342A}"/>
                </a:ext>
              </a:extLst>
            </p:cNvPr>
            <p:cNvSpPr/>
            <p:nvPr/>
          </p:nvSpPr>
          <p:spPr>
            <a:xfrm rot="10800000">
              <a:off x="7697186" y="2826498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箭號: 五邊形 50">
              <a:extLst>
                <a:ext uri="{FF2B5EF4-FFF2-40B4-BE49-F238E27FC236}">
                  <a16:creationId xmlns:a16="http://schemas.microsoft.com/office/drawing/2014/main" id="{B6B8A92A-2702-4A92-84BC-71378A2AECA4}"/>
                </a:ext>
              </a:extLst>
            </p:cNvPr>
            <p:cNvSpPr/>
            <p:nvPr/>
          </p:nvSpPr>
          <p:spPr>
            <a:xfrm rot="10800000">
              <a:off x="7691409" y="3353809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箭號: 五邊形 51">
              <a:extLst>
                <a:ext uri="{FF2B5EF4-FFF2-40B4-BE49-F238E27FC236}">
                  <a16:creationId xmlns:a16="http://schemas.microsoft.com/office/drawing/2014/main" id="{686D552E-20FD-46BF-946D-DCB57DDA213C}"/>
                </a:ext>
              </a:extLst>
            </p:cNvPr>
            <p:cNvSpPr/>
            <p:nvPr/>
          </p:nvSpPr>
          <p:spPr>
            <a:xfrm rot="10800000">
              <a:off x="7691409" y="3963135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箭號: 五邊形 52">
              <a:extLst>
                <a:ext uri="{FF2B5EF4-FFF2-40B4-BE49-F238E27FC236}">
                  <a16:creationId xmlns:a16="http://schemas.microsoft.com/office/drawing/2014/main" id="{E1C9039A-84E9-4F8B-BD5E-CE9E05B539F5}"/>
                </a:ext>
              </a:extLst>
            </p:cNvPr>
            <p:cNvSpPr/>
            <p:nvPr/>
          </p:nvSpPr>
          <p:spPr>
            <a:xfrm rot="10800000">
              <a:off x="7694707" y="4395633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88BF73B9-C8EE-4CA1-AA9F-E7747526DA49}"/>
                </a:ext>
              </a:extLst>
            </p:cNvPr>
            <p:cNvCxnSpPr>
              <a:stCxn id="50" idx="3"/>
            </p:cNvCxnSpPr>
            <p:nvPr/>
          </p:nvCxnSpPr>
          <p:spPr>
            <a:xfrm flipH="1">
              <a:off x="6697350" y="2956903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08231334-E95C-4350-87B4-18BA690A1938}"/>
                </a:ext>
              </a:extLst>
            </p:cNvPr>
            <p:cNvCxnSpPr/>
            <p:nvPr/>
          </p:nvCxnSpPr>
          <p:spPr>
            <a:xfrm flipH="1">
              <a:off x="6697350" y="3484214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1A89A34-175E-4BDB-ABBA-7A7FA2103DBE}"/>
                </a:ext>
              </a:extLst>
            </p:cNvPr>
            <p:cNvCxnSpPr/>
            <p:nvPr/>
          </p:nvCxnSpPr>
          <p:spPr>
            <a:xfrm flipH="1">
              <a:off x="6699368" y="4089722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6F259E98-7604-444A-B753-04CBDF96F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4868" y="4526037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6F2202E-B77C-4646-8AA0-6AADA0692DC5}"/>
                </a:ext>
              </a:extLst>
            </p:cNvPr>
            <p:cNvSpPr txBox="1"/>
            <p:nvPr/>
          </p:nvSpPr>
          <p:spPr>
            <a:xfrm>
              <a:off x="7089486" y="262774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clk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83226936-F997-40F2-946F-A9AD605A69E4}"/>
                </a:ext>
              </a:extLst>
            </p:cNvPr>
            <p:cNvSpPr txBox="1"/>
            <p:nvPr/>
          </p:nvSpPr>
          <p:spPr>
            <a:xfrm>
              <a:off x="6972885" y="3139345"/>
              <a:ext cx="662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rst_n</a:t>
              </a:r>
              <a:endParaRPr lang="zh-TW" altLang="en-US" dirty="0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CAB35CA-C218-4617-9F8B-CCA4A685D693}"/>
                </a:ext>
              </a:extLst>
            </p:cNvPr>
            <p:cNvSpPr txBox="1"/>
            <p:nvPr/>
          </p:nvSpPr>
          <p:spPr>
            <a:xfrm>
              <a:off x="6995075" y="3746228"/>
              <a:ext cx="623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valid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25FAEBF-2F8C-42CD-923A-0353890CBA10}"/>
                </a:ext>
              </a:extLst>
            </p:cNvPr>
            <p:cNvSpPr txBox="1"/>
            <p:nvPr/>
          </p:nvSpPr>
          <p:spPr>
            <a:xfrm>
              <a:off x="7136222" y="421774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in</a:t>
              </a:r>
              <a:endParaRPr lang="zh-TW" altLang="en-US" dirty="0"/>
            </a:p>
          </p:txBody>
        </p:sp>
        <p:sp>
          <p:nvSpPr>
            <p:cNvPr id="62" name="箭號: 五邊形 61">
              <a:extLst>
                <a:ext uri="{FF2B5EF4-FFF2-40B4-BE49-F238E27FC236}">
                  <a16:creationId xmlns:a16="http://schemas.microsoft.com/office/drawing/2014/main" id="{5200E63F-52BC-468E-8DA2-352901FFF229}"/>
                </a:ext>
              </a:extLst>
            </p:cNvPr>
            <p:cNvSpPr/>
            <p:nvPr/>
          </p:nvSpPr>
          <p:spPr>
            <a:xfrm>
              <a:off x="6715814" y="1687448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箭號: 五邊形 62">
              <a:extLst>
                <a:ext uri="{FF2B5EF4-FFF2-40B4-BE49-F238E27FC236}">
                  <a16:creationId xmlns:a16="http://schemas.microsoft.com/office/drawing/2014/main" id="{B2D892F2-96AF-4786-A618-A3C62580EAF6}"/>
                </a:ext>
              </a:extLst>
            </p:cNvPr>
            <p:cNvSpPr/>
            <p:nvPr/>
          </p:nvSpPr>
          <p:spPr>
            <a:xfrm>
              <a:off x="6710037" y="2239332"/>
              <a:ext cx="387927" cy="260811"/>
            </a:xfrm>
            <a:prstGeom prst="homePlat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01A05AAC-B5AA-40F5-AC22-257DF32B8A72}"/>
                </a:ext>
              </a:extLst>
            </p:cNvPr>
            <p:cNvCxnSpPr/>
            <p:nvPr/>
          </p:nvCxnSpPr>
          <p:spPr>
            <a:xfrm flipH="1">
              <a:off x="7094505" y="1817853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BA71111-03D3-44FF-BC3F-C15704C6F998}"/>
                </a:ext>
              </a:extLst>
            </p:cNvPr>
            <p:cNvCxnSpPr/>
            <p:nvPr/>
          </p:nvCxnSpPr>
          <p:spPr>
            <a:xfrm flipH="1">
              <a:off x="7079500" y="2375959"/>
              <a:ext cx="999836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7BB041F-A8E5-42AA-ADF2-C8B9054C3236}"/>
                </a:ext>
              </a:extLst>
            </p:cNvPr>
            <p:cNvSpPr txBox="1"/>
            <p:nvPr/>
          </p:nvSpPr>
          <p:spPr>
            <a:xfrm>
              <a:off x="7058304" y="1494518"/>
              <a:ext cx="1059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out_valid</a:t>
              </a:r>
              <a:endParaRPr lang="zh-TW" altLang="en-US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DA0D676-A3FD-4367-AC90-042319FAB4EA}"/>
                </a:ext>
              </a:extLst>
            </p:cNvPr>
            <p:cNvSpPr txBox="1"/>
            <p:nvPr/>
          </p:nvSpPr>
          <p:spPr>
            <a:xfrm>
              <a:off x="7089714" y="205402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out</a:t>
              </a:r>
              <a:endParaRPr lang="zh-TW" altLang="en-US" dirty="0"/>
            </a:p>
          </p:txBody>
        </p:sp>
        <p:grpSp>
          <p:nvGrpSpPr>
            <p:cNvPr id="89" name="群組 88">
              <a:extLst>
                <a:ext uri="{FF2B5EF4-FFF2-40B4-BE49-F238E27FC236}">
                  <a16:creationId xmlns:a16="http://schemas.microsoft.com/office/drawing/2014/main" id="{9B9C32B1-68E3-486E-8216-9D3363318FA8}"/>
                </a:ext>
              </a:extLst>
            </p:cNvPr>
            <p:cNvGrpSpPr/>
            <p:nvPr/>
          </p:nvGrpSpPr>
          <p:grpSpPr>
            <a:xfrm>
              <a:off x="3717134" y="1125128"/>
              <a:ext cx="2985336" cy="4776357"/>
              <a:chOff x="2644295" y="1183279"/>
              <a:chExt cx="2985336" cy="4776357"/>
            </a:xfrm>
          </p:grpSpPr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F8D19C05-C127-4AC3-A53C-DD5D04BB5CE7}"/>
                  </a:ext>
                </a:extLst>
              </p:cNvPr>
              <p:cNvSpPr/>
              <p:nvPr/>
            </p:nvSpPr>
            <p:spPr>
              <a:xfrm>
                <a:off x="2644295" y="1183279"/>
                <a:ext cx="2985336" cy="477635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8B410706-CC97-47AB-923B-A24FA202C2A2}"/>
                  </a:ext>
                </a:extLst>
              </p:cNvPr>
              <p:cNvSpPr/>
              <p:nvPr/>
            </p:nvSpPr>
            <p:spPr>
              <a:xfrm>
                <a:off x="2967935" y="2208507"/>
                <a:ext cx="553774" cy="477994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GG</a:t>
                </a:r>
                <a:endParaRPr lang="zh-TW" altLang="en-US" dirty="0"/>
              </a:p>
            </p:txBody>
          </p:sp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FB053C31-9267-4933-A280-505B5096C662}"/>
                  </a:ext>
                </a:extLst>
              </p:cNvPr>
              <p:cNvSpPr/>
              <p:nvPr/>
            </p:nvSpPr>
            <p:spPr>
              <a:xfrm>
                <a:off x="4797229" y="2208507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EF1EE7C-1AEA-445D-8441-91FD4594F893}"/>
                  </a:ext>
                </a:extLst>
              </p:cNvPr>
              <p:cNvSpPr txBox="1"/>
              <p:nvPr/>
            </p:nvSpPr>
            <p:spPr>
              <a:xfrm>
                <a:off x="3558746" y="1420861"/>
                <a:ext cx="1303114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QR_CORDIC</a:t>
                </a:r>
                <a:endParaRPr lang="zh-TW" altLang="en-US" dirty="0"/>
              </a:p>
            </p:txBody>
          </p:sp>
          <p:sp>
            <p:nvSpPr>
              <p:cNvPr id="68" name="矩形: 圓角 67">
                <a:extLst>
                  <a:ext uri="{FF2B5EF4-FFF2-40B4-BE49-F238E27FC236}">
                    <a16:creationId xmlns:a16="http://schemas.microsoft.com/office/drawing/2014/main" id="{9EACC24B-8E35-43A7-8C4D-D6C569178077}"/>
                  </a:ext>
                </a:extLst>
              </p:cNvPr>
              <p:cNvSpPr/>
              <p:nvPr/>
            </p:nvSpPr>
            <p:spPr>
              <a:xfrm>
                <a:off x="2967935" y="2908676"/>
                <a:ext cx="553774" cy="477994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GG</a:t>
                </a:r>
                <a:endParaRPr lang="zh-TW" altLang="en-US" dirty="0"/>
              </a:p>
            </p:txBody>
          </p:sp>
          <p:sp>
            <p:nvSpPr>
              <p:cNvPr id="69" name="矩形: 圓角 68">
                <a:extLst>
                  <a:ext uri="{FF2B5EF4-FFF2-40B4-BE49-F238E27FC236}">
                    <a16:creationId xmlns:a16="http://schemas.microsoft.com/office/drawing/2014/main" id="{100711D0-FFDA-4B2F-8EC9-1A74E81793FF}"/>
                  </a:ext>
                </a:extLst>
              </p:cNvPr>
              <p:cNvSpPr/>
              <p:nvPr/>
            </p:nvSpPr>
            <p:spPr>
              <a:xfrm>
                <a:off x="2967935" y="3598319"/>
                <a:ext cx="553774" cy="477994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GG</a:t>
                </a:r>
                <a:endParaRPr lang="zh-TW" altLang="en-US" dirty="0"/>
              </a:p>
            </p:txBody>
          </p:sp>
          <p:sp>
            <p:nvSpPr>
              <p:cNvPr id="70" name="矩形: 圓角 69">
                <a:extLst>
                  <a:ext uri="{FF2B5EF4-FFF2-40B4-BE49-F238E27FC236}">
                    <a16:creationId xmlns:a16="http://schemas.microsoft.com/office/drawing/2014/main" id="{D4F3FEA6-6BE4-4C33-85D5-A7F1963167CF}"/>
                  </a:ext>
                </a:extLst>
              </p:cNvPr>
              <p:cNvSpPr/>
              <p:nvPr/>
            </p:nvSpPr>
            <p:spPr>
              <a:xfrm>
                <a:off x="2961135" y="4340988"/>
                <a:ext cx="553774" cy="477994"/>
              </a:xfrm>
              <a:prstGeom prst="roundRect">
                <a:avLst/>
              </a:prstGeom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GG</a:t>
                </a:r>
                <a:endParaRPr lang="zh-TW" altLang="en-US" dirty="0"/>
              </a:p>
            </p:txBody>
          </p:sp>
          <p:sp>
            <p:nvSpPr>
              <p:cNvPr id="72" name="矩形: 圓角 71">
                <a:extLst>
                  <a:ext uri="{FF2B5EF4-FFF2-40B4-BE49-F238E27FC236}">
                    <a16:creationId xmlns:a16="http://schemas.microsoft.com/office/drawing/2014/main" id="{6D7CD7A3-D5DC-4B28-B6BF-D666D6BEFE70}"/>
                  </a:ext>
                </a:extLst>
              </p:cNvPr>
              <p:cNvSpPr/>
              <p:nvPr/>
            </p:nvSpPr>
            <p:spPr>
              <a:xfrm>
                <a:off x="4797229" y="3286930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78AC528F-4A42-4246-BA15-59C055BC3FBF}"/>
                  </a:ext>
                </a:extLst>
              </p:cNvPr>
              <p:cNvSpPr/>
              <p:nvPr/>
            </p:nvSpPr>
            <p:spPr>
              <a:xfrm>
                <a:off x="4797229" y="4365353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74" name="矩形: 圓角 73">
                <a:extLst>
                  <a:ext uri="{FF2B5EF4-FFF2-40B4-BE49-F238E27FC236}">
                    <a16:creationId xmlns:a16="http://schemas.microsoft.com/office/drawing/2014/main" id="{1E6A5CD9-75BA-4550-81DD-46FB4C771BE6}"/>
                  </a:ext>
                </a:extLst>
              </p:cNvPr>
              <p:cNvSpPr/>
              <p:nvPr/>
            </p:nvSpPr>
            <p:spPr>
              <a:xfrm>
                <a:off x="3933416" y="2206900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75" name="矩形: 圓角 74">
                <a:extLst>
                  <a:ext uri="{FF2B5EF4-FFF2-40B4-BE49-F238E27FC236}">
                    <a16:creationId xmlns:a16="http://schemas.microsoft.com/office/drawing/2014/main" id="{48EFD258-4695-4F81-8ADF-2E6483A7F2ED}"/>
                  </a:ext>
                </a:extLst>
              </p:cNvPr>
              <p:cNvSpPr/>
              <p:nvPr/>
            </p:nvSpPr>
            <p:spPr>
              <a:xfrm>
                <a:off x="3933416" y="3285323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  <p:sp>
            <p:nvSpPr>
              <p:cNvPr id="76" name="矩形: 圓角 75">
                <a:extLst>
                  <a:ext uri="{FF2B5EF4-FFF2-40B4-BE49-F238E27FC236}">
                    <a16:creationId xmlns:a16="http://schemas.microsoft.com/office/drawing/2014/main" id="{7F3AE6E6-F05C-44EF-8206-9665B062E90C}"/>
                  </a:ext>
                </a:extLst>
              </p:cNvPr>
              <p:cNvSpPr/>
              <p:nvPr/>
            </p:nvSpPr>
            <p:spPr>
              <a:xfrm>
                <a:off x="3933416" y="4363746"/>
                <a:ext cx="553774" cy="441042"/>
              </a:xfrm>
              <a:prstGeom prst="roundRect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GR</a:t>
                </a:r>
                <a:endParaRPr lang="zh-TW" altLang="en-US" dirty="0"/>
              </a:p>
            </p:txBody>
          </p:sp>
        </p:grp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024975E0-83D4-415C-B9B5-90A4E8726981}"/>
                </a:ext>
              </a:extLst>
            </p:cNvPr>
            <p:cNvSpPr/>
            <p:nvPr/>
          </p:nvSpPr>
          <p:spPr>
            <a:xfrm>
              <a:off x="8085114" y="1125128"/>
              <a:ext cx="3053364" cy="4776357"/>
            </a:xfrm>
            <a:prstGeom prst="roundRect">
              <a:avLst/>
            </a:prstGeom>
            <a:solidFill>
              <a:schemeClr val="accent6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4BEB1FF-1A0F-4595-B135-6C0591D5A1D0}"/>
                </a:ext>
              </a:extLst>
            </p:cNvPr>
            <p:cNvSpPr txBox="1"/>
            <p:nvPr/>
          </p:nvSpPr>
          <p:spPr>
            <a:xfrm>
              <a:off x="9165520" y="1362710"/>
              <a:ext cx="1003160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TESTBED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2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號: 五邊形 9">
            <a:extLst>
              <a:ext uri="{FF2B5EF4-FFF2-40B4-BE49-F238E27FC236}">
                <a16:creationId xmlns:a16="http://schemas.microsoft.com/office/drawing/2014/main" id="{FDD7FAE2-922C-49D3-91A8-5E37A207E874}"/>
              </a:ext>
            </a:extLst>
          </p:cNvPr>
          <p:cNvSpPr/>
          <p:nvPr/>
        </p:nvSpPr>
        <p:spPr>
          <a:xfrm>
            <a:off x="5723502" y="3147444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6D9B56D-4CCF-4E82-85CD-8F741D78511E}"/>
              </a:ext>
            </a:extLst>
          </p:cNvPr>
          <p:cNvCxnSpPr/>
          <p:nvPr/>
        </p:nvCxnSpPr>
        <p:spPr>
          <a:xfrm flipH="1">
            <a:off x="6092965" y="3284071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F07046-82F0-41BA-9F4C-50ED25C34D02}"/>
              </a:ext>
            </a:extLst>
          </p:cNvPr>
          <p:cNvSpPr txBox="1"/>
          <p:nvPr/>
        </p:nvSpPr>
        <p:spPr>
          <a:xfrm>
            <a:off x="6258140" y="296277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out_Y</a:t>
            </a:r>
            <a:endParaRPr lang="zh-TW" altLang="en-US" dirty="0"/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581B5C18-FFA0-4A86-A582-6F83877E56BD}"/>
              </a:ext>
            </a:extLst>
          </p:cNvPr>
          <p:cNvSpPr/>
          <p:nvPr/>
        </p:nvSpPr>
        <p:spPr>
          <a:xfrm>
            <a:off x="5741966" y="207307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74897D4-773F-4AD7-AEAF-E2919DA2F031}"/>
              </a:ext>
            </a:extLst>
          </p:cNvPr>
          <p:cNvCxnSpPr/>
          <p:nvPr/>
        </p:nvCxnSpPr>
        <p:spPr>
          <a:xfrm flipH="1">
            <a:off x="6111429" y="220970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03F131A-D8E3-477D-8D2C-0668FFAD2B0B}"/>
              </a:ext>
            </a:extLst>
          </p:cNvPr>
          <p:cNvSpPr txBox="1"/>
          <p:nvPr/>
        </p:nvSpPr>
        <p:spPr>
          <a:xfrm>
            <a:off x="6250125" y="18884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out_X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0417B46-BF03-405F-95D5-D2395585429A}"/>
              </a:ext>
            </a:extLst>
          </p:cNvPr>
          <p:cNvSpPr/>
          <p:nvPr/>
        </p:nvSpPr>
        <p:spPr>
          <a:xfrm>
            <a:off x="2756630" y="1115891"/>
            <a:ext cx="2985336" cy="4776357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D37E2C-1ED3-471B-A297-4EF10B95D170}"/>
              </a:ext>
            </a:extLst>
          </p:cNvPr>
          <p:cNvSpPr txBox="1"/>
          <p:nvPr/>
        </p:nvSpPr>
        <p:spPr>
          <a:xfrm>
            <a:off x="4011092" y="1356036"/>
            <a:ext cx="47641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GG</a:t>
            </a:r>
            <a:endParaRPr lang="zh-TW" altLang="en-US" dirty="0"/>
          </a:p>
        </p:txBody>
      </p:sp>
      <p:sp>
        <p:nvSpPr>
          <p:cNvPr id="13" name="箭號: 五邊形 12">
            <a:extLst>
              <a:ext uri="{FF2B5EF4-FFF2-40B4-BE49-F238E27FC236}">
                <a16:creationId xmlns:a16="http://schemas.microsoft.com/office/drawing/2014/main" id="{E355317E-4363-44FF-B7CC-D7A0DC7D8494}"/>
              </a:ext>
            </a:extLst>
          </p:cNvPr>
          <p:cNvSpPr/>
          <p:nvPr/>
        </p:nvSpPr>
        <p:spPr>
          <a:xfrm>
            <a:off x="5741966" y="426871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A6E15A3-00EE-4C35-BEB8-8B99CF0DC772}"/>
              </a:ext>
            </a:extLst>
          </p:cNvPr>
          <p:cNvCxnSpPr/>
          <p:nvPr/>
        </p:nvCxnSpPr>
        <p:spPr>
          <a:xfrm flipH="1">
            <a:off x="6111429" y="440534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69A2678-0AC3-4514-A4CA-B5DB0A126BCD}"/>
              </a:ext>
            </a:extLst>
          </p:cNvPr>
          <p:cNvSpPr txBox="1"/>
          <p:nvPr/>
        </p:nvSpPr>
        <p:spPr>
          <a:xfrm>
            <a:off x="6250125" y="408405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Sign_d</a:t>
            </a:r>
            <a:endParaRPr lang="zh-TW" altLang="en-US" dirty="0"/>
          </a:p>
        </p:txBody>
      </p:sp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19903F23-D9C5-41EA-BFAA-F84077264246}"/>
              </a:ext>
            </a:extLst>
          </p:cNvPr>
          <p:cNvSpPr/>
          <p:nvPr/>
        </p:nvSpPr>
        <p:spPr>
          <a:xfrm>
            <a:off x="1353078" y="3105334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573F161-9085-463C-A167-3B403558EEFA}"/>
              </a:ext>
            </a:extLst>
          </p:cNvPr>
          <p:cNvCxnSpPr/>
          <p:nvPr/>
        </p:nvCxnSpPr>
        <p:spPr>
          <a:xfrm flipH="1">
            <a:off x="1722541" y="3241961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D24D18-09DE-4B63-BFBC-747B74EFB54C}"/>
              </a:ext>
            </a:extLst>
          </p:cNvPr>
          <p:cNvSpPr txBox="1"/>
          <p:nvPr/>
        </p:nvSpPr>
        <p:spPr>
          <a:xfrm>
            <a:off x="1935219" y="290854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in_Y</a:t>
            </a:r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E2C921EE-926C-4D4D-9197-3355A896F77E}"/>
              </a:ext>
            </a:extLst>
          </p:cNvPr>
          <p:cNvSpPr/>
          <p:nvPr/>
        </p:nvSpPr>
        <p:spPr>
          <a:xfrm>
            <a:off x="1371542" y="203096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14A284F-0D97-4E5A-9E2C-5002B62B6B84}"/>
              </a:ext>
            </a:extLst>
          </p:cNvPr>
          <p:cNvCxnSpPr/>
          <p:nvPr/>
        </p:nvCxnSpPr>
        <p:spPr>
          <a:xfrm flipH="1">
            <a:off x="1741005" y="216759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C48208-005E-4428-8A4B-747C35CCC70E}"/>
              </a:ext>
            </a:extLst>
          </p:cNvPr>
          <p:cNvSpPr txBox="1"/>
          <p:nvPr/>
        </p:nvSpPr>
        <p:spPr>
          <a:xfrm>
            <a:off x="1945565" y="18585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in_X</a:t>
            </a:r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A1BCDB57-E0B5-48E6-900D-2E0973D88EFE}"/>
              </a:ext>
            </a:extLst>
          </p:cNvPr>
          <p:cNvSpPr/>
          <p:nvPr/>
        </p:nvSpPr>
        <p:spPr>
          <a:xfrm>
            <a:off x="1371542" y="4226609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E11E2F9-E7C7-4B67-9BE4-64200C02ED3A}"/>
              </a:ext>
            </a:extLst>
          </p:cNvPr>
          <p:cNvCxnSpPr/>
          <p:nvPr/>
        </p:nvCxnSpPr>
        <p:spPr>
          <a:xfrm flipH="1">
            <a:off x="1741005" y="4363236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D8DF7E2-D038-478E-87A4-92247943A105}"/>
              </a:ext>
            </a:extLst>
          </p:cNvPr>
          <p:cNvSpPr txBox="1"/>
          <p:nvPr/>
        </p:nvSpPr>
        <p:spPr>
          <a:xfrm>
            <a:off x="1700828" y="4018827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Iter_num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67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號: 五邊形 4">
            <a:extLst>
              <a:ext uri="{FF2B5EF4-FFF2-40B4-BE49-F238E27FC236}">
                <a16:creationId xmlns:a16="http://schemas.microsoft.com/office/drawing/2014/main" id="{83E19A59-BA00-4C89-A478-8AF02D51562A}"/>
              </a:ext>
            </a:extLst>
          </p:cNvPr>
          <p:cNvSpPr/>
          <p:nvPr/>
        </p:nvSpPr>
        <p:spPr>
          <a:xfrm>
            <a:off x="5723502" y="382319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A9B89B1-E769-408C-AB77-00DC2170EEFA}"/>
              </a:ext>
            </a:extLst>
          </p:cNvPr>
          <p:cNvCxnSpPr/>
          <p:nvPr/>
        </p:nvCxnSpPr>
        <p:spPr>
          <a:xfrm flipH="1">
            <a:off x="6092965" y="395982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1BB0F4-F7A2-4CF2-9F4C-7AD0D35D9A88}"/>
              </a:ext>
            </a:extLst>
          </p:cNvPr>
          <p:cNvSpPr txBox="1"/>
          <p:nvPr/>
        </p:nvSpPr>
        <p:spPr>
          <a:xfrm>
            <a:off x="6258140" y="363853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out_Y</a:t>
            </a:r>
            <a:endParaRPr lang="zh-TW" altLang="en-US" dirty="0"/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id="{38B9C3D9-BD1B-4DFE-AC0A-02AF5A7674F0}"/>
              </a:ext>
            </a:extLst>
          </p:cNvPr>
          <p:cNvSpPr/>
          <p:nvPr/>
        </p:nvSpPr>
        <p:spPr>
          <a:xfrm>
            <a:off x="5741966" y="2748833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4157F54-6C7C-406D-8E49-545B114E7E2B}"/>
              </a:ext>
            </a:extLst>
          </p:cNvPr>
          <p:cNvCxnSpPr/>
          <p:nvPr/>
        </p:nvCxnSpPr>
        <p:spPr>
          <a:xfrm flipH="1">
            <a:off x="6111429" y="2885460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1799E1-016E-4599-9601-1B68E5F063F1}"/>
              </a:ext>
            </a:extLst>
          </p:cNvPr>
          <p:cNvSpPr txBox="1"/>
          <p:nvPr/>
        </p:nvSpPr>
        <p:spPr>
          <a:xfrm>
            <a:off x="6250125" y="256416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out_X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16225DD-47B4-44DD-9D1E-7A584040DCC2}"/>
              </a:ext>
            </a:extLst>
          </p:cNvPr>
          <p:cNvSpPr/>
          <p:nvPr/>
        </p:nvSpPr>
        <p:spPr>
          <a:xfrm>
            <a:off x="2756630" y="1115891"/>
            <a:ext cx="2985336" cy="4776357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F0AD2A-0594-4225-A678-810B35FE9A62}"/>
              </a:ext>
            </a:extLst>
          </p:cNvPr>
          <p:cNvSpPr txBox="1"/>
          <p:nvPr/>
        </p:nvSpPr>
        <p:spPr>
          <a:xfrm>
            <a:off x="4011092" y="1356036"/>
            <a:ext cx="45557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GR</a:t>
            </a:r>
            <a:endParaRPr lang="zh-TW" altLang="en-US" dirty="0"/>
          </a:p>
        </p:txBody>
      </p:sp>
      <p:sp>
        <p:nvSpPr>
          <p:cNvPr id="13" name="箭號: 五邊形 12">
            <a:extLst>
              <a:ext uri="{FF2B5EF4-FFF2-40B4-BE49-F238E27FC236}">
                <a16:creationId xmlns:a16="http://schemas.microsoft.com/office/drawing/2014/main" id="{FFCE3AE1-7322-4B17-B913-2132B8050FBD}"/>
              </a:ext>
            </a:extLst>
          </p:cNvPr>
          <p:cNvSpPr/>
          <p:nvPr/>
        </p:nvSpPr>
        <p:spPr>
          <a:xfrm>
            <a:off x="1349366" y="4963907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1C0398D-60E1-49ED-AF43-AEAEFC5F8FB2}"/>
              </a:ext>
            </a:extLst>
          </p:cNvPr>
          <p:cNvCxnSpPr/>
          <p:nvPr/>
        </p:nvCxnSpPr>
        <p:spPr>
          <a:xfrm flipH="1">
            <a:off x="1718829" y="5100534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A46B4E3-9BF1-4A1B-8FD1-9A7632178E4F}"/>
              </a:ext>
            </a:extLst>
          </p:cNvPr>
          <p:cNvSpPr txBox="1"/>
          <p:nvPr/>
        </p:nvSpPr>
        <p:spPr>
          <a:xfrm>
            <a:off x="1857525" y="477924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Sign_d</a:t>
            </a:r>
            <a:endParaRPr lang="zh-TW" altLang="en-US" dirty="0"/>
          </a:p>
        </p:txBody>
      </p:sp>
      <p:sp>
        <p:nvSpPr>
          <p:cNvPr id="16" name="箭號: 五邊形 15">
            <a:extLst>
              <a:ext uri="{FF2B5EF4-FFF2-40B4-BE49-F238E27FC236}">
                <a16:creationId xmlns:a16="http://schemas.microsoft.com/office/drawing/2014/main" id="{82D4243D-ECA4-48E2-9CDD-7F4613056707}"/>
              </a:ext>
            </a:extLst>
          </p:cNvPr>
          <p:cNvSpPr/>
          <p:nvPr/>
        </p:nvSpPr>
        <p:spPr>
          <a:xfrm>
            <a:off x="1332240" y="2799733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49C67B0-2CAE-4402-967B-FB5712A2A89F}"/>
              </a:ext>
            </a:extLst>
          </p:cNvPr>
          <p:cNvCxnSpPr/>
          <p:nvPr/>
        </p:nvCxnSpPr>
        <p:spPr>
          <a:xfrm flipH="1">
            <a:off x="1701703" y="2936360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46B7A5-906A-488E-A6E4-3C914E30C20D}"/>
              </a:ext>
            </a:extLst>
          </p:cNvPr>
          <p:cNvSpPr txBox="1"/>
          <p:nvPr/>
        </p:nvSpPr>
        <p:spPr>
          <a:xfrm>
            <a:off x="1914381" y="260294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in_Y</a:t>
            </a:r>
            <a:endParaRPr lang="zh-TW" altLang="en-US" dirty="0"/>
          </a:p>
        </p:txBody>
      </p:sp>
      <p:sp>
        <p:nvSpPr>
          <p:cNvPr id="19" name="箭號: 五邊形 18">
            <a:extLst>
              <a:ext uri="{FF2B5EF4-FFF2-40B4-BE49-F238E27FC236}">
                <a16:creationId xmlns:a16="http://schemas.microsoft.com/office/drawing/2014/main" id="{EBA6364F-29C0-4E1F-8DC3-B09276F76B2E}"/>
              </a:ext>
            </a:extLst>
          </p:cNvPr>
          <p:cNvSpPr/>
          <p:nvPr/>
        </p:nvSpPr>
        <p:spPr>
          <a:xfrm>
            <a:off x="1350704" y="172536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5CE2980-82CC-4C6C-B492-3696F8561C1C}"/>
              </a:ext>
            </a:extLst>
          </p:cNvPr>
          <p:cNvCxnSpPr/>
          <p:nvPr/>
        </p:nvCxnSpPr>
        <p:spPr>
          <a:xfrm flipH="1">
            <a:off x="1720167" y="186199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11F950-E347-482F-A3E3-5C5C1B9834FC}"/>
              </a:ext>
            </a:extLst>
          </p:cNvPr>
          <p:cNvSpPr txBox="1"/>
          <p:nvPr/>
        </p:nvSpPr>
        <p:spPr>
          <a:xfrm>
            <a:off x="1924727" y="155290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in_X</a:t>
            </a:r>
            <a:endParaRPr lang="zh-TW" altLang="en-US" dirty="0"/>
          </a:p>
        </p:txBody>
      </p:sp>
      <p:sp>
        <p:nvSpPr>
          <p:cNvPr id="22" name="箭號: 五邊形 21">
            <a:extLst>
              <a:ext uri="{FF2B5EF4-FFF2-40B4-BE49-F238E27FC236}">
                <a16:creationId xmlns:a16="http://schemas.microsoft.com/office/drawing/2014/main" id="{ECD2BF46-29FE-46AF-A960-D4018EE19054}"/>
              </a:ext>
            </a:extLst>
          </p:cNvPr>
          <p:cNvSpPr/>
          <p:nvPr/>
        </p:nvSpPr>
        <p:spPr>
          <a:xfrm>
            <a:off x="1350704" y="3921008"/>
            <a:ext cx="387927" cy="260811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8CD52F6-4F87-411E-8387-B9F637A830B3}"/>
              </a:ext>
            </a:extLst>
          </p:cNvPr>
          <p:cNvCxnSpPr/>
          <p:nvPr/>
        </p:nvCxnSpPr>
        <p:spPr>
          <a:xfrm flipH="1">
            <a:off x="1720167" y="4057635"/>
            <a:ext cx="9998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4154EB1-0A6D-4420-BF1D-BD4A0CE4A742}"/>
              </a:ext>
            </a:extLst>
          </p:cNvPr>
          <p:cNvSpPr txBox="1"/>
          <p:nvPr/>
        </p:nvSpPr>
        <p:spPr>
          <a:xfrm>
            <a:off x="1679990" y="3713226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Iter_num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9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群組 82">
            <a:extLst>
              <a:ext uri="{FF2B5EF4-FFF2-40B4-BE49-F238E27FC236}">
                <a16:creationId xmlns:a16="http://schemas.microsoft.com/office/drawing/2014/main" id="{710AA336-CF46-4F72-AE7F-2DB0E7858EBC}"/>
              </a:ext>
            </a:extLst>
          </p:cNvPr>
          <p:cNvGrpSpPr/>
          <p:nvPr/>
        </p:nvGrpSpPr>
        <p:grpSpPr>
          <a:xfrm>
            <a:off x="1521522" y="1040821"/>
            <a:ext cx="8506153" cy="5255202"/>
            <a:chOff x="1521522" y="1040821"/>
            <a:chExt cx="8506153" cy="5255202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3C791293-F052-4BE2-B5A8-68DBBC5D3AB7}"/>
                </a:ext>
              </a:extLst>
            </p:cNvPr>
            <p:cNvGrpSpPr/>
            <p:nvPr/>
          </p:nvGrpSpPr>
          <p:grpSpPr>
            <a:xfrm>
              <a:off x="4494823" y="4333704"/>
              <a:ext cx="2469186" cy="260811"/>
              <a:chOff x="4505125" y="1662896"/>
              <a:chExt cx="2469186" cy="260811"/>
            </a:xfrm>
          </p:grpSpPr>
          <p:sp>
            <p:nvSpPr>
              <p:cNvPr id="74" name="箭號: 五邊形 73">
                <a:extLst>
                  <a:ext uri="{FF2B5EF4-FFF2-40B4-BE49-F238E27FC236}">
                    <a16:creationId xmlns:a16="http://schemas.microsoft.com/office/drawing/2014/main" id="{9E3E2E4F-01E2-47D6-99FD-713734E909A8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4429512-8699-4D91-8F8D-83ADED44F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6512FB72-BC22-4185-B41E-4E0961D21CB3}"/>
                </a:ext>
              </a:extLst>
            </p:cNvPr>
            <p:cNvGrpSpPr/>
            <p:nvPr/>
          </p:nvGrpSpPr>
          <p:grpSpPr>
            <a:xfrm>
              <a:off x="4517160" y="3894274"/>
              <a:ext cx="2462581" cy="260811"/>
              <a:chOff x="4511730" y="1989011"/>
              <a:chExt cx="2462581" cy="260811"/>
            </a:xfrm>
          </p:grpSpPr>
          <p:sp>
            <p:nvSpPr>
              <p:cNvPr id="68" name="箭號: 五邊形 67">
                <a:extLst>
                  <a:ext uri="{FF2B5EF4-FFF2-40B4-BE49-F238E27FC236}">
                    <a16:creationId xmlns:a16="http://schemas.microsoft.com/office/drawing/2014/main" id="{27073E2D-984A-45DE-BBBC-E1C9E0A4BF44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39D07E4-9834-4359-B3C5-44F03C838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F30C49D-986B-43AA-816B-60F16D061BBE}"/>
                </a:ext>
              </a:extLst>
            </p:cNvPr>
            <p:cNvGrpSpPr/>
            <p:nvPr/>
          </p:nvGrpSpPr>
          <p:grpSpPr>
            <a:xfrm>
              <a:off x="4494823" y="3446594"/>
              <a:ext cx="2469186" cy="260811"/>
              <a:chOff x="4505125" y="1662896"/>
              <a:chExt cx="2469186" cy="260811"/>
            </a:xfrm>
          </p:grpSpPr>
          <p:sp>
            <p:nvSpPr>
              <p:cNvPr id="65" name="箭號: 五邊形 64">
                <a:extLst>
                  <a:ext uri="{FF2B5EF4-FFF2-40B4-BE49-F238E27FC236}">
                    <a16:creationId xmlns:a16="http://schemas.microsoft.com/office/drawing/2014/main" id="{A1733A34-0205-402F-A1FB-7E7A909B3341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A50DD4ED-CFEE-47E0-9128-8462F613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1296B73A-C578-4E95-943C-2CB48519D3D5}"/>
                </a:ext>
              </a:extLst>
            </p:cNvPr>
            <p:cNvGrpSpPr/>
            <p:nvPr/>
          </p:nvGrpSpPr>
          <p:grpSpPr>
            <a:xfrm>
              <a:off x="4494823" y="2990075"/>
              <a:ext cx="2469186" cy="260811"/>
              <a:chOff x="4505125" y="1662896"/>
              <a:chExt cx="2469186" cy="260811"/>
            </a:xfrm>
          </p:grpSpPr>
          <p:sp>
            <p:nvSpPr>
              <p:cNvPr id="62" name="箭號: 五邊形 61">
                <a:extLst>
                  <a:ext uri="{FF2B5EF4-FFF2-40B4-BE49-F238E27FC236}">
                    <a16:creationId xmlns:a16="http://schemas.microsoft.com/office/drawing/2014/main" id="{EEDF7468-CEA5-4109-A37F-7320E02BD294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64351A78-2B43-43B1-B254-9306C5F243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834B9328-3BCC-4601-A49C-0A8B7296CB99}"/>
                </a:ext>
              </a:extLst>
            </p:cNvPr>
            <p:cNvGrpSpPr/>
            <p:nvPr/>
          </p:nvGrpSpPr>
          <p:grpSpPr>
            <a:xfrm>
              <a:off x="4505125" y="2521250"/>
              <a:ext cx="2469186" cy="260811"/>
              <a:chOff x="4505125" y="1662896"/>
              <a:chExt cx="2469186" cy="260811"/>
            </a:xfrm>
          </p:grpSpPr>
          <p:sp>
            <p:nvSpPr>
              <p:cNvPr id="59" name="箭號: 五邊形 58">
                <a:extLst>
                  <a:ext uri="{FF2B5EF4-FFF2-40B4-BE49-F238E27FC236}">
                    <a16:creationId xmlns:a16="http://schemas.microsoft.com/office/drawing/2014/main" id="{B0D9032C-5AFE-4DDD-B0E2-C7939EEF319F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2AC69832-B8B7-4BA8-9AF2-88D791971C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BEF34D2A-67B8-4C6A-BDEA-474D365EE073}"/>
                </a:ext>
              </a:extLst>
            </p:cNvPr>
            <p:cNvGrpSpPr/>
            <p:nvPr/>
          </p:nvGrpSpPr>
          <p:grpSpPr>
            <a:xfrm>
              <a:off x="4504993" y="5102130"/>
              <a:ext cx="2462581" cy="260811"/>
              <a:chOff x="4511730" y="1989011"/>
              <a:chExt cx="2462581" cy="260811"/>
            </a:xfrm>
          </p:grpSpPr>
          <p:sp>
            <p:nvSpPr>
              <p:cNvPr id="54" name="箭號: 五邊形 53">
                <a:extLst>
                  <a:ext uri="{FF2B5EF4-FFF2-40B4-BE49-F238E27FC236}">
                    <a16:creationId xmlns:a16="http://schemas.microsoft.com/office/drawing/2014/main" id="{664C94BA-5234-4F19-9DCE-E3247ED15469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2CAD39D0-840D-4C0F-8848-0AF83C695B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B817A23-48D0-46FE-8F11-F6F5F16BDC41}"/>
                </a:ext>
              </a:extLst>
            </p:cNvPr>
            <p:cNvGrpSpPr/>
            <p:nvPr/>
          </p:nvGrpSpPr>
          <p:grpSpPr>
            <a:xfrm>
              <a:off x="4504993" y="4714732"/>
              <a:ext cx="2462581" cy="260811"/>
              <a:chOff x="4511730" y="1989011"/>
              <a:chExt cx="2462581" cy="260811"/>
            </a:xfrm>
          </p:grpSpPr>
          <p:sp>
            <p:nvSpPr>
              <p:cNvPr id="51" name="箭號: 五邊形 50">
                <a:extLst>
                  <a:ext uri="{FF2B5EF4-FFF2-40B4-BE49-F238E27FC236}">
                    <a16:creationId xmlns:a16="http://schemas.microsoft.com/office/drawing/2014/main" id="{1757DFB0-AE26-4435-BA46-47F1D14E8088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BD7CFA1F-B0BC-45E4-BEA3-53004256C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7831C0D-425D-4311-B447-6B72556831C1}"/>
                </a:ext>
              </a:extLst>
            </p:cNvPr>
            <p:cNvSpPr txBox="1"/>
            <p:nvPr/>
          </p:nvSpPr>
          <p:spPr>
            <a:xfrm>
              <a:off x="4770318" y="2376074"/>
              <a:ext cx="1805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S_AXIS_MM2S_TDATA</a:t>
              </a:r>
              <a:endParaRPr lang="zh-TW" altLang="en-US" sz="1400" dirty="0"/>
            </a:p>
          </p:txBody>
        </p: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3D1555FE-FA7F-41C2-AFA0-16058B30D4F0}"/>
                </a:ext>
              </a:extLst>
            </p:cNvPr>
            <p:cNvGrpSpPr/>
            <p:nvPr/>
          </p:nvGrpSpPr>
          <p:grpSpPr>
            <a:xfrm>
              <a:off x="4505125" y="1662896"/>
              <a:ext cx="2469186" cy="260811"/>
              <a:chOff x="4505125" y="1662896"/>
              <a:chExt cx="2469186" cy="260811"/>
            </a:xfrm>
          </p:grpSpPr>
          <p:sp>
            <p:nvSpPr>
              <p:cNvPr id="5" name="箭號: 五邊形 4">
                <a:extLst>
                  <a:ext uri="{FF2B5EF4-FFF2-40B4-BE49-F238E27FC236}">
                    <a16:creationId xmlns:a16="http://schemas.microsoft.com/office/drawing/2014/main" id="{066A7174-2EB8-4982-83EB-7E937EAAD56F}"/>
                  </a:ext>
                </a:extLst>
              </p:cNvPr>
              <p:cNvSpPr/>
              <p:nvPr/>
            </p:nvSpPr>
            <p:spPr>
              <a:xfrm rot="10800000">
                <a:off x="6586384" y="1662896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56A9106-2B03-4F3B-A472-1FBA9DD5F3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05125" y="1792390"/>
                <a:ext cx="209793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02412DAB-79B7-4995-8DB5-00E96FB0E7FD}"/>
                </a:ext>
              </a:extLst>
            </p:cNvPr>
            <p:cNvGrpSpPr/>
            <p:nvPr/>
          </p:nvGrpSpPr>
          <p:grpSpPr>
            <a:xfrm>
              <a:off x="4511730" y="1989011"/>
              <a:ext cx="2462581" cy="260811"/>
              <a:chOff x="4511730" y="1989011"/>
              <a:chExt cx="2462581" cy="260811"/>
            </a:xfrm>
          </p:grpSpPr>
          <p:sp>
            <p:nvSpPr>
              <p:cNvPr id="18" name="箭號: 五邊形 17">
                <a:extLst>
                  <a:ext uri="{FF2B5EF4-FFF2-40B4-BE49-F238E27FC236}">
                    <a16:creationId xmlns:a16="http://schemas.microsoft.com/office/drawing/2014/main" id="{219931D4-CC4C-4DD5-BEED-7D3CD10BAFF6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5D6A457F-71B3-4543-8E19-A36FBA90B6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76BC299-1ACA-4BE2-90E0-D589E5BA5FB2}"/>
                </a:ext>
              </a:extLst>
            </p:cNvPr>
            <p:cNvSpPr txBox="1"/>
            <p:nvPr/>
          </p:nvSpPr>
          <p:spPr>
            <a:xfrm>
              <a:off x="4743091" y="1471492"/>
              <a:ext cx="1951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S_AXIS_MM2S_TVALID</a:t>
              </a:r>
              <a:endParaRPr lang="zh-TW" altLang="en-US" sz="14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6C6FBCA-69E7-4D2A-8098-B4C4BF34C304}"/>
                </a:ext>
              </a:extLst>
            </p:cNvPr>
            <p:cNvSpPr txBox="1"/>
            <p:nvPr/>
          </p:nvSpPr>
          <p:spPr>
            <a:xfrm>
              <a:off x="4830760" y="1860718"/>
              <a:ext cx="1912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S_AXIS_MM2S_TREADY</a:t>
              </a:r>
              <a:endParaRPr lang="zh-TW" altLang="en-US" sz="1400" dirty="0"/>
            </a:p>
          </p:txBody>
        </p:sp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32F56981-45F2-487D-87E4-90B77D980582}"/>
                </a:ext>
              </a:extLst>
            </p:cNvPr>
            <p:cNvGrpSpPr/>
            <p:nvPr/>
          </p:nvGrpSpPr>
          <p:grpSpPr>
            <a:xfrm>
              <a:off x="6974311" y="1068692"/>
              <a:ext cx="3053364" cy="5227331"/>
              <a:chOff x="6974311" y="1068692"/>
              <a:chExt cx="3053364" cy="4776357"/>
            </a:xfrm>
          </p:grpSpPr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957EEF5F-2E05-4A35-9455-F4C6CF55D4D8}"/>
                  </a:ext>
                </a:extLst>
              </p:cNvPr>
              <p:cNvSpPr/>
              <p:nvPr/>
            </p:nvSpPr>
            <p:spPr>
              <a:xfrm>
                <a:off x="6974311" y="1068692"/>
                <a:ext cx="3053364" cy="4776357"/>
              </a:xfrm>
              <a:prstGeom prst="roundRect">
                <a:avLst/>
              </a:prstGeom>
              <a:solidFill>
                <a:schemeClr val="accent6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DF8D52D-DF49-4636-8C60-327FCC8C562C}"/>
                  </a:ext>
                </a:extLst>
              </p:cNvPr>
              <p:cNvSpPr txBox="1"/>
              <p:nvPr/>
            </p:nvSpPr>
            <p:spPr>
              <a:xfrm>
                <a:off x="8054717" y="1264895"/>
                <a:ext cx="1003160" cy="33746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TESTBED</a:t>
                </a:r>
                <a:endParaRPr lang="zh-TW" altLang="en-US" dirty="0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5F62BFB-794B-46C6-A582-ABEF53E0A34C}"/>
                </a:ext>
              </a:extLst>
            </p:cNvPr>
            <p:cNvGrpSpPr/>
            <p:nvPr/>
          </p:nvGrpSpPr>
          <p:grpSpPr>
            <a:xfrm>
              <a:off x="1521522" y="1040821"/>
              <a:ext cx="2985336" cy="5255202"/>
              <a:chOff x="1426517" y="1040821"/>
              <a:chExt cx="2985336" cy="4776357"/>
            </a:xfrm>
          </p:grpSpPr>
          <p:grpSp>
            <p:nvGrpSpPr>
              <p:cNvPr id="23" name="群組 22">
                <a:extLst>
                  <a:ext uri="{FF2B5EF4-FFF2-40B4-BE49-F238E27FC236}">
                    <a16:creationId xmlns:a16="http://schemas.microsoft.com/office/drawing/2014/main" id="{094BB462-3A06-42CB-9970-3EAA87D1920F}"/>
                  </a:ext>
                </a:extLst>
              </p:cNvPr>
              <p:cNvGrpSpPr/>
              <p:nvPr/>
            </p:nvGrpSpPr>
            <p:grpSpPr>
              <a:xfrm>
                <a:off x="1426517" y="1040821"/>
                <a:ext cx="2985336" cy="4776357"/>
                <a:chOff x="2644295" y="1183279"/>
                <a:chExt cx="2985336" cy="4776357"/>
              </a:xfrm>
            </p:grpSpPr>
            <p:sp>
              <p:nvSpPr>
                <p:cNvPr id="26" name="矩形: 圓角 25">
                  <a:extLst>
                    <a:ext uri="{FF2B5EF4-FFF2-40B4-BE49-F238E27FC236}">
                      <a16:creationId xmlns:a16="http://schemas.microsoft.com/office/drawing/2014/main" id="{15A309DA-3A11-45B4-81C8-BDAEFECC70E4}"/>
                    </a:ext>
                  </a:extLst>
                </p:cNvPr>
                <p:cNvSpPr/>
                <p:nvPr/>
              </p:nvSpPr>
              <p:spPr>
                <a:xfrm>
                  <a:off x="2644295" y="1183279"/>
                  <a:ext cx="2985336" cy="477635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C8323BA9-4332-4628-ABE4-AAD193C69564}"/>
                    </a:ext>
                  </a:extLst>
                </p:cNvPr>
                <p:cNvSpPr/>
                <p:nvPr/>
              </p:nvSpPr>
              <p:spPr>
                <a:xfrm>
                  <a:off x="3481759" y="2366125"/>
                  <a:ext cx="1305288" cy="639541"/>
                </a:xfrm>
                <a:prstGeom prst="roundRect">
                  <a:avLst/>
                </a:prstGeom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CORDIC</a:t>
                  </a:r>
                  <a:endParaRPr lang="zh-TW" altLang="en-US" dirty="0"/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6CA77DF7-8540-4250-85FF-9178E3C839C1}"/>
                    </a:ext>
                  </a:extLst>
                </p:cNvPr>
                <p:cNvSpPr txBox="1"/>
                <p:nvPr/>
              </p:nvSpPr>
              <p:spPr>
                <a:xfrm>
                  <a:off x="3856340" y="1407353"/>
                  <a:ext cx="561244" cy="36933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TOP</a:t>
                  </a:r>
                  <a:endParaRPr lang="zh-TW" altLang="en-US" dirty="0"/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215F60F7-DA99-4DB7-9959-A3118D863329}"/>
                    </a:ext>
                  </a:extLst>
                </p:cNvPr>
                <p:cNvSpPr/>
                <p:nvPr/>
              </p:nvSpPr>
              <p:spPr>
                <a:xfrm>
                  <a:off x="3481759" y="3411960"/>
                  <a:ext cx="1305288" cy="639541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Input stream</a:t>
                  </a:r>
                  <a:endParaRPr lang="zh-TW" altLang="en-US" dirty="0"/>
                </a:p>
              </p:txBody>
            </p:sp>
          </p:grpSp>
          <p:sp>
            <p:nvSpPr>
              <p:cNvPr id="38" name="矩形: 圓角 37">
                <a:extLst>
                  <a:ext uri="{FF2B5EF4-FFF2-40B4-BE49-F238E27FC236}">
                    <a16:creationId xmlns:a16="http://schemas.microsoft.com/office/drawing/2014/main" id="{DF5A8142-3A50-44DE-9EDF-A11623C8F20E}"/>
                  </a:ext>
                </a:extLst>
              </p:cNvPr>
              <p:cNvSpPr/>
              <p:nvPr/>
            </p:nvSpPr>
            <p:spPr>
              <a:xfrm>
                <a:off x="2229442" y="4311326"/>
                <a:ext cx="1305289" cy="639570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output stream</a:t>
                </a:r>
                <a:endParaRPr lang="zh-TW" altLang="en-US" dirty="0"/>
              </a:p>
            </p:txBody>
          </p:sp>
        </p:grp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0EC087C5-D6A3-448B-AA25-AD925D3F7700}"/>
                </a:ext>
              </a:extLst>
            </p:cNvPr>
            <p:cNvGrpSpPr/>
            <p:nvPr/>
          </p:nvGrpSpPr>
          <p:grpSpPr>
            <a:xfrm>
              <a:off x="4511730" y="5547567"/>
              <a:ext cx="2462581" cy="260811"/>
              <a:chOff x="4511730" y="1989011"/>
              <a:chExt cx="2462581" cy="260811"/>
            </a:xfrm>
          </p:grpSpPr>
          <p:sp>
            <p:nvSpPr>
              <p:cNvPr id="71" name="箭號: 五邊形 70">
                <a:extLst>
                  <a:ext uri="{FF2B5EF4-FFF2-40B4-BE49-F238E27FC236}">
                    <a16:creationId xmlns:a16="http://schemas.microsoft.com/office/drawing/2014/main" id="{EB91575A-FE5A-4842-869E-72F6F9453E9F}"/>
                  </a:ext>
                </a:extLst>
              </p:cNvPr>
              <p:cNvSpPr/>
              <p:nvPr/>
            </p:nvSpPr>
            <p:spPr>
              <a:xfrm>
                <a:off x="4511730" y="1989011"/>
                <a:ext cx="387927" cy="260811"/>
              </a:xfrm>
              <a:prstGeom prst="homePlat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AFF12CFD-4172-40F0-ADD6-D11250589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1319" y="2119417"/>
                <a:ext cx="208299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9418817-78AB-405C-95B8-DAF3AC564542}"/>
                </a:ext>
              </a:extLst>
            </p:cNvPr>
            <p:cNvSpPr/>
            <p:nvPr/>
          </p:nvSpPr>
          <p:spPr>
            <a:xfrm>
              <a:off x="4784489" y="2853516"/>
              <a:ext cx="17908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S_AXIS_MM2S_TKEEP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4E853E6-DFCD-4EB4-B50A-885EBF172BE8}"/>
                </a:ext>
              </a:extLst>
            </p:cNvPr>
            <p:cNvSpPr/>
            <p:nvPr/>
          </p:nvSpPr>
          <p:spPr>
            <a:xfrm>
              <a:off x="4770318" y="3261447"/>
              <a:ext cx="17768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S_AXIS_MM2S_TLAST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941E560-9F35-48DF-8990-362783505A39}"/>
                </a:ext>
              </a:extLst>
            </p:cNvPr>
            <p:cNvSpPr/>
            <p:nvPr/>
          </p:nvSpPr>
          <p:spPr>
            <a:xfrm>
              <a:off x="4823918" y="3750107"/>
              <a:ext cx="19299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M_AXIS_S2MM_TVALID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3B99123-0627-4154-BB1D-749CE78372AF}"/>
                </a:ext>
              </a:extLst>
            </p:cNvPr>
            <p:cNvSpPr/>
            <p:nvPr/>
          </p:nvSpPr>
          <p:spPr>
            <a:xfrm>
              <a:off x="4705693" y="4207675"/>
              <a:ext cx="19843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M_AXIS_S2MM_TREADY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A9BA897-5A27-4230-9258-A303A6087B2B}"/>
                </a:ext>
              </a:extLst>
            </p:cNvPr>
            <p:cNvSpPr/>
            <p:nvPr/>
          </p:nvSpPr>
          <p:spPr>
            <a:xfrm>
              <a:off x="4848264" y="4588145"/>
              <a:ext cx="18771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M_AXIS_S2MM_TDATA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BDAC255-3105-4984-A073-4B48DE43668F}"/>
                </a:ext>
              </a:extLst>
            </p:cNvPr>
            <p:cNvSpPr/>
            <p:nvPr/>
          </p:nvSpPr>
          <p:spPr>
            <a:xfrm>
              <a:off x="4831486" y="4991039"/>
              <a:ext cx="18630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M_AXIS_S2MM_TKEEP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E36898B-29DA-42D3-AE74-4E8EB3343955}"/>
                </a:ext>
              </a:extLst>
            </p:cNvPr>
            <p:cNvSpPr/>
            <p:nvPr/>
          </p:nvSpPr>
          <p:spPr>
            <a:xfrm>
              <a:off x="4848264" y="5405393"/>
              <a:ext cx="18489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/>
                <a:t>M_AXIS_S2MM_TLAST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193</Words>
  <Application>Microsoft Office PowerPoint</Application>
  <PresentationFormat>寬螢幕</PresentationFormat>
  <Paragraphs>84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</cp:revision>
  <dcterms:created xsi:type="dcterms:W3CDTF">2022-11-16T12:27:07Z</dcterms:created>
  <dcterms:modified xsi:type="dcterms:W3CDTF">2022-11-21T11:00:51Z</dcterms:modified>
</cp:coreProperties>
</file>