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3D33-DB30-4BC4-8738-6A8DAF8D7E5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5DF-691C-45FB-8CD2-CCADE87B1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51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3D33-DB30-4BC4-8738-6A8DAF8D7E5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5DF-691C-45FB-8CD2-CCADE87B1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48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3D33-DB30-4BC4-8738-6A8DAF8D7E5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5DF-691C-45FB-8CD2-CCADE87B1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4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3D33-DB30-4BC4-8738-6A8DAF8D7E5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5DF-691C-45FB-8CD2-CCADE87B1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05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3D33-DB30-4BC4-8738-6A8DAF8D7E5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5DF-691C-45FB-8CD2-CCADE87B1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5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3D33-DB30-4BC4-8738-6A8DAF8D7E5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5DF-691C-45FB-8CD2-CCADE87B1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3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3D33-DB30-4BC4-8738-6A8DAF8D7E5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5DF-691C-45FB-8CD2-CCADE87B1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87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3D33-DB30-4BC4-8738-6A8DAF8D7E5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5DF-691C-45FB-8CD2-CCADE87B1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6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3D33-DB30-4BC4-8738-6A8DAF8D7E5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5DF-691C-45FB-8CD2-CCADE87B1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50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3D33-DB30-4BC4-8738-6A8DAF8D7E5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5DF-691C-45FB-8CD2-CCADE87B1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13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3D33-DB30-4BC4-8738-6A8DAF8D7E5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05DF-691C-45FB-8CD2-CCADE87B1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1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73D33-DB30-4BC4-8738-6A8DAF8D7E5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05DF-691C-45FB-8CD2-CCADE87B1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28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C346279C-D6CD-4555-8750-C6AE5891038E}"/>
              </a:ext>
            </a:extLst>
          </p:cNvPr>
          <p:cNvSpPr/>
          <p:nvPr/>
        </p:nvSpPr>
        <p:spPr>
          <a:xfrm>
            <a:off x="1143600" y="988030"/>
            <a:ext cx="1089781" cy="6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/>
              <a:t>IDLE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AEF79FF-559B-4BAA-84B1-6527AAB7195E}"/>
              </a:ext>
            </a:extLst>
          </p:cNvPr>
          <p:cNvSpPr/>
          <p:nvPr/>
        </p:nvSpPr>
        <p:spPr>
          <a:xfrm>
            <a:off x="1143604" y="1953231"/>
            <a:ext cx="1089781" cy="6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/>
              <a:t>IN</a:t>
            </a:r>
            <a:endParaRPr lang="en-US" altLang="zh-TW" sz="2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408B0B-DAE8-4C52-96E5-00FC8FBEEEF7}"/>
              </a:ext>
            </a:extLst>
          </p:cNvPr>
          <p:cNvSpPr/>
          <p:nvPr/>
        </p:nvSpPr>
        <p:spPr>
          <a:xfrm>
            <a:off x="1143603" y="3462718"/>
            <a:ext cx="1089781" cy="6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/>
              <a:t>SORT</a:t>
            </a:r>
            <a:endParaRPr lang="en-US" altLang="zh-TW" sz="2400" dirty="0"/>
          </a:p>
        </p:txBody>
      </p:sp>
      <p:sp>
        <p:nvSpPr>
          <p:cNvPr id="35" name="流程圖: 決策 34">
            <a:extLst>
              <a:ext uri="{FF2B5EF4-FFF2-40B4-BE49-F238E27FC236}">
                <a16:creationId xmlns:a16="http://schemas.microsoft.com/office/drawing/2014/main" id="{5CD2E035-9498-49B8-828F-9485173B3064}"/>
              </a:ext>
            </a:extLst>
          </p:cNvPr>
          <p:cNvSpPr/>
          <p:nvPr/>
        </p:nvSpPr>
        <p:spPr>
          <a:xfrm>
            <a:off x="1143603" y="2918432"/>
            <a:ext cx="1089781" cy="2660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決策 36">
            <a:extLst>
              <a:ext uri="{FF2B5EF4-FFF2-40B4-BE49-F238E27FC236}">
                <a16:creationId xmlns:a16="http://schemas.microsoft.com/office/drawing/2014/main" id="{F7F945CD-216C-48BE-AD8E-3E4805A75773}"/>
              </a:ext>
            </a:extLst>
          </p:cNvPr>
          <p:cNvSpPr/>
          <p:nvPr/>
        </p:nvSpPr>
        <p:spPr>
          <a:xfrm>
            <a:off x="1143602" y="4427919"/>
            <a:ext cx="1089781" cy="2660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388E202-50AE-4462-B408-E27ED0276842}"/>
              </a:ext>
            </a:extLst>
          </p:cNvPr>
          <p:cNvSpPr/>
          <p:nvPr/>
        </p:nvSpPr>
        <p:spPr>
          <a:xfrm>
            <a:off x="3245778" y="937835"/>
            <a:ext cx="1089781" cy="6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/>
              <a:t>CROSS</a:t>
            </a:r>
            <a:endParaRPr lang="en-US" altLang="zh-TW" sz="2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0BEB0EA-2E7F-45E2-BFF3-FE6F193572C7}"/>
              </a:ext>
            </a:extLst>
          </p:cNvPr>
          <p:cNvSpPr/>
          <p:nvPr/>
        </p:nvSpPr>
        <p:spPr>
          <a:xfrm>
            <a:off x="3245778" y="1903036"/>
            <a:ext cx="1089781" cy="6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/>
              <a:t>ROOT</a:t>
            </a:r>
            <a:endParaRPr lang="en-US" altLang="zh-TW" sz="2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E76AC44-7DB0-4860-AEC9-270920E7E8CF}"/>
              </a:ext>
            </a:extLst>
          </p:cNvPr>
          <p:cNvSpPr/>
          <p:nvPr/>
        </p:nvSpPr>
        <p:spPr>
          <a:xfrm>
            <a:off x="3245778" y="2868237"/>
            <a:ext cx="1089781" cy="6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/>
              <a:t>FSQRT</a:t>
            </a:r>
            <a:endParaRPr lang="en-US" altLang="zh-TW" sz="24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3287679-F11F-478D-8027-84A2F02BFBC6}"/>
              </a:ext>
            </a:extLst>
          </p:cNvPr>
          <p:cNvSpPr/>
          <p:nvPr/>
        </p:nvSpPr>
        <p:spPr>
          <a:xfrm>
            <a:off x="3245777" y="3833438"/>
            <a:ext cx="1089781" cy="6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/>
              <a:t>BSQRT</a:t>
            </a:r>
            <a:endParaRPr lang="en-US" altLang="zh-TW" sz="2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0F3818A-5E71-4711-80C7-9D5FE07E3255}"/>
              </a:ext>
            </a:extLst>
          </p:cNvPr>
          <p:cNvSpPr/>
          <p:nvPr/>
        </p:nvSpPr>
        <p:spPr>
          <a:xfrm>
            <a:off x="3245775" y="5342925"/>
            <a:ext cx="1089781" cy="687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00" dirty="0"/>
              <a:t>OUT</a:t>
            </a:r>
            <a:endParaRPr lang="en-US" altLang="zh-TW" sz="2400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FA8E4EB-D3E1-4F40-8E6A-02A6EC0A04ED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688491" y="1675039"/>
            <a:ext cx="4" cy="27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B1FD12-999F-4C0E-9721-780D879075DA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688494" y="2640240"/>
            <a:ext cx="1" cy="27819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DCDE90C4-0E6D-4292-8BD0-6A16C840A15C}"/>
              </a:ext>
            </a:extLst>
          </p:cNvPr>
          <p:cNvCxnSpPr>
            <a:stCxn id="33" idx="2"/>
            <a:endCxn id="37" idx="0"/>
          </p:cNvCxnSpPr>
          <p:nvPr/>
        </p:nvCxnSpPr>
        <p:spPr>
          <a:xfrm flipH="1">
            <a:off x="1688493" y="4149727"/>
            <a:ext cx="1" cy="27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9DC2DFEA-248C-4CB0-83EB-5A5C76DBAE65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3790669" y="1624844"/>
            <a:ext cx="0" cy="27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AF7C9F3-5475-49ED-A082-5EFEB9B55BA9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3790669" y="2590045"/>
            <a:ext cx="0" cy="27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81A5B9E0-7FFD-469A-B4D9-956C679B8E12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 flipH="1">
            <a:off x="3790668" y="3555246"/>
            <a:ext cx="1" cy="27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流程圖: 決策 56">
            <a:extLst>
              <a:ext uri="{FF2B5EF4-FFF2-40B4-BE49-F238E27FC236}">
                <a16:creationId xmlns:a16="http://schemas.microsoft.com/office/drawing/2014/main" id="{7E1BEF87-E4E5-4A9D-AF71-955EA15673B8}"/>
              </a:ext>
            </a:extLst>
          </p:cNvPr>
          <p:cNvSpPr/>
          <p:nvPr/>
        </p:nvSpPr>
        <p:spPr>
          <a:xfrm>
            <a:off x="3245776" y="4798639"/>
            <a:ext cx="1089781" cy="2660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E36A1F1-ACDF-4612-B4CA-83F59D4229AC}"/>
              </a:ext>
            </a:extLst>
          </p:cNvPr>
          <p:cNvCxnSpPr>
            <a:stCxn id="43" idx="2"/>
            <a:endCxn id="57" idx="0"/>
          </p:cNvCxnSpPr>
          <p:nvPr/>
        </p:nvCxnSpPr>
        <p:spPr>
          <a:xfrm flipH="1">
            <a:off x="3790667" y="4520447"/>
            <a:ext cx="1" cy="27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6080C43-DD15-4766-A96A-9D97F5D044CD}"/>
              </a:ext>
            </a:extLst>
          </p:cNvPr>
          <p:cNvCxnSpPr>
            <a:stCxn id="57" idx="2"/>
            <a:endCxn id="45" idx="0"/>
          </p:cNvCxnSpPr>
          <p:nvPr/>
        </p:nvCxnSpPr>
        <p:spPr>
          <a:xfrm flipH="1">
            <a:off x="3790666" y="5064733"/>
            <a:ext cx="1" cy="27819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E8534FA5-CBB0-4A30-84DB-D3335B83BF3D}"/>
              </a:ext>
            </a:extLst>
          </p:cNvPr>
          <p:cNvCxnSpPr>
            <a:cxnSpLocks/>
            <a:stCxn id="35" idx="1"/>
            <a:endCxn id="32" idx="1"/>
          </p:cNvCxnSpPr>
          <p:nvPr/>
        </p:nvCxnSpPr>
        <p:spPr>
          <a:xfrm rot="10800000" flipH="1">
            <a:off x="1143602" y="2296737"/>
            <a:ext cx="1" cy="754743"/>
          </a:xfrm>
          <a:prstGeom prst="bent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8C2641CB-E9E4-4A16-A05D-E96EB1AF2701}"/>
              </a:ext>
            </a:extLst>
          </p:cNvPr>
          <p:cNvCxnSpPr>
            <a:stCxn id="37" idx="1"/>
            <a:endCxn id="33" idx="1"/>
          </p:cNvCxnSpPr>
          <p:nvPr/>
        </p:nvCxnSpPr>
        <p:spPr>
          <a:xfrm rot="10800000" flipH="1">
            <a:off x="1143601" y="3806224"/>
            <a:ext cx="1" cy="754743"/>
          </a:xfrm>
          <a:prstGeom prst="bent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1C9D6F5A-732A-45DE-886C-91CE7D31A220}"/>
              </a:ext>
            </a:extLst>
          </p:cNvPr>
          <p:cNvCxnSpPr>
            <a:cxnSpLocks/>
            <a:stCxn id="57" idx="1"/>
            <a:endCxn id="39" idx="1"/>
          </p:cNvCxnSpPr>
          <p:nvPr/>
        </p:nvCxnSpPr>
        <p:spPr>
          <a:xfrm rot="10800000" flipH="1">
            <a:off x="3245776" y="1281340"/>
            <a:ext cx="2" cy="3650346"/>
          </a:xfrm>
          <a:prstGeom prst="bentConnector3">
            <a:avLst>
              <a:gd name="adj1" fmla="val -114300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7AD7A50-97F5-40E0-B824-0F4DADA86F22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688489" y="3184526"/>
            <a:ext cx="5" cy="278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5A2D35ED-7DA8-49A5-8C09-2B2306CA0943}"/>
              </a:ext>
            </a:extLst>
          </p:cNvPr>
          <p:cNvSpPr/>
          <p:nvPr/>
        </p:nvSpPr>
        <p:spPr>
          <a:xfrm>
            <a:off x="766194" y="2866812"/>
            <a:ext cx="1851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state_input_done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5290B2C-D539-430F-BE67-0CFB05AD7F16}"/>
              </a:ext>
            </a:extLst>
          </p:cNvPr>
          <p:cNvSpPr/>
          <p:nvPr/>
        </p:nvSpPr>
        <p:spPr>
          <a:xfrm>
            <a:off x="826105" y="4362782"/>
            <a:ext cx="1724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state_sort_done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3569CBD-89D2-4708-960C-D1165D58963C}"/>
              </a:ext>
            </a:extLst>
          </p:cNvPr>
          <p:cNvSpPr/>
          <p:nvPr/>
        </p:nvSpPr>
        <p:spPr>
          <a:xfrm>
            <a:off x="2995006" y="4747020"/>
            <a:ext cx="16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all_round_done</a:t>
            </a:r>
          </a:p>
        </p:txBody>
      </p: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DFD51B3C-7711-472A-8A74-93F161C8433F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 flipH="1" flipV="1">
            <a:off x="861492" y="1764836"/>
            <a:ext cx="3756178" cy="2102176"/>
          </a:xfrm>
          <a:prstGeom prst="bentConnector5">
            <a:avLst>
              <a:gd name="adj1" fmla="val -6086"/>
              <a:gd name="adj2" fmla="val 47583"/>
              <a:gd name="adj3" fmla="val 10608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D748CB-7881-4AB0-8CE1-C801D88F8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18501"/>
              </p:ext>
            </p:extLst>
          </p:nvPr>
        </p:nvGraphicFramePr>
        <p:xfrm>
          <a:off x="5032021" y="1675039"/>
          <a:ext cx="463549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165">
                  <a:extLst>
                    <a:ext uri="{9D8B030D-6E8A-4147-A177-3AD203B41FA5}">
                      <a16:colId xmlns:a16="http://schemas.microsoft.com/office/drawing/2014/main" val="3367405273"/>
                    </a:ext>
                  </a:extLst>
                </a:gridCol>
                <a:gridCol w="1545165">
                  <a:extLst>
                    <a:ext uri="{9D8B030D-6E8A-4147-A177-3AD203B41FA5}">
                      <a16:colId xmlns:a16="http://schemas.microsoft.com/office/drawing/2014/main" val="988151636"/>
                    </a:ext>
                  </a:extLst>
                </a:gridCol>
                <a:gridCol w="1545165">
                  <a:extLst>
                    <a:ext uri="{9D8B030D-6E8A-4147-A177-3AD203B41FA5}">
                      <a16:colId xmlns:a16="http://schemas.microsoft.com/office/drawing/2014/main" val="4159108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CROSS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Sqrt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4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IDLE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26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0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1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CROSS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8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ROOT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5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FSQRT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5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BSQRT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9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OUT</a:t>
                      </a:r>
                      <a:endParaRPr lang="en-US" altLang="zh-TW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3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98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43</Words>
  <Application>Microsoft Office PowerPoint</Application>
  <PresentationFormat>寬螢幕</PresentationFormat>
  <Paragraphs>37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lab716</dc:creator>
  <cp:lastModifiedBy>lab716</cp:lastModifiedBy>
  <cp:revision>6</cp:revision>
  <dcterms:created xsi:type="dcterms:W3CDTF">2024-01-08T05:25:10Z</dcterms:created>
  <dcterms:modified xsi:type="dcterms:W3CDTF">2024-01-08T06:39:12Z</dcterms:modified>
</cp:coreProperties>
</file>