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57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03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28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06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47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07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1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1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96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21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9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E8B75-C34E-494A-93F3-195EF0291E71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962DD-6F4D-4B90-A6C1-9C2A20CD7C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7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independent.co.uk/s3fs-public/thumbnails/image/2018/04/10/13/tokyo-main.jpg?w968" TargetMode="External"/><Relationship Id="rId2" Type="http://schemas.openxmlformats.org/officeDocument/2006/relationships/hyperlink" Target="http://res.cloudinary.com/simpleview/image/upload/v1497480003/clients/lasvegas/strip_b86ddbea-3add-4995-b449-ac85d700b027.jp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.pinimg.com/originals/99/50/b2/9950b21221d303fd3f713ef3222414e1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velvaccinationclinic.com.au/wp-content/uploads/2018/02/Taj_Mahal.png" TargetMode="External"/><Relationship Id="rId2" Type="http://schemas.openxmlformats.org/officeDocument/2006/relationships/hyperlink" Target="https://lonelyplanetimages.imgix.net/mastheads/65830387.jpg?sharp=10&amp;vib=20&amp;w=120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crypted-tbn0.gstatic.com/images?q=tbn:ANd9GcTkw-EOcOlFVfnXD4llJfrR7gFQxtIW636w_TQKiUNwRTd1bcEs" TargetMode="External"/><Relationship Id="rId4" Type="http://schemas.openxmlformats.org/officeDocument/2006/relationships/hyperlink" Target="https://www.pandotrip.com/wp-content/uploads/2016/02/Rio3-1-980x699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omighty.com/wp-content/themes/gomighty/lib/goal_images/files/under%20the%20stars.jpg" TargetMode="External"/><Relationship Id="rId7" Type="http://schemas.openxmlformats.org/officeDocument/2006/relationships/hyperlink" Target="https://encrypted-tbn0.gstatic.com/images?q=tbn:ANd9GcR02KR1w7f6n37t7RvXTcq2J77CapJM_zzDphJtJTpwnTIJCipW" TargetMode="External"/><Relationship Id="rId2" Type="http://schemas.openxmlformats.org/officeDocument/2006/relationships/hyperlink" Target="https://encrypted-tbn0.gstatic.com/images?q=tbn:ANd9GcRmgwIbOZfmbKQOZ1GFsk0qMCi3Jf7_kR5J5Bm0-B-tKz5kaXZ2X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crypted-tbn0.gstatic.com/images?q=tbn:ANd9GcQenmiQJKgDSkkt9Lit8zvqJfV4DKWtTWDsp3zlu1Vw0yOq21g4" TargetMode="External"/><Relationship Id="rId5" Type="http://schemas.openxmlformats.org/officeDocument/2006/relationships/hyperlink" Target="https://encrypted-tbn0.gstatic.com/images?q=tbn:ANd9GcQSnY_93VUDjHBuk4YUVxkYATCy6LqBXcTt0awDENVrpamIhGURIA" TargetMode="External"/><Relationship Id="rId4" Type="http://schemas.openxmlformats.org/officeDocument/2006/relationships/hyperlink" Target="https://res-3.cloudinary.com/enchanting/w_1600,h_700,c_fill/et-web/2017/05/Enchanting-Travel-Zimbabwe-Tours-Hwange-Camp-Hwange-Game-drives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4.bp.blogspot.com/-iCECITlgk00/WWkhuFbaT7I/AAAAAAAAM6o/X8qETBzi1sI4uNwi0DJJubS2VFZj7bjKACLcBGAs/s1600/vodafone-code-like-a-girl-program.jpg" TargetMode="External"/><Relationship Id="rId2" Type="http://schemas.openxmlformats.org/officeDocument/2006/relationships/hyperlink" Target="http://s3.favim.com/orig/140717/friends-fun-roadtrip-summer-Favim.com-1923283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a.newmindmedia.com/TellUs/image/?file=medium_ICEHOTEL_2016_ICEBAR_BY_ICEHOTEL_JUKKASJARVI_Tribute_Design_Elin_Julin_Marinus_Vroom_Jens_Thoms_Ivarsson_Photo_Asaf_Kliger_1686311373.jpg&amp;dh=382&amp;dw=630&amp;w=760&amp;h=426" TargetMode="External"/><Relationship Id="rId5" Type="http://schemas.openxmlformats.org/officeDocument/2006/relationships/hyperlink" Target="https://media.istockphoto.com/photos/extreme-winter-climbing-picture-id518208206?k=6&amp;m=518208206&amp;s=612x612&amp;w=0&amp;h=eIzBouPKX0DIVh94CGD00vwDMGHJKQBFQX_Et0lkguM" TargetMode="External"/><Relationship Id="rId4" Type="http://schemas.openxmlformats.org/officeDocument/2006/relationships/hyperlink" Target="https://encrypted-tbn0.gstatic.com/images?q=tbn:ANd9GcRkW-PRD91WvW7o3Q8qIOZ7X8tYXY1ku8D16gIxoW8Ft_n-D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.ytimg.com/vi/Tk4i5zu15vA/maxresdefault.jpg" TargetMode="External"/><Relationship Id="rId2" Type="http://schemas.openxmlformats.org/officeDocument/2006/relationships/hyperlink" Target="https://sxmfeed.files.wordpress.com/2018/04/sahara.jpg?w=9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ytimg.com/vi/lcL678AASFc/maxresdefault.jpg" TargetMode="External"/><Relationship Id="rId5" Type="http://schemas.openxmlformats.org/officeDocument/2006/relationships/hyperlink" Target="https://s3-us-west-2.amazonaws.com/abpic-media-production/pictures/full_size_018/1027350-large.jpg" TargetMode="External"/><Relationship Id="rId4" Type="http://schemas.openxmlformats.org/officeDocument/2006/relationships/hyperlink" Target="http://estacionautica.com/wp-content/uploads/2017/05/esqui2.jp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04cGzN9TzE" TargetMode="External"/><Relationship Id="rId3" Type="http://schemas.openxmlformats.org/officeDocument/2006/relationships/hyperlink" Target="http://www.jugglingworld.biz/juggler-for-hire/private-juggling-lessons/" TargetMode="External"/><Relationship Id="rId7" Type="http://schemas.openxmlformats.org/officeDocument/2006/relationships/hyperlink" Target="https://deliveroo.co.uk/" TargetMode="External"/><Relationship Id="rId2" Type="http://schemas.openxmlformats.org/officeDocument/2006/relationships/hyperlink" Target="https://www.seaworldparks-bookings.co.uk/?gclid=EAIaIQobChMI6-vNlpeX3QIV2ud3Ch31sgknEAAYASABEgLABfD_Bw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TsgOtAlE8H8" TargetMode="External"/><Relationship Id="rId5" Type="http://schemas.openxmlformats.org/officeDocument/2006/relationships/hyperlink" Target="http://stargazingexperiences.co.uk/" TargetMode="External"/><Relationship Id="rId4" Type="http://schemas.openxmlformats.org/officeDocument/2006/relationships/hyperlink" Target="https://www.telegraph.co.uk/travel/safaris-and-wildlife/the-best-safari-holiday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3500" dirty="0" smtClean="0"/>
              <a:t>London </a:t>
            </a:r>
            <a:r>
              <a:rPr lang="en-GB" sz="3500" dirty="0" err="1" smtClean="0"/>
              <a:t>uk</a:t>
            </a:r>
            <a:endParaRPr lang="en-GB" sz="3500" dirty="0" smtClean="0"/>
          </a:p>
          <a:p>
            <a:pPr algn="l"/>
            <a:r>
              <a:rPr lang="en-GB" sz="3500" dirty="0" smtClean="0">
                <a:solidFill>
                  <a:schemeClr val="accent1">
                    <a:lumMod val="75000"/>
                  </a:schemeClr>
                </a:solidFill>
              </a:rPr>
              <a:t>https://cdn.londonandpartners.com/assets/73295-640x360-london-skyline-ns.jpg</a:t>
            </a:r>
            <a:endParaRPr lang="en-GB" sz="35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GB" sz="3500" dirty="0" smtClean="0"/>
              <a:t>Vegas </a:t>
            </a:r>
            <a:r>
              <a:rPr lang="en-GB" sz="3500" dirty="0" err="1" smtClean="0"/>
              <a:t>usa</a:t>
            </a:r>
            <a:endParaRPr lang="en-GB" sz="3500" dirty="0" smtClean="0"/>
          </a:p>
          <a:p>
            <a:pPr algn="l"/>
            <a:r>
              <a:rPr lang="en-GB" sz="3500" dirty="0" smtClean="0">
                <a:hlinkClick r:id="rId2"/>
              </a:rPr>
              <a:t>http://res.cloudinary.com/simpleview/image/upload/v1497480003/clients/lasvegas/strip_b86ddbea-3add-4995-b449-ac85d700b027.jpg</a:t>
            </a:r>
            <a:endParaRPr lang="en-GB" sz="3500" dirty="0" smtClean="0"/>
          </a:p>
          <a:p>
            <a:pPr algn="l"/>
            <a:r>
              <a:rPr lang="en-GB" sz="3500" dirty="0" smtClean="0"/>
              <a:t>Tokyo japan</a:t>
            </a:r>
          </a:p>
          <a:p>
            <a:pPr algn="l"/>
            <a:r>
              <a:rPr lang="en-GB" sz="3500" dirty="0" smtClean="0">
                <a:hlinkClick r:id="rId3"/>
              </a:rPr>
              <a:t>https://static.independent.co.uk/s3fs-public/thumbnails/image/2018/04/10/13/tokyo-main.jpg?w968</a:t>
            </a:r>
            <a:endParaRPr lang="en-GB" sz="3500" dirty="0" smtClean="0"/>
          </a:p>
          <a:p>
            <a:pPr algn="l"/>
            <a:r>
              <a:rPr lang="en-GB" sz="3500" dirty="0" smtClean="0"/>
              <a:t>Greece </a:t>
            </a:r>
            <a:r>
              <a:rPr lang="en-GB" sz="3500" dirty="0" err="1" smtClean="0"/>
              <a:t>mykonos</a:t>
            </a:r>
            <a:endParaRPr lang="en-GB" sz="3500" dirty="0" smtClean="0"/>
          </a:p>
          <a:p>
            <a:pPr algn="l"/>
            <a:r>
              <a:rPr lang="en-GB" sz="3500" dirty="0" smtClean="0">
                <a:hlinkClick r:id="rId4"/>
              </a:rPr>
              <a:t>https://i.pinimg.com/originals/99/50/b2/9950b21221d303fd3f713ef3222414e1.jpg</a:t>
            </a:r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 smtClean="0"/>
          </a:p>
        </p:txBody>
      </p:sp>
    </p:spTree>
    <p:extLst>
      <p:ext uri="{BB962C8B-B14F-4D97-AF65-F5344CB8AC3E}">
        <p14:creationId xmlns:p14="http://schemas.microsoft.com/office/powerpoint/2010/main" val="25727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GB" sz="3500" dirty="0" smtClean="0"/>
              <a:t>Sydney </a:t>
            </a:r>
            <a:r>
              <a:rPr lang="en-GB" sz="3500" dirty="0" err="1" smtClean="0"/>
              <a:t>ozzie</a:t>
            </a:r>
            <a:endParaRPr lang="en-GB" sz="3500" dirty="0" smtClean="0"/>
          </a:p>
          <a:p>
            <a:pPr algn="l"/>
            <a:r>
              <a:rPr lang="en-GB" sz="3500" dirty="0" smtClean="0">
                <a:hlinkClick r:id="rId2"/>
              </a:rPr>
              <a:t>https://lonelyplanetimages.imgix.net/mastheads/65830387.jpg?sharp=10&amp;vib=20&amp;w=1200</a:t>
            </a:r>
            <a:endParaRPr lang="en-GB" sz="3500" dirty="0"/>
          </a:p>
          <a:p>
            <a:pPr algn="l"/>
            <a:r>
              <a:rPr lang="en-GB" sz="3500" dirty="0" smtClean="0"/>
              <a:t>India</a:t>
            </a:r>
          </a:p>
          <a:p>
            <a:pPr algn="l"/>
            <a:r>
              <a:rPr lang="en-GB" sz="3500" dirty="0" smtClean="0">
                <a:hlinkClick r:id="rId3"/>
              </a:rPr>
              <a:t>https://www.travelvaccinationclinic.com.au/wp-content/uploads/2018/02/Taj_Mahal.png</a:t>
            </a:r>
            <a:endParaRPr lang="en-GB" sz="3500" dirty="0" smtClean="0"/>
          </a:p>
          <a:p>
            <a:pPr algn="l"/>
            <a:r>
              <a:rPr lang="en-GB" sz="3500" dirty="0" smtClean="0"/>
              <a:t>Rio Brazil</a:t>
            </a:r>
          </a:p>
          <a:p>
            <a:pPr algn="l"/>
            <a:r>
              <a:rPr lang="en-GB" sz="3500" dirty="0" smtClean="0">
                <a:hlinkClick r:id="rId4"/>
              </a:rPr>
              <a:t>https://www.pandotrip.com/wp-content/uploads/2016/02/Rio3-1-980x699.jpg</a:t>
            </a:r>
            <a:endParaRPr lang="en-GB" sz="3500" dirty="0" smtClean="0"/>
          </a:p>
          <a:p>
            <a:pPr algn="l"/>
            <a:r>
              <a:rPr lang="en-GB" sz="3500" dirty="0" smtClean="0"/>
              <a:t>Paris France</a:t>
            </a:r>
          </a:p>
          <a:p>
            <a:pPr algn="l"/>
            <a:r>
              <a:rPr lang="en-GB" sz="3500" dirty="0" smtClean="0">
                <a:hlinkClick r:id="rId5"/>
              </a:rPr>
              <a:t>https://encrypted-tbn0.gstatic.com/images?q=tbn:ANd9GcTkw-EOcOlFVfnXD4llJfrR7gFQxtIW636w_TQKiUNwRTd1bcEs</a:t>
            </a:r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 smtClean="0"/>
          </a:p>
          <a:p>
            <a:pPr algn="l"/>
            <a:endParaRPr lang="en-GB" sz="3500" dirty="0"/>
          </a:p>
          <a:p>
            <a:pPr algn="l"/>
            <a:endParaRPr lang="en-GB" sz="3500" dirty="0" smtClean="0"/>
          </a:p>
          <a:p>
            <a:pPr algn="l"/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56123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 smtClean="0">
                <a:latin typeface="Berlin Sans FB Demi" panose="020E0802020502020306" pitchFamily="34" charset="0"/>
              </a:rPr>
              <a:t>MILD TO WILD</a:t>
            </a:r>
            <a:endParaRPr lang="en-GB" sz="8000" dirty="0" smtClean="0">
              <a:latin typeface="Berlin Sans FB Demi" panose="020E0802020502020306" pitchFamily="34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314301" y="1123406"/>
            <a:ext cx="7641773" cy="875211"/>
          </a:xfrm>
          <a:prstGeom prst="rightArrow">
            <a:avLst/>
          </a:prstGeom>
          <a:gradFill flip="none" rotWithShape="1">
            <a:gsLst>
              <a:gs pos="86000">
                <a:schemeClr val="accent1">
                  <a:lumMod val="5000"/>
                  <a:lumOff val="95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46000">
                <a:schemeClr val="accent1">
                  <a:lumMod val="45000"/>
                  <a:lumOff val="55000"/>
                </a:schemeClr>
              </a:gs>
              <a:gs pos="52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360229" y="5499463"/>
            <a:ext cx="383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ahnschrift SemiLight" panose="020B0502040204020203" pitchFamily="34" charset="0"/>
              </a:rPr>
              <a:t>Spice alert:</a:t>
            </a:r>
          </a:p>
          <a:p>
            <a:r>
              <a:rPr lang="en-GB" dirty="0" smtClean="0">
                <a:latin typeface="Bahnschrift SemiLight" panose="020B0502040204020203" pitchFamily="34" charset="0"/>
              </a:rPr>
              <a:t>These activities are for the bravest of the brave… CAN YOU HANDLE THE HEAT?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923147"/>
            <a:ext cx="1299410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Swim w dolphins- </a:t>
            </a:r>
            <a:r>
              <a:rPr lang="en-GB" sz="2000" dirty="0" err="1" smtClean="0"/>
              <a:t>theyre</a:t>
            </a:r>
            <a:r>
              <a:rPr lang="en-GB" sz="2000" dirty="0" smtClean="0"/>
              <a:t> adorable</a:t>
            </a:r>
          </a:p>
          <a:p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encrypted-tbn0.gstatic.com/images?q=tbn:ANd9GcRmgwIbOZfmbKQOZ1GFsk0qMCi3Jf7_kR5J5Bm0-B-tKz5kaXZ2Xg</a:t>
            </a:r>
            <a:endParaRPr lang="en-GB" sz="2000" dirty="0" smtClean="0"/>
          </a:p>
          <a:p>
            <a:r>
              <a:rPr lang="en-GB" sz="2400" dirty="0" smtClean="0"/>
              <a:t>Sleep under stars if </a:t>
            </a:r>
            <a:r>
              <a:rPr lang="en-GB" sz="2400" dirty="0" err="1" smtClean="0"/>
              <a:t>ur</a:t>
            </a:r>
            <a:r>
              <a:rPr lang="en-GB" sz="2400" dirty="0" smtClean="0"/>
              <a:t> not </a:t>
            </a:r>
            <a:r>
              <a:rPr lang="en-GB" sz="2400" dirty="0"/>
              <a:t>a romantic u will b by the end of this astronomical </a:t>
            </a:r>
            <a:r>
              <a:rPr lang="en-GB" sz="2400" dirty="0" smtClean="0"/>
              <a:t>amazement </a:t>
            </a:r>
          </a:p>
          <a:p>
            <a:r>
              <a:rPr lang="en-GB" sz="2400" dirty="0">
                <a:hlinkClick r:id="rId3"/>
              </a:rPr>
              <a:t>http://</a:t>
            </a:r>
            <a:r>
              <a:rPr lang="en-GB" sz="2400" dirty="0" smtClean="0">
                <a:hlinkClick r:id="rId3"/>
              </a:rPr>
              <a:t>gomighty.com/wp-content/themes/gomighty/lib/goal_images/files/under%20the%20stars.jpg</a:t>
            </a:r>
            <a:endParaRPr lang="en-GB" sz="2400" dirty="0" smtClean="0"/>
          </a:p>
          <a:p>
            <a:r>
              <a:rPr lang="en-GB" sz="2400" dirty="0" smtClean="0"/>
              <a:t>Go </a:t>
            </a:r>
            <a:r>
              <a:rPr lang="en-GB" sz="2400" dirty="0"/>
              <a:t>on </a:t>
            </a:r>
            <a:r>
              <a:rPr lang="en-GB" sz="2400" dirty="0" smtClean="0"/>
              <a:t>safari  awe-inspiring wildlife at an affordable cost</a:t>
            </a:r>
          </a:p>
          <a:p>
            <a:r>
              <a:rPr lang="en-GB" sz="2400" dirty="0">
                <a:hlinkClick r:id="rId4"/>
              </a:rPr>
              <a:t>https://</a:t>
            </a:r>
            <a:r>
              <a:rPr lang="en-GB" sz="2400" dirty="0" smtClean="0">
                <a:hlinkClick r:id="rId4"/>
              </a:rPr>
              <a:t>res-3.cloudinary.com/enchanting/w_1600,h_700,c_fill/et-web/2017/05/Enchanting-Travel-Zimbabwe-Tours-Hwange-Camp-Hwange-Game-drives.jpg</a:t>
            </a:r>
            <a:endParaRPr lang="en-GB" sz="2400" dirty="0" smtClean="0"/>
          </a:p>
          <a:p>
            <a:r>
              <a:rPr lang="en-GB" sz="2400" dirty="0" smtClean="0"/>
              <a:t>Learn to juggle just because why not</a:t>
            </a:r>
          </a:p>
          <a:p>
            <a:r>
              <a:rPr lang="en-GB" sz="2400" dirty="0">
                <a:hlinkClick r:id="rId5"/>
              </a:rPr>
              <a:t>https://</a:t>
            </a:r>
            <a:r>
              <a:rPr lang="en-GB" sz="2400" dirty="0" smtClean="0">
                <a:hlinkClick r:id="rId5"/>
              </a:rPr>
              <a:t>encrypted-tbn0.gstatic.com/images?q=tbn:ANd9GcQSnY_93VUDjHBuk4YUVxkYATCy6LqBXcTt0awDENVrpamIhGURIA</a:t>
            </a:r>
            <a:endParaRPr lang="en-GB" sz="2400" dirty="0" smtClean="0"/>
          </a:p>
          <a:p>
            <a:r>
              <a:rPr lang="en-GB" sz="2400" dirty="0" smtClean="0"/>
              <a:t>Build treehouse release your inner child  for a chance to be creative</a:t>
            </a:r>
          </a:p>
          <a:p>
            <a:r>
              <a:rPr lang="en-GB" sz="2400" dirty="0">
                <a:hlinkClick r:id="rId6"/>
              </a:rPr>
              <a:t>https://</a:t>
            </a:r>
            <a:r>
              <a:rPr lang="en-GB" sz="2400" dirty="0" smtClean="0">
                <a:hlinkClick r:id="rId6"/>
              </a:rPr>
              <a:t>encrypted-tbn0.gstatic.com/images?q=tbn:ANd9GcQenmiQJKgDSkkt9Lit8zvqJfV4DKWtTWDsp3zlu1Vw0yOq21g4</a:t>
            </a:r>
            <a:endParaRPr lang="en-GB" sz="2400" dirty="0" smtClean="0"/>
          </a:p>
          <a:p>
            <a:r>
              <a:rPr lang="en-GB" sz="2400" dirty="0" err="1" smtClean="0"/>
              <a:t>Muckbang</a:t>
            </a:r>
            <a:r>
              <a:rPr lang="en-GB" sz="2400" dirty="0" smtClean="0"/>
              <a:t>- gather </a:t>
            </a:r>
            <a:r>
              <a:rPr lang="en-GB" sz="2400" dirty="0" err="1" smtClean="0"/>
              <a:t>witfriends</a:t>
            </a:r>
            <a:r>
              <a:rPr lang="en-GB" sz="2400" dirty="0" smtClean="0"/>
              <a:t> for a feast fit for kings- its </a:t>
            </a:r>
            <a:r>
              <a:rPr lang="en-GB" sz="2400" dirty="0" err="1" smtClean="0"/>
              <a:t>shrimply</a:t>
            </a:r>
            <a:r>
              <a:rPr lang="en-GB" sz="2400" dirty="0" smtClean="0"/>
              <a:t> the  best</a:t>
            </a:r>
          </a:p>
          <a:p>
            <a:r>
              <a:rPr lang="en-GB" sz="2400" dirty="0">
                <a:hlinkClick r:id="rId7"/>
              </a:rPr>
              <a:t>https://</a:t>
            </a:r>
            <a:r>
              <a:rPr lang="en-GB" sz="2400" dirty="0" smtClean="0">
                <a:hlinkClick r:id="rId7"/>
              </a:rPr>
              <a:t>encrypted-tbn0.gstatic.com/images?q=tbn:ANd9GcR02KR1w7f6n37t7RvXTcq2J77CapJM_zzDphJtJTpwnTIJCipW</a:t>
            </a:r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</p:txBody>
      </p:sp>
      <p:sp>
        <p:nvSpPr>
          <p:cNvPr id="10" name="AutoShape 4" descr="Image result for f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6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2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21" y="0"/>
            <a:ext cx="11879179" cy="7315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Go on a road trip- </a:t>
            </a:r>
            <a:r>
              <a:rPr lang="en-GB" dirty="0" err="1" smtClean="0"/>
              <a:t>hsm</a:t>
            </a:r>
            <a:r>
              <a:rPr lang="en-GB" dirty="0" smtClean="0"/>
              <a:t> songs and friends, 2 of the best things in life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s3.favim.com/orig/140717/friends-fun-roadtrip-summer-Favim.com-1923283.jpg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Learn to code- (preferably w Vodafone because </a:t>
            </a:r>
            <a:r>
              <a:rPr lang="en-GB" dirty="0" err="1" smtClean="0"/>
              <a:t>theyre</a:t>
            </a:r>
            <a:r>
              <a:rPr lang="en-GB" dirty="0" smtClean="0"/>
              <a:t> the best)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https://4.bp.blogspot.com/-</a:t>
            </a:r>
            <a:r>
              <a:rPr lang="en-GB" dirty="0" smtClean="0">
                <a:hlinkClick r:id="rId3"/>
              </a:rPr>
              <a:t>iCECITlgk00/WWkhuFbaT7I/AAAAAAAAM6o/X8qETBzi1sI4uNwi0DJJubS2VFZj7bjKACLcBGAs/s1600/vodafone-code-like-a-girl-program.jpg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Learn to mix drinks- You </a:t>
            </a:r>
            <a:r>
              <a:rPr lang="en-GB" dirty="0" err="1" smtClean="0"/>
              <a:t>wld</a:t>
            </a:r>
            <a:r>
              <a:rPr lang="en-GB" dirty="0" smtClean="0"/>
              <a:t> b learning skills and saving money too cha </a:t>
            </a:r>
            <a:r>
              <a:rPr lang="en-GB" dirty="0" err="1" smtClean="0"/>
              <a:t>ching</a:t>
            </a:r>
            <a:r>
              <a:rPr lang="en-GB" dirty="0" smtClean="0"/>
              <a:t>$$$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encrypted-tbn0.gstatic.com/images?q=tbn:ANd9GcRkW-PRD91WvW7o3Q8qIOZ7X8tYXY1ku8D16gIxoW8Ft_n-DtML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Climb a mountain- burn those calories while seeing </a:t>
            </a:r>
            <a:r>
              <a:rPr lang="en-GB" dirty="0" err="1" smtClean="0"/>
              <a:t>spectalular</a:t>
            </a:r>
            <a:r>
              <a:rPr lang="en-GB" dirty="0" smtClean="0"/>
              <a:t> views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https://media.istockphoto.com/photos/extreme-winter-climbing-picture-id518208206?k=6&amp;m=518208206&amp;s=612x612&amp;w=0&amp;h=eIzBouPKX0DIVh94CGD00vwDMGHJKQBFQX_Et0lkguM</a:t>
            </a:r>
            <a:r>
              <a:rPr lang="en-GB" dirty="0" smtClean="0"/>
              <a:t>=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Stay at the ice hotel- </a:t>
            </a:r>
            <a:r>
              <a:rPr lang="en-GB" dirty="0" err="1" smtClean="0"/>
              <a:t>elsa</a:t>
            </a:r>
            <a:r>
              <a:rPr lang="en-GB" dirty="0" smtClean="0"/>
              <a:t> and </a:t>
            </a:r>
            <a:r>
              <a:rPr lang="en-GB" dirty="0" err="1" smtClean="0"/>
              <a:t>ana</a:t>
            </a:r>
            <a:r>
              <a:rPr lang="en-GB" dirty="0" smtClean="0"/>
              <a:t> will be waiting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6"/>
              </a:rPr>
              <a:t>https://media.newmindmedia.com/TellUs/image/?</a:t>
            </a:r>
            <a:r>
              <a:rPr lang="en-GB" dirty="0" smtClean="0">
                <a:hlinkClick r:id="rId6"/>
              </a:rPr>
              <a:t>file=medium_ICEHOTEL_2016_ICEBAR_BY_ICEHOTEL_JUKKASJARVI_Tribute_Design_Elin_Julin_Marinus_Vroom_Jens_Thoms_Ivarsson_Photo_Asaf_Kliger_1686311373.jpg&amp;dh=382&amp;dw=630&amp;w=760&amp;h=426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9201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309231" cy="7338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Go to a festival- we </a:t>
            </a:r>
            <a:r>
              <a:rPr lang="en-GB" dirty="0" err="1"/>
              <a:t>recommen</a:t>
            </a:r>
            <a:r>
              <a:rPr lang="en-GB" dirty="0"/>
              <a:t>-d Coachella but there are so many fab </a:t>
            </a:r>
            <a:r>
              <a:rPr lang="en-GB" dirty="0" smtClean="0"/>
              <a:t>ones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sxmfeed.files.wordpress.com/2018/04/sahara.jpg?w=940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Jump off a bridge –we know u want to show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james</a:t>
            </a:r>
            <a:r>
              <a:rPr lang="en-GB" dirty="0"/>
              <a:t> bond/</a:t>
            </a:r>
            <a:r>
              <a:rPr lang="en-GB" dirty="0" err="1"/>
              <a:t>liam</a:t>
            </a:r>
            <a:r>
              <a:rPr lang="en-GB" dirty="0"/>
              <a:t> </a:t>
            </a:r>
            <a:r>
              <a:rPr lang="en-GB" dirty="0" err="1" smtClean="0"/>
              <a:t>neeson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i.ytimg.com/vi/Tk4i5zu15vA/maxresdefault.jpg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 water skiing – rush of adrenaline and excuse for a beach </a:t>
            </a:r>
            <a:r>
              <a:rPr lang="en-GB" dirty="0" smtClean="0"/>
              <a:t>vacation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http://</a:t>
            </a:r>
            <a:r>
              <a:rPr lang="en-GB" dirty="0" smtClean="0">
                <a:hlinkClick r:id="rId4"/>
              </a:rPr>
              <a:t>estacionautica.com/wp-content/uploads/2017/05/esqui2.jpg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Hot air balloon- </a:t>
            </a:r>
            <a:r>
              <a:rPr lang="en-GB" dirty="0" err="1"/>
              <a:t>up,up,up</a:t>
            </a:r>
            <a:r>
              <a:rPr lang="en-GB" dirty="0"/>
              <a:t> and </a:t>
            </a:r>
            <a:r>
              <a:rPr lang="en-GB" dirty="0" err="1" smtClean="0"/>
              <a:t>awayyyy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s3-us-west-2.amazonaws.com/abpic-media-production/pictures/full_size_018/1027350-large.jpg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Stand under a waterfall-its freezing but worth it to see peoples </a:t>
            </a:r>
            <a:r>
              <a:rPr lang="en-GB" dirty="0" smtClean="0"/>
              <a:t>faces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i.ytimg.com/vi/lcL678AASFc/maxresdefault.jpg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87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192001" cy="6858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Swim w dolphins- </a:t>
            </a:r>
            <a:r>
              <a:rPr lang="en-GB" dirty="0" err="1"/>
              <a:t>theyre</a:t>
            </a:r>
            <a:r>
              <a:rPr lang="en-GB" dirty="0"/>
              <a:t> </a:t>
            </a:r>
            <a:r>
              <a:rPr lang="en-GB" dirty="0" smtClean="0"/>
              <a:t>adorable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https://www.seaworldparks-bookings.co.uk/?</a:t>
            </a:r>
            <a:r>
              <a:rPr lang="en-GB" dirty="0" smtClean="0">
                <a:hlinkClick r:id="rId2"/>
              </a:rPr>
              <a:t>gclid=EAIaIQobChMI6-vNlpeX3QIV2ud3Ch31sgknEAAYASABEgLABfD_BwE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juggle because why </a:t>
            </a:r>
            <a:r>
              <a:rPr lang="en-GB" dirty="0" smtClean="0"/>
              <a:t>not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http://www.jugglingworld.biz/juggler-for-hire/private-juggling-lessons</a:t>
            </a:r>
            <a:r>
              <a:rPr lang="en-GB" dirty="0" smtClean="0">
                <a:hlinkClick r:id="rId3"/>
              </a:rPr>
              <a:t>/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on safari  awe-inspiring wildlife at an affordable </a:t>
            </a:r>
            <a:r>
              <a:rPr lang="en-GB" dirty="0" smtClean="0"/>
              <a:t>cost</a:t>
            </a:r>
          </a:p>
          <a:p>
            <a:pPr marL="0" indent="0">
              <a:buNone/>
            </a:pPr>
            <a:r>
              <a:rPr lang="en-GB" dirty="0">
                <a:hlinkClick r:id="rId4"/>
              </a:rPr>
              <a:t>https://www.telegraph.co.uk/travel/safaris-and-wildlife/the-best-safari-holidays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Sleep under stars if </a:t>
            </a:r>
            <a:r>
              <a:rPr lang="en-GB" dirty="0" err="1"/>
              <a:t>ur</a:t>
            </a:r>
            <a:r>
              <a:rPr lang="en-GB" dirty="0"/>
              <a:t> not a romantic u will b by the end of this astronomical amazement 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5"/>
              </a:rPr>
              <a:t>http://stargazingexperiences.co.uk</a:t>
            </a:r>
            <a:r>
              <a:rPr lang="en-GB" dirty="0" smtClean="0">
                <a:hlinkClick r:id="rId5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Build a treehouse release your inner child to be </a:t>
            </a:r>
            <a:r>
              <a:rPr lang="en-GB" dirty="0" smtClean="0"/>
              <a:t>creative</a:t>
            </a:r>
          </a:p>
          <a:p>
            <a:pPr marL="0" indent="0">
              <a:buNone/>
            </a:pP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www.youtube.com/watch?v=TsgOtAlE8H8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Muckbang</a:t>
            </a:r>
            <a:r>
              <a:rPr lang="en-GB" dirty="0"/>
              <a:t>-gather w friends for a feast fit for kings- its </a:t>
            </a:r>
            <a:r>
              <a:rPr lang="en-GB" dirty="0" err="1"/>
              <a:t>shrimply</a:t>
            </a:r>
            <a:r>
              <a:rPr lang="en-GB" dirty="0"/>
              <a:t> the </a:t>
            </a:r>
            <a:r>
              <a:rPr lang="en-GB" dirty="0" smtClean="0"/>
              <a:t>best</a:t>
            </a:r>
          </a:p>
          <a:p>
            <a:pPr marL="0" indent="0">
              <a:buNone/>
            </a:pPr>
            <a:r>
              <a:rPr lang="en-GB" dirty="0">
                <a:hlinkClick r:id="rId7"/>
              </a:rPr>
              <a:t>https://deliveroo.co.uk</a:t>
            </a:r>
            <a:r>
              <a:rPr lang="en-GB" dirty="0" smtClean="0">
                <a:hlinkClick r:id="rId7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on a road trip-</a:t>
            </a:r>
            <a:r>
              <a:rPr lang="en-GB" dirty="0" err="1"/>
              <a:t>hsm</a:t>
            </a:r>
            <a:r>
              <a:rPr lang="en-GB" dirty="0"/>
              <a:t> songs and friends, 2 of the best things in </a:t>
            </a:r>
            <a:r>
              <a:rPr lang="en-GB" dirty="0" smtClean="0"/>
              <a:t>life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8"/>
              </a:rPr>
              <a:t>https://</a:t>
            </a:r>
            <a:r>
              <a:rPr lang="en-GB" dirty="0" smtClean="0">
                <a:hlinkClick r:id="rId8"/>
              </a:rPr>
              <a:t>www.youtube.com/watch?v=z04cGzN9TzE</a:t>
            </a:r>
            <a:r>
              <a:rPr lang="en-GB" dirty="0" smtClean="0"/>
              <a:t> 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91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Learn to code- (preferably w Vodafone because </a:t>
            </a:r>
            <a:r>
              <a:rPr lang="en-GB" dirty="0" err="1"/>
              <a:t>theyre</a:t>
            </a:r>
            <a:r>
              <a:rPr lang="en-GB" dirty="0"/>
              <a:t> the best)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mix drinks- You </a:t>
            </a:r>
            <a:r>
              <a:rPr lang="en-GB" dirty="0" err="1"/>
              <a:t>wld</a:t>
            </a:r>
            <a:r>
              <a:rPr lang="en-GB" dirty="0"/>
              <a:t> b learning skills and saving money too cha </a:t>
            </a:r>
            <a:r>
              <a:rPr lang="en-GB" dirty="0" err="1"/>
              <a:t>ching</a:t>
            </a:r>
            <a:r>
              <a:rPr lang="en-GB" dirty="0"/>
              <a:t>$$$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Climb a mountain- burn those calories while seeing </a:t>
            </a:r>
            <a:r>
              <a:rPr lang="en-GB" dirty="0" err="1"/>
              <a:t>spectalular</a:t>
            </a:r>
            <a:r>
              <a:rPr lang="en-GB" dirty="0"/>
              <a:t> views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Stay at the ice hotel- </a:t>
            </a:r>
            <a:r>
              <a:rPr lang="en-GB" dirty="0" err="1"/>
              <a:t>elsa</a:t>
            </a:r>
            <a:r>
              <a:rPr lang="en-GB" dirty="0"/>
              <a:t> and </a:t>
            </a:r>
            <a:r>
              <a:rPr lang="en-GB" dirty="0" err="1"/>
              <a:t>ana</a:t>
            </a:r>
            <a:r>
              <a:rPr lang="en-GB" dirty="0"/>
              <a:t> will be waiting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a festival- we recommend Coachella but there are so many fab ones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Jump off a bridge –we know u want to show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james</a:t>
            </a:r>
            <a:r>
              <a:rPr lang="en-GB" dirty="0"/>
              <a:t> bond/</a:t>
            </a:r>
            <a:r>
              <a:rPr lang="en-GB" dirty="0" err="1"/>
              <a:t>liam</a:t>
            </a:r>
            <a:r>
              <a:rPr lang="en-GB" dirty="0"/>
              <a:t> </a:t>
            </a:r>
            <a:r>
              <a:rPr lang="en-GB" dirty="0" err="1"/>
              <a:t>neeson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water skiing – rush of adrenaline and excuse for a beach vacation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Hot air balloon- </a:t>
            </a:r>
            <a:r>
              <a:rPr lang="en-GB" dirty="0" err="1"/>
              <a:t>up,up,up</a:t>
            </a:r>
            <a:r>
              <a:rPr lang="en-GB" dirty="0"/>
              <a:t> and </a:t>
            </a:r>
            <a:r>
              <a:rPr lang="en-GB" dirty="0" err="1"/>
              <a:t>awayyyy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Stand under a waterfall-its freezing but worth it to see peoples faces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96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75798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Swim w dolphins- </a:t>
            </a:r>
            <a:r>
              <a:rPr lang="en-GB" dirty="0" err="1"/>
              <a:t>theyre</a:t>
            </a:r>
            <a:r>
              <a:rPr lang="en-GB" dirty="0"/>
              <a:t> </a:t>
            </a:r>
            <a:r>
              <a:rPr lang="en-GB" dirty="0" smtClean="0"/>
              <a:t>adorable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Learn to juggle because why not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Go on </a:t>
            </a:r>
            <a:r>
              <a:rPr lang="en-GB" dirty="0"/>
              <a:t>safari  awe-inspiring wildlife at an affordable </a:t>
            </a:r>
            <a:r>
              <a:rPr lang="en-GB" dirty="0" smtClean="0"/>
              <a:t>cost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Sleep under </a:t>
            </a:r>
            <a:r>
              <a:rPr lang="en-GB" dirty="0"/>
              <a:t>stars if </a:t>
            </a:r>
            <a:r>
              <a:rPr lang="en-GB" dirty="0" err="1"/>
              <a:t>ur</a:t>
            </a:r>
            <a:r>
              <a:rPr lang="en-GB" dirty="0"/>
              <a:t> not a romantic u will b by the end of this astronomical amazement 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Build a treehouse release your inner child to be creative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 smtClean="0"/>
              <a:t>Muckbang</a:t>
            </a:r>
            <a:r>
              <a:rPr lang="en-GB" dirty="0" smtClean="0"/>
              <a:t>-gather w friends for a feast fit for kings- its </a:t>
            </a:r>
            <a:r>
              <a:rPr lang="en-GB" dirty="0" err="1" smtClean="0"/>
              <a:t>shrimply</a:t>
            </a:r>
            <a:r>
              <a:rPr lang="en-GB" dirty="0" smtClean="0"/>
              <a:t> the best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Go </a:t>
            </a:r>
            <a:r>
              <a:rPr lang="en-GB" dirty="0"/>
              <a:t>on a road </a:t>
            </a:r>
            <a:r>
              <a:rPr lang="en-GB" dirty="0" smtClean="0"/>
              <a:t>trip-</a:t>
            </a:r>
            <a:r>
              <a:rPr lang="en-GB" dirty="0" err="1" smtClean="0"/>
              <a:t>hsm</a:t>
            </a:r>
            <a:r>
              <a:rPr lang="en-GB" dirty="0" smtClean="0"/>
              <a:t> </a:t>
            </a:r>
            <a:r>
              <a:rPr lang="en-GB" dirty="0"/>
              <a:t>songs and friends, 2 of the best things in life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code- (preferably w Vodafone because </a:t>
            </a:r>
            <a:r>
              <a:rPr lang="en-GB" dirty="0" err="1"/>
              <a:t>theyre</a:t>
            </a:r>
            <a:r>
              <a:rPr lang="en-GB" dirty="0"/>
              <a:t> the best)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Learn to mix drinks- You </a:t>
            </a:r>
            <a:r>
              <a:rPr lang="en-GB" dirty="0" err="1"/>
              <a:t>wld</a:t>
            </a:r>
            <a:r>
              <a:rPr lang="en-GB" dirty="0"/>
              <a:t> b learning skills and saving money too cha </a:t>
            </a:r>
            <a:r>
              <a:rPr lang="en-GB" dirty="0" err="1"/>
              <a:t>ching</a:t>
            </a:r>
            <a:r>
              <a:rPr lang="en-GB" dirty="0"/>
              <a:t>$$$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Climb a mountain- burn those calories while seeing </a:t>
            </a:r>
            <a:r>
              <a:rPr lang="en-GB" dirty="0" err="1"/>
              <a:t>spectalular</a:t>
            </a:r>
            <a:r>
              <a:rPr lang="en-GB" dirty="0"/>
              <a:t> views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Stay at the ice hotel- </a:t>
            </a:r>
            <a:r>
              <a:rPr lang="en-GB" dirty="0" err="1"/>
              <a:t>elsa</a:t>
            </a:r>
            <a:r>
              <a:rPr lang="en-GB" dirty="0"/>
              <a:t> and </a:t>
            </a:r>
            <a:r>
              <a:rPr lang="en-GB" dirty="0" err="1"/>
              <a:t>ana</a:t>
            </a:r>
            <a:r>
              <a:rPr lang="en-GB" dirty="0"/>
              <a:t> will be waiting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to a festival- we </a:t>
            </a:r>
            <a:r>
              <a:rPr lang="en-GB" dirty="0" smtClean="0"/>
              <a:t>recommend </a:t>
            </a:r>
            <a:r>
              <a:rPr lang="en-GB" dirty="0"/>
              <a:t>Coachella but there are so many fab ones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Jump off a bridge –we know u want to show </a:t>
            </a:r>
            <a:r>
              <a:rPr lang="en-GB" dirty="0" err="1"/>
              <a:t>ur</a:t>
            </a:r>
            <a:r>
              <a:rPr lang="en-GB" dirty="0"/>
              <a:t> </a:t>
            </a:r>
            <a:r>
              <a:rPr lang="en-GB" dirty="0" err="1"/>
              <a:t>james</a:t>
            </a:r>
            <a:r>
              <a:rPr lang="en-GB" dirty="0"/>
              <a:t> bond/</a:t>
            </a:r>
            <a:r>
              <a:rPr lang="en-GB" dirty="0" err="1"/>
              <a:t>liam</a:t>
            </a:r>
            <a:r>
              <a:rPr lang="en-GB" dirty="0"/>
              <a:t> </a:t>
            </a:r>
            <a:r>
              <a:rPr lang="en-GB" dirty="0" err="1"/>
              <a:t>neeson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Go water skiing – rush of adrenaline and excuse for a beach vacation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Hot air balloon- </a:t>
            </a:r>
            <a:r>
              <a:rPr lang="en-GB" dirty="0" err="1"/>
              <a:t>up,up,up</a:t>
            </a:r>
            <a:r>
              <a:rPr lang="en-GB" dirty="0"/>
              <a:t> and </a:t>
            </a:r>
            <a:r>
              <a:rPr lang="en-GB" dirty="0" err="1"/>
              <a:t>awayyyy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Stand under a waterfall-its freezing but worth it to see peoples faces</a:t>
            </a:r>
          </a:p>
        </p:txBody>
      </p:sp>
    </p:spTree>
    <p:extLst>
      <p:ext uri="{BB962C8B-B14F-4D97-AF65-F5344CB8AC3E}">
        <p14:creationId xmlns:p14="http://schemas.microsoft.com/office/powerpoint/2010/main" val="176225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SemiLight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VFGROUPFUNC, TrainingCodeLikeAGirl5, Vodafone Group</dc:creator>
  <cp:lastModifiedBy>VFGROUPFUNC, TrainingCodeLikeAGirl5, Vodafone Group</cp:lastModifiedBy>
  <cp:revision>12</cp:revision>
  <dcterms:created xsi:type="dcterms:W3CDTF">2018-08-30T13:51:22Z</dcterms:created>
  <dcterms:modified xsi:type="dcterms:W3CDTF">2018-08-31T11:50:00Z</dcterms:modified>
</cp:coreProperties>
</file>