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7" r:id="rId1"/>
  </p:sldMasterIdLst>
  <p:notesMasterIdLst>
    <p:notesMasterId r:id="rId15"/>
  </p:notesMasterIdLst>
  <p:sldIdLst>
    <p:sldId id="256" r:id="rId2"/>
    <p:sldId id="266" r:id="rId3"/>
    <p:sldId id="257" r:id="rId4"/>
    <p:sldId id="284" r:id="rId5"/>
    <p:sldId id="285" r:id="rId6"/>
    <p:sldId id="276" r:id="rId7"/>
    <p:sldId id="283" r:id="rId8"/>
    <p:sldId id="287" r:id="rId9"/>
    <p:sldId id="286" r:id="rId10"/>
    <p:sldId id="261" r:id="rId11"/>
    <p:sldId id="278" r:id="rId12"/>
    <p:sldId id="282" r:id="rId13"/>
    <p:sldId id="25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F35CE-7F45-40AA-8258-11BE2A963F1F}" v="38" dt="2023-02-21T00:25:56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skha Tri Aditya" userId="7754932f-b7b0-4e41-8617-c40e124746c7" providerId="ADAL" clId="{5E3F35CE-7F45-40AA-8258-11BE2A963F1F}"/>
    <pc:docChg chg="addSld modSld">
      <pc:chgData name="Mariskha Tri Aditya" userId="7754932f-b7b0-4e41-8617-c40e124746c7" providerId="ADAL" clId="{5E3F35CE-7F45-40AA-8258-11BE2A963F1F}" dt="2023-02-21T00:25:56.538" v="35" actId="20577"/>
      <pc:docMkLst>
        <pc:docMk/>
      </pc:docMkLst>
      <pc:sldChg chg="addSp delSp modSp">
        <pc:chgData name="Mariskha Tri Aditya" userId="7754932f-b7b0-4e41-8617-c40e124746c7" providerId="ADAL" clId="{5E3F35CE-7F45-40AA-8258-11BE2A963F1F}" dt="2023-02-21T00:25:27.921" v="27"/>
        <pc:sldMkLst>
          <pc:docMk/>
          <pc:sldMk cId="0" sldId="261"/>
        </pc:sldMkLst>
        <pc:spChg chg="del">
          <ac:chgData name="Mariskha Tri Aditya" userId="7754932f-b7b0-4e41-8617-c40e124746c7" providerId="ADAL" clId="{5E3F35CE-7F45-40AA-8258-11BE2A963F1F}" dt="2023-02-21T00:25:17.922" v="24"/>
          <ac:spMkLst>
            <pc:docMk/>
            <pc:sldMk cId="0" sldId="261"/>
            <ac:spMk id="2" creationId="{9A3D3619-5DCC-4EF4-92B0-F033FA626376}"/>
          </ac:spMkLst>
        </pc:spChg>
        <pc:spChg chg="add del">
          <ac:chgData name="Mariskha Tri Aditya" userId="7754932f-b7b0-4e41-8617-c40e124746c7" providerId="ADAL" clId="{5E3F35CE-7F45-40AA-8258-11BE2A963F1F}" dt="2023-02-21T00:25:22.041" v="26"/>
          <ac:spMkLst>
            <pc:docMk/>
            <pc:sldMk cId="0" sldId="261"/>
            <ac:spMk id="3" creationId="{4E4CF5F6-1E1E-45CA-9572-1177847B47AA}"/>
          </ac:spMkLst>
        </pc:spChg>
        <pc:spChg chg="del">
          <ac:chgData name="Mariskha Tri Aditya" userId="7754932f-b7b0-4e41-8617-c40e124746c7" providerId="ADAL" clId="{5E3F35CE-7F45-40AA-8258-11BE2A963F1F}" dt="2023-02-21T00:25:27.921" v="27"/>
          <ac:spMkLst>
            <pc:docMk/>
            <pc:sldMk cId="0" sldId="261"/>
            <ac:spMk id="4" creationId="{052AD3E4-BB9B-4545-9AF4-424AA75303A3}"/>
          </ac:spMkLst>
        </pc:spChg>
        <pc:spChg chg="mod">
          <ac:chgData name="Mariskha Tri Aditya" userId="7754932f-b7b0-4e41-8617-c40e124746c7" providerId="ADAL" clId="{5E3F35CE-7F45-40AA-8258-11BE2A963F1F}" dt="2023-02-21T00:22:26.171" v="9" actId="20577"/>
          <ac:spMkLst>
            <pc:docMk/>
            <pc:sldMk cId="0" sldId="261"/>
            <ac:spMk id="12291" creationId="{00000000-0000-0000-0000-000000000000}"/>
          </ac:spMkLst>
        </pc:spChg>
      </pc:sldChg>
      <pc:sldChg chg="modSp">
        <pc:chgData name="Mariskha Tri Aditya" userId="7754932f-b7b0-4e41-8617-c40e124746c7" providerId="ADAL" clId="{5E3F35CE-7F45-40AA-8258-11BE2A963F1F}" dt="2023-02-21T00:24:24.559" v="22" actId="5793"/>
        <pc:sldMkLst>
          <pc:docMk/>
          <pc:sldMk cId="0" sldId="276"/>
        </pc:sldMkLst>
        <pc:spChg chg="mod">
          <ac:chgData name="Mariskha Tri Aditya" userId="7754932f-b7b0-4e41-8617-c40e124746c7" providerId="ADAL" clId="{5E3F35CE-7F45-40AA-8258-11BE2A963F1F}" dt="2023-02-21T00:24:24.559" v="22" actId="5793"/>
          <ac:spMkLst>
            <pc:docMk/>
            <pc:sldMk cId="0" sldId="276"/>
            <ac:spMk id="12291" creationId="{00000000-0000-0000-0000-000000000000}"/>
          </ac:spMkLst>
        </pc:spChg>
      </pc:sldChg>
      <pc:sldChg chg="modSp add modAnim">
        <pc:chgData name="Mariskha Tri Aditya" userId="7754932f-b7b0-4e41-8617-c40e124746c7" providerId="ADAL" clId="{5E3F35CE-7F45-40AA-8258-11BE2A963F1F}" dt="2023-02-21T00:25:56.538" v="35" actId="20577"/>
        <pc:sldMkLst>
          <pc:docMk/>
          <pc:sldMk cId="0" sldId="278"/>
        </pc:sldMkLst>
        <pc:spChg chg="mod">
          <ac:chgData name="Mariskha Tri Aditya" userId="7754932f-b7b0-4e41-8617-c40e124746c7" providerId="ADAL" clId="{5E3F35CE-7F45-40AA-8258-11BE2A963F1F}" dt="2023-02-21T00:25:56.538" v="35" actId="20577"/>
          <ac:spMkLst>
            <pc:docMk/>
            <pc:sldMk cId="0" sldId="278"/>
            <ac:spMk id="14339" creationId="{00000000-0000-0000-0000-000000000000}"/>
          </ac:spMkLst>
        </pc:spChg>
      </pc:sldChg>
      <pc:sldChg chg="modSp modAnim">
        <pc:chgData name="Mariskha Tri Aditya" userId="7754932f-b7b0-4e41-8617-c40e124746c7" providerId="ADAL" clId="{5E3F35CE-7F45-40AA-8258-11BE2A963F1F}" dt="2023-02-21T00:22:49.320" v="19" actId="6549"/>
        <pc:sldMkLst>
          <pc:docMk/>
          <pc:sldMk cId="2186564117" sldId="282"/>
        </pc:sldMkLst>
        <pc:spChg chg="mod">
          <ac:chgData name="Mariskha Tri Aditya" userId="7754932f-b7b0-4e41-8617-c40e124746c7" providerId="ADAL" clId="{5E3F35CE-7F45-40AA-8258-11BE2A963F1F}" dt="2023-02-21T00:22:49.320" v="19" actId="6549"/>
          <ac:spMkLst>
            <pc:docMk/>
            <pc:sldMk cId="2186564117" sldId="282"/>
            <ac:spMk id="8" creationId="{1101A875-209F-4610-AB7B-F60FE3E91B1F}"/>
          </ac:spMkLst>
        </pc:spChg>
      </pc:sldChg>
      <pc:sldChg chg="add">
        <pc:chgData name="Mariskha Tri Aditya" userId="7754932f-b7b0-4e41-8617-c40e124746c7" providerId="ADAL" clId="{5E3F35CE-7F45-40AA-8258-11BE2A963F1F}" dt="2023-02-21T00:24:49.615" v="23"/>
        <pc:sldMkLst>
          <pc:docMk/>
          <pc:sldMk cId="4116576062" sldId="287"/>
        </pc:sldMkLst>
      </pc:sldChg>
    </pc:docChg>
  </pc:docChgLst>
  <pc:docChgLst>
    <pc:chgData name="Mariskha Tri Aditya" userId="7754932f-b7b0-4e41-8617-c40e124746c7" providerId="ADAL" clId="{F2AD1D50-344B-4ADA-B49F-2688FBF09BC5}"/>
    <pc:docChg chg="modSld">
      <pc:chgData name="Mariskha Tri Aditya" userId="7754932f-b7b0-4e41-8617-c40e124746c7" providerId="ADAL" clId="{F2AD1D50-344B-4ADA-B49F-2688FBF09BC5}" dt="2023-02-14T03:40:22.339" v="1" actId="6549"/>
      <pc:docMkLst>
        <pc:docMk/>
      </pc:docMkLst>
      <pc:sldChg chg="modSp mod">
        <pc:chgData name="Mariskha Tri Aditya" userId="7754932f-b7b0-4e41-8617-c40e124746c7" providerId="ADAL" clId="{F2AD1D50-344B-4ADA-B49F-2688FBF09BC5}" dt="2023-02-14T03:40:22.339" v="1" actId="6549"/>
        <pc:sldMkLst>
          <pc:docMk/>
          <pc:sldMk cId="499445051" sldId="284"/>
        </pc:sldMkLst>
        <pc:graphicFrameChg chg="modGraphic">
          <ac:chgData name="Mariskha Tri Aditya" userId="7754932f-b7b0-4e41-8617-c40e124746c7" providerId="ADAL" clId="{F2AD1D50-344B-4ADA-B49F-2688FBF09BC5}" dt="2023-02-14T03:40:22.339" v="1" actId="6549"/>
          <ac:graphicFrameMkLst>
            <pc:docMk/>
            <pc:sldMk cId="499445051" sldId="284"/>
            <ac:graphicFrameMk id="8" creationId="{28BCFBCD-30E3-4494-B1E1-020C5394A0B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FE4781-725D-48A5-B4F9-9AAC02D30685}" type="datetimeFigureOut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5A45F16-D535-49DB-B643-34F57A2F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45F16-D535-49DB-B643-34F57A2F484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6353" y="2116183"/>
            <a:ext cx="5532120" cy="1898626"/>
          </a:xfrm>
        </p:spPr>
        <p:txBody>
          <a:bodyPr anchor="b">
            <a:normAutofit/>
          </a:bodyPr>
          <a:lstStyle>
            <a:lvl1pPr algn="r">
              <a:defRPr lang="en-US" sz="3600" b="1" kern="1200" dirty="0" smtClean="0">
                <a:solidFill>
                  <a:srgbClr val="1B2D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7427" y="4014809"/>
            <a:ext cx="5101046" cy="918347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US" sz="1600" kern="1200" dirty="0">
                <a:solidFill>
                  <a:srgbClr val="366FB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4A07996-5D5C-4CE1-9E1C-A3A491FD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5D1767-537B-44B9-A313-BBE52356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1073" y="6356350"/>
            <a:ext cx="2057400" cy="365125"/>
          </a:xfrm>
        </p:spPr>
        <p:txBody>
          <a:bodyPr/>
          <a:lstStyle/>
          <a:p>
            <a:pPr>
              <a:defRPr/>
            </a:pPr>
            <a:fld id="{71342D5C-DE47-44B6-B9B6-702F72DCD147}" type="slidenum">
              <a:rPr lang="en-US" smtClean="0"/>
              <a:pPr>
                <a:defRPr/>
              </a:pPr>
              <a:t>‹#›</a:t>
            </a:fld>
            <a:fld id="{3F191B5A-10E3-4E8C-840C-62CCD5F7D5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CE7BB-7343-4C29-B856-6101F1F1C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5579460"/>
            <a:ext cx="1160624" cy="11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5441F6-47D8-434B-8C14-4E463CE143E7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1CBD2-C020-46CE-9507-33621C4645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3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449F28-2696-4FEB-B72D-F10E0F013D6B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DC6E0-769A-4CFD-A8DA-9535EE4BB0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2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 Slide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0677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6576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EFE98-2228-4B07-AF71-6CA72763B224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17AF4-80A8-438D-8D24-2B8CA5AEA8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9EB699-AF27-45D9-9305-3DC1993A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BECBC2E-7142-4EC5-84C9-12ADD3DF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3264C-F58B-4E70-9BCA-F3A939939D62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006ECE0-F096-4C90-BE50-BB204B10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9E3DB7-D2A8-41C8-B09A-68C24ACD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3C518-BF6D-498E-A192-437485FB48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231" y="2163308"/>
            <a:ext cx="5481638" cy="1785214"/>
          </a:xfrm>
        </p:spPr>
        <p:txBody>
          <a:bodyPr anchor="b"/>
          <a:lstStyle>
            <a:lvl1pPr algn="r">
              <a:defRPr lang="en-US" sz="3600" b="1" kern="1200" smtClean="0">
                <a:solidFill>
                  <a:srgbClr val="1B2D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231" y="3948521"/>
            <a:ext cx="5481638" cy="622616"/>
          </a:xfrm>
        </p:spPr>
        <p:txBody>
          <a:bodyPr>
            <a:normAutofit/>
          </a:bodyPr>
          <a:lstStyle>
            <a:lvl1pPr marL="0" indent="0" algn="r">
              <a:buNone/>
              <a:defRPr lang="en-US" sz="1600" kern="1200" dirty="0" smtClean="0">
                <a:solidFill>
                  <a:srgbClr val="366FB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A3666-5AE8-482D-8735-2F3B8D29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33F6C3-D888-4FC7-980A-1B3351447298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89A8B-5646-42F8-804F-059A986D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1013C-4F60-45E9-8BD2-57949E57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5595C-9E2D-4B5D-9A7C-548BEC7583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6B87A36-3434-46ED-B5CE-A1BE5A77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9DA1ED-86B4-4453-A1FC-43800B2DA81D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419190-7DCA-4A7E-9172-D9A3B0BE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705846-77CA-4DF0-9632-D0539BE3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8A91C-3994-4427-95D9-CF5F88C251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2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A18EE93-9949-4487-B74B-BED409D2BD0F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982C6-B5CC-4EE9-8067-F6B850F38A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7E4966-5E44-4CB7-8C74-19BFA3BA6A3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1982" y="2506662"/>
            <a:ext cx="3886200" cy="3683001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2E77F0-D550-43CD-9B39-5A384BCA8BA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745" y="2548302"/>
            <a:ext cx="3886200" cy="365442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5F373A-5CF4-424A-B866-0B2DD83985DD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EC20E-B3F7-4613-9023-7DC69AE3FF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7ABA8-B838-4D2D-8376-1D864BD2BF68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8F518-83FB-4401-9648-D08311E9FF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100FBE-4871-47A7-B7D4-FF2B551ADBD9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F89DF-EA85-44BC-B0BC-729789EFBE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806EB-9A3A-4350-A569-35F431399B3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87390" y="987426"/>
            <a:ext cx="4627959" cy="488156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1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4AEBC1-011E-44F5-AF3C-AB18AC716792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6AA16-FEDC-4296-9083-C9B088C871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4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6BCF44-73CA-411A-9DE8-FEB49E6AC53E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FAE4E0-094B-48EE-AED6-C3D38E721D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rgbClr val="1B2E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riskha@unpar.ac.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Pengantar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konsep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dasar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0" y="3581400"/>
            <a:ext cx="6172200" cy="13716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AIF 183134-02</a:t>
            </a:r>
            <a:r>
              <a:rPr lang="id-ID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Privasi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Data</a:t>
            </a:r>
            <a:br>
              <a:rPr lang="id-ID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id-ID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Universitas Katolik P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id-ID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rahyangan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latin typeface="Verdana" pitchFamily="34" charset="0"/>
                <a:ea typeface="Verdana" pitchFamily="34" charset="0"/>
                <a:cs typeface="Verdana" pitchFamily="34" charset="0"/>
              </a:rPr>
              <a:t>Penilaian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77200" cy="487362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35% Mid term exam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35% Final exam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15% Quiz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15% Interim presentation</a:t>
            </a:r>
          </a:p>
          <a:p>
            <a:pPr eaLnBrk="1" hangingPunct="1">
              <a:buClr>
                <a:schemeClr val="bg2">
                  <a:lumMod val="20000"/>
                  <a:lumOff val="80000"/>
                </a:schemeClr>
              </a:buClr>
            </a:pPr>
            <a:endParaRPr lang="nl-NL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endParaRPr lang="nl-NL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eaLnBrk="1" hangingPunct="1"/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1B958D-EA3D-49F8-AC43-A445093595B3}" type="slidenum">
              <a:rPr lang="en-US" smtClean="0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>
                <a:solidFill>
                  <a:srgbClr val="002060"/>
                </a:solidFill>
                <a:latin typeface="Verdana" pitchFamily="34" charset="0"/>
              </a:rPr>
              <a:t>Tidak </a:t>
            </a:r>
            <a:r>
              <a:rPr lang="nl-NL" sz="2400" dirty="0">
                <a:solidFill>
                  <a:srgbClr val="002060"/>
                </a:solidFill>
                <a:latin typeface="Verdana" pitchFamily="34" charset="0"/>
              </a:rPr>
              <a:t>ada </a:t>
            </a:r>
            <a:r>
              <a:rPr lang="nl-NL" sz="2400">
                <a:solidFill>
                  <a:srgbClr val="002060"/>
                </a:solidFill>
                <a:latin typeface="Verdana" pitchFamily="34" charset="0"/>
              </a:rPr>
              <a:t>tambahan kuis/tugas </a:t>
            </a:r>
            <a:r>
              <a:rPr lang="nl-NL" sz="2400" dirty="0">
                <a:solidFill>
                  <a:srgbClr val="002060"/>
                </a:solidFill>
                <a:latin typeface="Verdana" pitchFamily="34" charset="0"/>
              </a:rPr>
              <a:t>untuk memperbaiki nilai</a:t>
            </a:r>
          </a:p>
          <a:p>
            <a:r>
              <a:rPr lang="nl-NL" sz="2400" dirty="0">
                <a:solidFill>
                  <a:srgbClr val="002060"/>
                </a:solidFill>
                <a:latin typeface="Verdana" pitchFamily="34" charset="0"/>
              </a:rPr>
              <a:t>Kuis susulan dapat diberikan: </a:t>
            </a:r>
          </a:p>
          <a:p>
            <a:pPr lvl="1"/>
            <a:r>
              <a:rPr lang="nl-NL" sz="2000" dirty="0">
                <a:solidFill>
                  <a:srgbClr val="002060"/>
                </a:solidFill>
                <a:latin typeface="Verdana" pitchFamily="34" charset="0"/>
              </a:rPr>
              <a:t>Jika tidak hadir karena sakit (perlu bukti kuat) atau </a:t>
            </a:r>
          </a:p>
          <a:p>
            <a:pPr lvl="1"/>
            <a:r>
              <a:rPr lang="nl-NL" sz="2000" dirty="0">
                <a:solidFill>
                  <a:srgbClr val="002060"/>
                </a:solidFill>
                <a:latin typeface="Verdana" pitchFamily="34" charset="0"/>
              </a:rPr>
              <a:t>Jika ada tugas dari UNPAR, dan</a:t>
            </a:r>
          </a:p>
          <a:p>
            <a:pPr lvl="1"/>
            <a:r>
              <a:rPr lang="nl-NL" sz="2000" dirty="0">
                <a:solidFill>
                  <a:srgbClr val="002060"/>
                </a:solidFill>
                <a:latin typeface="Verdana" pitchFamily="34" charset="0"/>
              </a:rPr>
              <a:t>Jika kuis dapat menaikkan Nilai Akhir. Contoh B+ =&gt; kuis susulan =&gt; A</a:t>
            </a:r>
          </a:p>
          <a:p>
            <a:r>
              <a:rPr lang="nl-NL" sz="2400" dirty="0">
                <a:solidFill>
                  <a:srgbClr val="002060"/>
                </a:solidFill>
                <a:latin typeface="Verdana" pitchFamily="34" charset="0"/>
              </a:rPr>
              <a:t>Kuis susulan diberikan setelah UAS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dirty="0">
                <a:solidFill>
                  <a:srgbClr val="002060"/>
                </a:solidFill>
                <a:latin typeface="Verdana" pitchFamily="34" charset="0"/>
              </a:rPr>
              <a:t>KUIS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01A875-209F-4610-AB7B-F60FE3E9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Disclaimer: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berubah</a:t>
            </a:r>
            <a:endParaRPr lang="en-US" dirty="0"/>
          </a:p>
          <a:p>
            <a:r>
              <a:rPr lang="en-US" dirty="0"/>
              <a:t>Material: IDE</a:t>
            </a:r>
          </a:p>
          <a:p>
            <a:r>
              <a:rPr lang="en-US" dirty="0" err="1"/>
              <a:t>Metode</a:t>
            </a:r>
            <a:r>
              <a:rPr lang="en-US" dirty="0"/>
              <a:t> blended: </a:t>
            </a:r>
            <a:r>
              <a:rPr lang="en-US" dirty="0" err="1"/>
              <a:t>dapat</a:t>
            </a:r>
            <a:r>
              <a:rPr lang="en-US" dirty="0"/>
              <a:t> online </a:t>
            </a:r>
            <a:r>
              <a:rPr lang="en-US" dirty="0" err="1"/>
              <a:t>maupun</a:t>
            </a:r>
            <a:r>
              <a:rPr lang="en-US" dirty="0"/>
              <a:t> offline.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diumumkan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.</a:t>
            </a:r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sinkron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asinkron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E33490-A14F-41C5-86FA-B7132344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pelaksanaan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6DEDC-627B-44AC-A731-C907FCC1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7AF4-80A8-438D-8D24-2B8CA5AEA8D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6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47EBD8-6EB9-4591-B463-F65A8D2D44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pic>
        <p:nvPicPr>
          <p:cNvPr id="14341" name="Picture 3" descr="Questio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133600"/>
            <a:ext cx="2563813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Mariskha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Tri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Adithia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Ssi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MSc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PDEng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mariskha@unpar.ac.id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Tentang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Saya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FDDDBD-3BD3-42A0-8C1E-1648581A7D6D}" type="slidenum">
              <a:rPr lang="en-US" smtClean="0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d-ID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IF 183134</a:t>
            </a:r>
            <a:r>
              <a:rPr lang="id-ID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Privasi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Data</a:t>
            </a:r>
            <a:endParaRPr lang="nl-N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nl-NL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SKS</a:t>
            </a:r>
          </a:p>
          <a:p>
            <a:pPr eaLnBrk="1" hangingPunct="1"/>
            <a:r>
              <a:rPr lang="nl-NL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Kuliah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pilihan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Flipped classroom dan collaborative learning</a:t>
            </a:r>
            <a:endParaRPr lang="nl-N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nl-NL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Pemberian materi, tanya jawab, pengerjaan soal, diskusi, pemberian tugas besar</a:t>
            </a:r>
            <a:r>
              <a:rPr lang="id-ID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kuis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IDE</a:t>
            </a:r>
            <a:endParaRPr lang="nl-N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eaLnBrk="1" hangingPunct="1"/>
            <a:endParaRPr lang="nl-N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latin typeface="Verdana" pitchFamily="34" charset="0"/>
                <a:ea typeface="Verdana" pitchFamily="34" charset="0"/>
                <a:cs typeface="Verdana" pitchFamily="34" charset="0"/>
              </a:rPr>
              <a:t>Informasi Kuliah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392FC9-B203-4500-9C7E-AC54B1F82FB5}" type="slidenum">
              <a:rPr lang="en-US" smtClean="0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A5E4AD-9A97-46CB-BA7A-E693934B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9FC3-493C-4940-BC2F-A24228BB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3C518-BF6D-498E-A192-437485FB48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8BCFBCD-30E3-4494-B1E1-020C5394A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371767"/>
              </p:ext>
            </p:extLst>
          </p:nvPr>
        </p:nvGraphicFramePr>
        <p:xfrm>
          <a:off x="1447800" y="1723514"/>
          <a:ext cx="5257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310023987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887462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Pertemuan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Materi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Pengantar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perkuliahan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8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Konsep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privasi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Enkripsi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0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Otentikasi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2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Kuis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Otorisasi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4581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</a:t>
                      </a:r>
                      <a:r>
                        <a:rPr lang="en-US" dirty="0" err="1"/>
                        <a:t>bahan</a:t>
                      </a:r>
                      <a:r>
                        <a:rPr lang="en-US" baseline="0" dirty="0"/>
                        <a:t> UTS</a:t>
                      </a:r>
                    </a:p>
                    <a:p>
                      <a:r>
                        <a:rPr lang="en-US" dirty="0"/>
                        <a:t>Case study: Electronic Voting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2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4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A5E4AD-9A97-46CB-BA7A-E693934B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(2)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9FC3-493C-4940-BC2F-A24228BB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3C518-BF6D-498E-A192-437485FB48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8BCFBCD-30E3-4494-B1E1-020C5394A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869219"/>
              </p:ext>
            </p:extLst>
          </p:nvPr>
        </p:nvGraphicFramePr>
        <p:xfrm>
          <a:off x="1524000" y="1828800"/>
          <a:ext cx="52578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310023987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887462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Pertemuan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Materi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Diskusi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topik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proyek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8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Anonimisasi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Pengerjaan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proyek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0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Interim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2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Differential privacy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Homomorphic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458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Presentasi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241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Masa 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Presentasi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53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457200" y="1714817"/>
            <a:ext cx="8562975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nl-NL" sz="2400" dirty="0">
                <a:solidFill>
                  <a:srgbClr val="002060"/>
                </a:solidFill>
                <a:latin typeface="Verdana" pitchFamily="34" charset="0"/>
              </a:rPr>
              <a:t>Classes start at 7.30. </a:t>
            </a:r>
          </a:p>
          <a:p>
            <a:pPr eaLnBrk="1" hangingPunct="1"/>
            <a:r>
              <a:rPr lang="nl-NL" sz="2400" dirty="0">
                <a:solidFill>
                  <a:srgbClr val="002060"/>
                </a:solidFill>
                <a:latin typeface="Verdana" pitchFamily="34" charset="0"/>
              </a:rPr>
              <a:t>I will let you know if there is no class</a:t>
            </a:r>
          </a:p>
          <a:p>
            <a:pPr eaLnBrk="1" hangingPunct="1"/>
            <a:r>
              <a:rPr lang="nl-NL" sz="2400" dirty="0">
                <a:solidFill>
                  <a:srgbClr val="002060"/>
                </a:solidFill>
                <a:latin typeface="Verdana" pitchFamily="34" charset="0"/>
              </a:rPr>
              <a:t>Cheating = 0 =&gt; E</a:t>
            </a:r>
          </a:p>
          <a:p>
            <a:pPr eaLnBrk="1" hangingPunct="1"/>
            <a:r>
              <a:rPr lang="nl-NL" sz="2400" dirty="0">
                <a:solidFill>
                  <a:srgbClr val="002060"/>
                </a:solidFill>
                <a:latin typeface="Verdana" pitchFamily="34" charset="0"/>
              </a:rPr>
              <a:t>I will check your presence. It’s your own risks if you’re not there, without any info.</a:t>
            </a:r>
          </a:p>
          <a:p>
            <a:pPr eaLnBrk="1" hangingPunct="1"/>
            <a:r>
              <a:rPr lang="nl-NL" sz="2400" dirty="0">
                <a:solidFill>
                  <a:srgbClr val="002060"/>
                </a:solidFill>
                <a:latin typeface="Verdana" pitchFamily="34" charset="0"/>
              </a:rPr>
              <a:t>Less than 78% attendance =&gt; cannot join final exam </a:t>
            </a:r>
          </a:p>
          <a:p>
            <a:pPr lvl="1"/>
            <a:r>
              <a:rPr lang="nl-NL" sz="2000" dirty="0">
                <a:solidFill>
                  <a:srgbClr val="002060"/>
                </a:solidFill>
                <a:latin typeface="Verdana" pitchFamily="34" charset="0"/>
              </a:rPr>
              <a:t>Sakit atau ada tugas dari UNPAR =&gt; dianggap hadir</a:t>
            </a:r>
          </a:p>
          <a:p>
            <a:pPr lvl="1"/>
            <a:r>
              <a:rPr lang="nl-NL" sz="2000" dirty="0">
                <a:solidFill>
                  <a:srgbClr val="002060"/>
                </a:solidFill>
                <a:latin typeface="Verdana" pitchFamily="34" charset="0"/>
              </a:rPr>
              <a:t>Sisanya =&gt; alpa</a:t>
            </a:r>
          </a:p>
          <a:p>
            <a:pPr marL="0" indent="0" eaLnBrk="1" hangingPunct="1">
              <a:buNone/>
            </a:pPr>
            <a:endParaRPr lang="nl-NL" sz="2400" dirty="0">
              <a:solidFill>
                <a:srgbClr val="002060"/>
              </a:solidFill>
              <a:latin typeface="Verdana" pitchFamily="34" charset="0"/>
            </a:endParaRPr>
          </a:p>
          <a:p>
            <a:pPr lvl="1"/>
            <a:endParaRPr lang="nl-NL" sz="2000" dirty="0">
              <a:solidFill>
                <a:srgbClr val="002060"/>
              </a:solidFill>
              <a:latin typeface="Verdana" pitchFamily="34" charset="0"/>
            </a:endParaRPr>
          </a:p>
          <a:p>
            <a:pPr eaLnBrk="1" hangingPunct="1"/>
            <a:endParaRPr lang="nl-NL" sz="2400" dirty="0">
              <a:solidFill>
                <a:srgbClr val="002060"/>
              </a:solidFill>
              <a:latin typeface="Verdana" pitchFamily="34" charset="0"/>
            </a:endParaRPr>
          </a:p>
          <a:p>
            <a:pPr eaLnBrk="1" hangingPunct="1"/>
            <a:endParaRPr lang="nl-NL" sz="2400" dirty="0">
              <a:solidFill>
                <a:srgbClr val="002060"/>
              </a:solidFill>
              <a:latin typeface="Verdan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nl-NL" sz="2400" dirty="0">
              <a:solidFill>
                <a:srgbClr val="002060"/>
              </a:solidFill>
              <a:latin typeface="Verdan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8639175" cy="1143000"/>
          </a:xfrm>
        </p:spPr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rgbClr val="002060"/>
                </a:solidFill>
                <a:latin typeface="Verdana" pitchFamily="34" charset="0"/>
              </a:rPr>
              <a:t>Rules of the Game</a:t>
            </a:r>
            <a:endParaRPr lang="en-US" dirty="0">
              <a:solidFill>
                <a:srgbClr val="00206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920587-8F5E-4BBE-9C46-8C54CCB0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>
                <a:solidFill>
                  <a:srgbClr val="002060"/>
                </a:solidFill>
                <a:latin typeface="Verdana" pitchFamily="34" charset="0"/>
              </a:rPr>
              <a:t>Online</a:t>
            </a:r>
          </a:p>
          <a:p>
            <a:pPr lvl="1"/>
            <a:r>
              <a:rPr lang="nl-NL" sz="2000" dirty="0">
                <a:solidFill>
                  <a:srgbClr val="002060"/>
                </a:solidFill>
                <a:latin typeface="Verdana" pitchFamily="34" charset="0"/>
              </a:rPr>
              <a:t>Camera ON</a:t>
            </a:r>
          </a:p>
          <a:p>
            <a:pPr lvl="1"/>
            <a:r>
              <a:rPr lang="nl-NL" sz="2000" dirty="0">
                <a:solidFill>
                  <a:srgbClr val="002060"/>
                </a:solidFill>
                <a:latin typeface="Verdana" pitchFamily="34" charset="0"/>
              </a:rPr>
              <a:t>Mute all the time</a:t>
            </a:r>
          </a:p>
          <a:p>
            <a:r>
              <a:rPr lang="nl-NL" sz="2400" dirty="0">
                <a:solidFill>
                  <a:srgbClr val="002060"/>
                </a:solidFill>
                <a:latin typeface="Verdana" pitchFamily="34" charset="0"/>
              </a:rPr>
              <a:t>Offline</a:t>
            </a:r>
          </a:p>
          <a:p>
            <a:pPr lvl="1"/>
            <a:r>
              <a:rPr lang="nl-NL" sz="2000" dirty="0">
                <a:solidFill>
                  <a:srgbClr val="002060"/>
                </a:solidFill>
                <a:latin typeface="Verdana" pitchFamily="34" charset="0"/>
              </a:rPr>
              <a:t>Quiet</a:t>
            </a:r>
          </a:p>
          <a:p>
            <a:pPr lvl="1"/>
            <a:r>
              <a:rPr lang="nl-NL" sz="2000" dirty="0">
                <a:solidFill>
                  <a:srgbClr val="002060"/>
                </a:solidFill>
                <a:latin typeface="Verdana" pitchFamily="34" charset="0"/>
              </a:rPr>
              <a:t>No mobile phones</a:t>
            </a:r>
          </a:p>
          <a:p>
            <a:pPr lvl="1"/>
            <a:r>
              <a:rPr lang="nl-NL" sz="2000" dirty="0">
                <a:solidFill>
                  <a:srgbClr val="002060"/>
                </a:solidFill>
                <a:latin typeface="Verdana" pitchFamily="34" charset="0"/>
              </a:rPr>
              <a:t>Enter the class before me</a:t>
            </a: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153ADB-E0A4-4D84-9E21-9E89C46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2060"/>
                </a:solidFill>
                <a:latin typeface="Verdana" pitchFamily="34" charset="0"/>
              </a:rPr>
              <a:t>Rules of the Game (2)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F6997-D498-4595-AC59-759A4500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3C518-BF6D-498E-A192-437485FB48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C2F58A-4DE9-4916-BA93-B9853A90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Sakit</a:t>
            </a:r>
            <a:endParaRPr lang="en-US" dirty="0"/>
          </a:p>
          <a:p>
            <a:pPr lvl="1"/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  <a:p>
            <a:pPr lvl="1"/>
            <a:r>
              <a:rPr lang="en-US" dirty="0" err="1"/>
              <a:t>Lapor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via email</a:t>
            </a:r>
          </a:p>
          <a:p>
            <a:pPr lvl="1"/>
            <a:r>
              <a:rPr lang="en-US" dirty="0"/>
              <a:t>Minta </a:t>
            </a:r>
            <a:r>
              <a:rPr lang="en-US" dirty="0" err="1"/>
              <a:t>dispensasi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via Student Portal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DB35D-44E9-429C-BC7E-B85BB8FE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kehadiran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65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E3553C-15A2-4EED-9FDB-5F2C2EE9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</a:t>
            </a:r>
          </a:p>
          <a:p>
            <a:r>
              <a:rPr lang="en-US" dirty="0"/>
              <a:t>Written mid exam</a:t>
            </a:r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Interim presentation</a:t>
            </a:r>
          </a:p>
          <a:p>
            <a:pPr lvl="1"/>
            <a:r>
              <a:rPr lang="en-US" dirty="0"/>
              <a:t>Final presentation =&gt; final exam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75DED-CEE1-4954-8B22-CE05E0DD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Assesment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5E4DA-D3E1-4E7A-864F-2B0FFA98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3C518-BF6D-498E-A192-437485FB48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05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Informatika-v1.1.0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Informatika-v1.1.1.potx" id="{79934EB4-FF5F-4E92-97F7-18B285765342}" vid="{8F3827DB-5A55-4836-B109-FD2FEA4727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TemplateInformatika-v1.1.0</Template>
  <TotalTime>450</TotalTime>
  <Words>344</Words>
  <Application>Microsoft Office PowerPoint</Application>
  <PresentationFormat>On-screen Show (4:3)</PresentationFormat>
  <Paragraphs>108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Verdana</vt:lpstr>
      <vt:lpstr>Wingdings</vt:lpstr>
      <vt:lpstr>TemplateInformatika-v1.1.0</vt:lpstr>
      <vt:lpstr>Pengantar dan konsep dasar  </vt:lpstr>
      <vt:lpstr>Tentang Saya</vt:lpstr>
      <vt:lpstr>Informasi Kuliah</vt:lpstr>
      <vt:lpstr>Rencana perkuliahan</vt:lpstr>
      <vt:lpstr>Rencana perkuliahan (2)</vt:lpstr>
      <vt:lpstr>Rules of the Game</vt:lpstr>
      <vt:lpstr>Rules of the Game (2)</vt:lpstr>
      <vt:lpstr>kehadiran</vt:lpstr>
      <vt:lpstr>Assesment</vt:lpstr>
      <vt:lpstr>Penilaian</vt:lpstr>
      <vt:lpstr>KUIS</vt:lpstr>
      <vt:lpstr>pelaksanaan</vt:lpstr>
      <vt:lpstr>PowerPoint Presentation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 User</dc:creator>
  <cp:lastModifiedBy>Mariskha Tri Aditya</cp:lastModifiedBy>
  <cp:revision>73</cp:revision>
  <dcterms:created xsi:type="dcterms:W3CDTF">2010-11-01T07:05:38Z</dcterms:created>
  <dcterms:modified xsi:type="dcterms:W3CDTF">2023-02-21T00:25:57Z</dcterms:modified>
</cp:coreProperties>
</file>