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5AB5-810C-4A6C-8EA2-0214C695E660}" type="datetimeFigureOut">
              <a:rPr lang="id-ID" smtClean="0"/>
              <a:t>15/01/2022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6DD99-DF09-49CA-9D14-251B3BAAF9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501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A2CD-EBC6-457A-AB6A-06E17A710395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050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EEE0-F691-4B74-894F-C57122D1BE9F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436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18F2-B2F4-447F-A666-B96BE5D63134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59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9302-E0C9-4F0C-BCE5-A3AEE8CFA2D7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754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1A61-0B8B-4A28-B491-B604F550F57B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07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B2F2-6CCE-4BB6-800E-9FA27FDDCA20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94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279C-9508-4D78-A719-389A1F7456AF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12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D49-11E7-4893-90A4-144AD09AD943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41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02F7-E2C0-4921-ABD6-02F580711C9E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92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80EB-8B0B-4DD1-800F-3B812D8BB563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103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0E01-80D4-456E-90F0-851808FAB093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03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775-F746-4BE8-8756-7E90426FD8A7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001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51B1-86DC-4740-8565-4ECF37AE80EA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796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2FA-FB8C-41C0-A3DE-B1F879B5220D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8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BA9-CE2E-4974-B1CE-3718D5857E7F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69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FDD1-FB82-4B85-9DDC-4F0389B8002A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0A2A-515C-4C29-B9DD-BD1503C3C411}" type="datetime2">
              <a:rPr lang="id-ID" smtClean="0"/>
              <a:t>Sabtu, 15 Januari 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Ditulis Oleh Putra Perdana, S.T.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D5BC57-18A3-4858-A89C-7FC2D1363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980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5457-A45C-441E-9F46-BE63EF1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6049" y="6041362"/>
            <a:ext cx="2991024" cy="365125"/>
          </a:xfrm>
        </p:spPr>
        <p:txBody>
          <a:bodyPr/>
          <a:lstStyle/>
          <a:p>
            <a:fld id="{4FE077BC-6A49-4E06-82C9-E1812FCACF57}" type="datetime2">
              <a:rPr lang="id-ID" sz="1400" smtClean="0"/>
              <a:t>Sabtu, 15 Januari 2022</a:t>
            </a:fld>
            <a:endParaRPr lang="id-ID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AA6C-AF4E-410F-A3E6-54790E3F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2991024" cy="365125"/>
          </a:xfrm>
        </p:spPr>
        <p:txBody>
          <a:bodyPr/>
          <a:lstStyle/>
          <a:p>
            <a:r>
              <a:rPr lang="fi-FI" sz="1400"/>
              <a:t>Ditulis Oleh Putra Perdana, S.T.</a:t>
            </a:r>
            <a:endParaRPr lang="id-ID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8A9C-4D83-4D70-96D1-7B6858BB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073" y="6041362"/>
            <a:ext cx="1252838" cy="365125"/>
          </a:xfrm>
        </p:spPr>
        <p:txBody>
          <a:bodyPr/>
          <a:lstStyle/>
          <a:p>
            <a:fld id="{B0D5BC57-18A3-4858-A89C-7FC2D1363E81}" type="slidenum">
              <a:rPr lang="id-ID" sz="1400" smtClean="0"/>
              <a:t>1</a:t>
            </a:fld>
            <a:endParaRPr lang="id-ID" sz="14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67396C0-620E-4791-B11D-8391FB5B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9" y="1686385"/>
            <a:ext cx="3679185" cy="3679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D8806-234B-4328-AA94-05E4E7F7C90C}"/>
              </a:ext>
            </a:extLst>
          </p:cNvPr>
          <p:cNvSpPr txBox="1"/>
          <p:nvPr/>
        </p:nvSpPr>
        <p:spPr>
          <a:xfrm>
            <a:off x="1957855" y="741949"/>
            <a:ext cx="5421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latin typeface="Arial" panose="020B0604020202020204" pitchFamily="34" charset="0"/>
                <a:cs typeface="Arial" panose="020B0604020202020204" pitchFamily="34" charset="0"/>
              </a:rPr>
              <a:t>Ms.Excell</a:t>
            </a:r>
          </a:p>
        </p:txBody>
      </p:sp>
    </p:spTree>
    <p:extLst>
      <p:ext uri="{BB962C8B-B14F-4D97-AF65-F5344CB8AC3E}">
        <p14:creationId xmlns:p14="http://schemas.microsoft.com/office/powerpoint/2010/main" val="979482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5457-A45C-441E-9F46-BE63EF1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6049" y="6041362"/>
            <a:ext cx="2991024" cy="365125"/>
          </a:xfrm>
        </p:spPr>
        <p:txBody>
          <a:bodyPr/>
          <a:lstStyle/>
          <a:p>
            <a:fld id="{4FE077BC-6A49-4E06-82C9-E1812FCACF57}" type="datetime2">
              <a:rPr lang="id-ID" sz="1400" smtClean="0"/>
              <a:t>Sabtu, 15 Januari 2022</a:t>
            </a:fld>
            <a:endParaRPr lang="id-ID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AA6C-AF4E-410F-A3E6-54790E3F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2991024" cy="365125"/>
          </a:xfrm>
        </p:spPr>
        <p:txBody>
          <a:bodyPr/>
          <a:lstStyle/>
          <a:p>
            <a:r>
              <a:rPr lang="fi-FI" sz="1400"/>
              <a:t>Ditulis Oleh Putra Perdana, S.T.</a:t>
            </a:r>
            <a:endParaRPr lang="id-ID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8A9C-4D83-4D70-96D1-7B6858BB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073" y="6041362"/>
            <a:ext cx="1252838" cy="365125"/>
          </a:xfrm>
        </p:spPr>
        <p:txBody>
          <a:bodyPr/>
          <a:lstStyle/>
          <a:p>
            <a:fld id="{B0D5BC57-18A3-4858-A89C-7FC2D1363E81}" type="slidenum">
              <a:rPr lang="id-ID" sz="1400" smtClean="0"/>
              <a:t>2</a:t>
            </a:fld>
            <a:endParaRPr lang="id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D8806-234B-4328-AA94-05E4E7F7C90C}"/>
              </a:ext>
            </a:extLst>
          </p:cNvPr>
          <p:cNvSpPr txBox="1"/>
          <p:nvPr/>
        </p:nvSpPr>
        <p:spPr>
          <a:xfrm>
            <a:off x="978946" y="623611"/>
            <a:ext cx="7723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Pengenalan dan </a:t>
            </a:r>
          </a:p>
          <a:p>
            <a:pPr algn="ctr"/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Fungsi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E3A9A-A592-4047-A80A-E5EBFE1C67AA}"/>
              </a:ext>
            </a:extLst>
          </p:cNvPr>
          <p:cNvSpPr txBox="1"/>
          <p:nvPr/>
        </p:nvSpPr>
        <p:spPr>
          <a:xfrm>
            <a:off x="978946" y="2151727"/>
            <a:ext cx="7723989" cy="25545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Page Layout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Formulas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Acrobat 	</a:t>
            </a:r>
          </a:p>
        </p:txBody>
      </p:sp>
    </p:spTree>
    <p:extLst>
      <p:ext uri="{BB962C8B-B14F-4D97-AF65-F5344CB8AC3E}">
        <p14:creationId xmlns:p14="http://schemas.microsoft.com/office/powerpoint/2010/main" val="2719844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5457-A45C-441E-9F46-BE63EF1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6049" y="6041362"/>
            <a:ext cx="2991024" cy="365125"/>
          </a:xfrm>
        </p:spPr>
        <p:txBody>
          <a:bodyPr/>
          <a:lstStyle/>
          <a:p>
            <a:fld id="{4FE077BC-6A49-4E06-82C9-E1812FCACF57}" type="datetime2">
              <a:rPr lang="id-ID" sz="1400" smtClean="0"/>
              <a:t>Sabtu, 15 Januari 2022</a:t>
            </a:fld>
            <a:endParaRPr lang="id-ID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AA6C-AF4E-410F-A3E6-54790E3F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2991024" cy="365125"/>
          </a:xfrm>
        </p:spPr>
        <p:txBody>
          <a:bodyPr/>
          <a:lstStyle/>
          <a:p>
            <a:r>
              <a:rPr lang="fi-FI" sz="1400"/>
              <a:t>Ditulis Oleh Putra Perdana, S.T.</a:t>
            </a:r>
            <a:endParaRPr lang="id-ID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8A9C-4D83-4D70-96D1-7B6858BB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073" y="6041362"/>
            <a:ext cx="1252838" cy="365125"/>
          </a:xfrm>
        </p:spPr>
        <p:txBody>
          <a:bodyPr/>
          <a:lstStyle/>
          <a:p>
            <a:fld id="{B0D5BC57-18A3-4858-A89C-7FC2D1363E81}" type="slidenum">
              <a:rPr lang="id-ID" sz="1400" smtClean="0"/>
              <a:t>3</a:t>
            </a:fld>
            <a:endParaRPr lang="id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D8806-234B-4328-AA94-05E4E7F7C90C}"/>
              </a:ext>
            </a:extLst>
          </p:cNvPr>
          <p:cNvSpPr txBox="1"/>
          <p:nvPr/>
        </p:nvSpPr>
        <p:spPr>
          <a:xfrm>
            <a:off x="978946" y="623611"/>
            <a:ext cx="7723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Menjalankan Fungsi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E3A9A-A592-4047-A80A-E5EBFE1C67AA}"/>
              </a:ext>
            </a:extLst>
          </p:cNvPr>
          <p:cNvSpPr txBox="1"/>
          <p:nvPr/>
        </p:nvSpPr>
        <p:spPr>
          <a:xfrm>
            <a:off x="978945" y="1818240"/>
            <a:ext cx="7723989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Memahami Cell;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Rows dan Column;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Mengurutkan Nomer;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Menuliskan Data;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Membuat dan Mengedit Tabel;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Menggunakan Rumus =SUM;</a:t>
            </a:r>
          </a:p>
        </p:txBody>
      </p:sp>
    </p:spTree>
    <p:extLst>
      <p:ext uri="{BB962C8B-B14F-4D97-AF65-F5344CB8AC3E}">
        <p14:creationId xmlns:p14="http://schemas.microsoft.com/office/powerpoint/2010/main" val="2471586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5457-A45C-441E-9F46-BE63EF1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6049" y="6041362"/>
            <a:ext cx="2991024" cy="365125"/>
          </a:xfrm>
        </p:spPr>
        <p:txBody>
          <a:bodyPr/>
          <a:lstStyle/>
          <a:p>
            <a:fld id="{4FE077BC-6A49-4E06-82C9-E1812FCACF57}" type="datetime2">
              <a:rPr lang="id-ID" sz="1400" smtClean="0"/>
              <a:t>Sabtu, 15 Januari 2022</a:t>
            </a:fld>
            <a:endParaRPr lang="id-ID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AA6C-AF4E-410F-A3E6-54790E3F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2991024" cy="365125"/>
          </a:xfrm>
        </p:spPr>
        <p:txBody>
          <a:bodyPr/>
          <a:lstStyle/>
          <a:p>
            <a:r>
              <a:rPr lang="fi-FI" sz="1400"/>
              <a:t>Ditulis Oleh Putra Perdana, S.T.</a:t>
            </a:r>
            <a:endParaRPr lang="id-ID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8A9C-4D83-4D70-96D1-7B6858BB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073" y="6041362"/>
            <a:ext cx="1252838" cy="365125"/>
          </a:xfrm>
        </p:spPr>
        <p:txBody>
          <a:bodyPr/>
          <a:lstStyle/>
          <a:p>
            <a:fld id="{B0D5BC57-18A3-4858-A89C-7FC2D1363E81}" type="slidenum">
              <a:rPr lang="id-ID" sz="1400" smtClean="0"/>
              <a:t>4</a:t>
            </a:fld>
            <a:endParaRPr lang="id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D8806-234B-4328-AA94-05E4E7F7C90C}"/>
              </a:ext>
            </a:extLst>
          </p:cNvPr>
          <p:cNvSpPr txBox="1"/>
          <p:nvPr/>
        </p:nvSpPr>
        <p:spPr>
          <a:xfrm>
            <a:off x="978946" y="623611"/>
            <a:ext cx="7723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Menjalankan Fungsi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E3A9A-A592-4047-A80A-E5EBFE1C67AA}"/>
              </a:ext>
            </a:extLst>
          </p:cNvPr>
          <p:cNvSpPr txBox="1"/>
          <p:nvPr/>
        </p:nvSpPr>
        <p:spPr>
          <a:xfrm>
            <a:off x="978945" y="1818240"/>
            <a:ext cx="7723989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Fungsi =TODAY();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Fungsi =CONCAT();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Fungsi =PROPER, UPPER, LOWER();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Fungsi =AVERAGE();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Fungsi =TEXT(B2;”DD MMMM YYYY);</a:t>
            </a:r>
          </a:p>
          <a:p>
            <a:pPr marL="457200" indent="-457200" algn="just">
              <a:buFontTx/>
              <a:buChar char="-"/>
            </a:pP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>Fungsi Sub Menu Number;</a:t>
            </a:r>
          </a:p>
        </p:txBody>
      </p:sp>
    </p:spTree>
    <p:extLst>
      <p:ext uri="{BB962C8B-B14F-4D97-AF65-F5344CB8AC3E}">
        <p14:creationId xmlns:p14="http://schemas.microsoft.com/office/powerpoint/2010/main" val="2184545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126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Putra</dc:creator>
  <cp:lastModifiedBy>Putra</cp:lastModifiedBy>
  <cp:revision>2</cp:revision>
  <dcterms:created xsi:type="dcterms:W3CDTF">2022-01-15T04:36:00Z</dcterms:created>
  <dcterms:modified xsi:type="dcterms:W3CDTF">2022-01-15T07:36:18Z</dcterms:modified>
</cp:coreProperties>
</file>