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87" r:id="rId7"/>
    <p:sldId id="288" r:id="rId8"/>
    <p:sldId id="289" r:id="rId9"/>
    <p:sldId id="290" r:id="rId10"/>
    <p:sldId id="261" r:id="rId11"/>
    <p:sldId id="262" r:id="rId12"/>
    <p:sldId id="264" r:id="rId13"/>
    <p:sldId id="276" r:id="rId14"/>
    <p:sldId id="278" r:id="rId15"/>
    <p:sldId id="281" r:id="rId16"/>
    <p:sldId id="282" r:id="rId17"/>
    <p:sldId id="284" r:id="rId18"/>
    <p:sldId id="271" r:id="rId19"/>
    <p:sldId id="286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64" y="418687"/>
            <a:ext cx="11090364" cy="13987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Pendaftaran</a:t>
            </a:r>
            <a:r>
              <a:rPr lang="en-US" sz="3200" dirty="0" smtClean="0"/>
              <a:t> Semester </a:t>
            </a:r>
            <a:r>
              <a:rPr lang="en-US" sz="3200" dirty="0" err="1" smtClean="0"/>
              <a:t>Pendek</a:t>
            </a:r>
            <a:r>
              <a:rPr lang="en-US" sz="3200" dirty="0" smtClean="0"/>
              <a:t> 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en-US" sz="3200" dirty="0" smtClean="0"/>
              <a:t>Prodi D-IV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Informatika</a:t>
            </a:r>
            <a:r>
              <a:rPr lang="en-US" sz="3200" dirty="0" smtClean="0"/>
              <a:t>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Web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en-US" sz="3200" dirty="0" err="1" smtClean="0"/>
              <a:t>Yii</a:t>
            </a:r>
            <a:r>
              <a:rPr lang="en-US" sz="3200" dirty="0" smtClean="0"/>
              <a:t> Framework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4109" y="5143254"/>
            <a:ext cx="3744674" cy="12344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Putra </a:t>
            </a:r>
            <a:r>
              <a:rPr lang="en-US" dirty="0" err="1" smtClean="0">
                <a:solidFill>
                  <a:schemeClr val="tx1"/>
                </a:solidFill>
              </a:rPr>
              <a:t>Pratama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Nasution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1134049</a:t>
            </a:r>
            <a:endParaRPr lang="id-ID" dirty="0" smtClean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D4 TEKNIK INFORMATIKA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Hasil gambar untuk poltekp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62" y="2211214"/>
            <a:ext cx="2572203" cy="240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class diagram</a:t>
            </a:r>
          </a:p>
          <a:p>
            <a:endParaRPr lang="id-ID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97" y="2367597"/>
            <a:ext cx="6839903" cy="38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132" y="1051560"/>
            <a:ext cx="8595360" cy="4941727"/>
          </a:xfrm>
        </p:spPr>
        <p:txBody>
          <a:bodyPr/>
          <a:lstStyle/>
          <a:p>
            <a:r>
              <a:rPr lang="en-US" dirty="0" smtClean="0"/>
              <a:t>Use Case Diagram</a:t>
            </a:r>
          </a:p>
          <a:p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74572"/>
            <a:ext cx="7077837" cy="39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74420"/>
            <a:ext cx="8595360" cy="5105717"/>
          </a:xfrm>
        </p:spPr>
        <p:txBody>
          <a:bodyPr/>
          <a:lstStyle/>
          <a:p>
            <a:r>
              <a:rPr lang="en-US" dirty="0" smtClean="0"/>
              <a:t>Sequence Diagram </a:t>
            </a:r>
            <a:r>
              <a:rPr lang="en-US" dirty="0" err="1" smtClean="0"/>
              <a:t>Kelola</a:t>
            </a:r>
            <a:r>
              <a:rPr lang="en-US" dirty="0" smtClean="0"/>
              <a:t> User</a:t>
            </a:r>
            <a:endParaRPr lang="en-US" dirty="0"/>
          </a:p>
          <a:p>
            <a:endParaRPr lang="en-US" dirty="0" smtClean="0"/>
          </a:p>
          <a:p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96" y="2231071"/>
            <a:ext cx="3973512" cy="27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74420"/>
            <a:ext cx="8595360" cy="5105717"/>
          </a:xfrm>
        </p:spPr>
        <p:txBody>
          <a:bodyPr/>
          <a:lstStyle/>
          <a:p>
            <a:r>
              <a:rPr lang="en-US" dirty="0" smtClean="0"/>
              <a:t>Sequence Diagram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SP</a:t>
            </a:r>
            <a:endParaRPr lang="en-US" dirty="0"/>
          </a:p>
          <a:p>
            <a:endParaRPr lang="en-US" dirty="0" smtClean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2049462"/>
            <a:ext cx="5194427" cy="33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5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914400"/>
            <a:ext cx="8595360" cy="5265737"/>
          </a:xfrm>
        </p:spPr>
        <p:txBody>
          <a:bodyPr/>
          <a:lstStyle/>
          <a:p>
            <a:r>
              <a:rPr lang="en-US" dirty="0" smtClean="0"/>
              <a:t>Collaboration Diagram </a:t>
            </a:r>
            <a:r>
              <a:rPr lang="en-US" dirty="0" err="1" smtClean="0"/>
              <a:t>Daftar</a:t>
            </a:r>
            <a:r>
              <a:rPr lang="en-US" dirty="0" smtClean="0"/>
              <a:t> SP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77" y="3056333"/>
            <a:ext cx="3486150" cy="9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891540"/>
            <a:ext cx="8595360" cy="5288597"/>
          </a:xfrm>
        </p:spPr>
        <p:txBody>
          <a:bodyPr/>
          <a:lstStyle/>
          <a:p>
            <a:r>
              <a:rPr lang="en-US" dirty="0" smtClean="0"/>
              <a:t>Activity Diagram </a:t>
            </a:r>
            <a:r>
              <a:rPr lang="en-US" dirty="0" err="1" smtClean="0"/>
              <a:t>Daftar</a:t>
            </a:r>
            <a:r>
              <a:rPr lang="en-US" dirty="0" smtClean="0"/>
              <a:t> SP</a:t>
            </a:r>
          </a:p>
          <a:p>
            <a:endParaRPr lang="en-US" dirty="0" smtClean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27" y="1868963"/>
            <a:ext cx="34480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891540"/>
            <a:ext cx="8595360" cy="5288597"/>
          </a:xfrm>
        </p:spPr>
        <p:txBody>
          <a:bodyPr/>
          <a:lstStyle/>
          <a:p>
            <a:r>
              <a:rPr lang="en-US" dirty="0" smtClean="0"/>
              <a:t>Activity Diagram Approve SP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02" y="1897538"/>
            <a:ext cx="3009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74420"/>
            <a:ext cx="8595360" cy="5105717"/>
          </a:xfrm>
        </p:spPr>
        <p:txBody>
          <a:bodyPr/>
          <a:lstStyle/>
          <a:p>
            <a:r>
              <a:rPr lang="en-US" dirty="0" err="1" smtClean="0"/>
              <a:t>Statechart</a:t>
            </a:r>
            <a:r>
              <a:rPr lang="en-US" dirty="0" smtClean="0"/>
              <a:t> Diagram </a:t>
            </a:r>
            <a:r>
              <a:rPr lang="en-US" dirty="0" err="1" smtClean="0"/>
              <a:t>Daftar</a:t>
            </a:r>
            <a:r>
              <a:rPr lang="en-US" dirty="0" smtClean="0"/>
              <a:t> SP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45" y="2211228"/>
            <a:ext cx="3087814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51560"/>
            <a:ext cx="8595360" cy="5128577"/>
          </a:xfrm>
        </p:spPr>
        <p:txBody>
          <a:bodyPr/>
          <a:lstStyle/>
          <a:p>
            <a:r>
              <a:rPr lang="en-US" dirty="0" smtClean="0"/>
              <a:t>Component Diagram </a:t>
            </a:r>
          </a:p>
          <a:p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2" y="1706085"/>
            <a:ext cx="46101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51560"/>
            <a:ext cx="8595360" cy="5128577"/>
          </a:xfrm>
        </p:spPr>
        <p:txBody>
          <a:bodyPr/>
          <a:lstStyle/>
          <a:p>
            <a:r>
              <a:rPr lang="en-US" dirty="0" smtClean="0"/>
              <a:t>Deployment Diagram </a:t>
            </a:r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27" y="1434623"/>
            <a:ext cx="33718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Program Semester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2015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Program Semester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Program </a:t>
            </a:r>
            <a:r>
              <a:rPr lang="en-US" dirty="0" err="1" smtClean="0"/>
              <a:t>Mengulang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Pendaftaran</a:t>
            </a:r>
            <a:r>
              <a:rPr lang="en-US" dirty="0" smtClean="0"/>
              <a:t> Program Semester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manual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Pengisian</a:t>
            </a:r>
            <a:r>
              <a:rPr lang="en-US" dirty="0" smtClean="0"/>
              <a:t> Form Program Semester </a:t>
            </a:r>
            <a:r>
              <a:rPr lang="en-US" dirty="0" err="1" smtClean="0"/>
              <a:t>Pendek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manual.</a:t>
            </a:r>
          </a:p>
        </p:txBody>
      </p:sp>
    </p:spTree>
    <p:extLst>
      <p:ext uri="{BB962C8B-B14F-4D97-AF65-F5344CB8AC3E}">
        <p14:creationId xmlns:p14="http://schemas.microsoft.com/office/powerpoint/2010/main" val="21595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Semester </a:t>
            </a:r>
            <a:r>
              <a:rPr lang="en-US" dirty="0" err="1"/>
              <a:t>Pendek</a:t>
            </a:r>
            <a:r>
              <a:rPr lang="en-US" dirty="0"/>
              <a:t> Prodi D4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YII Framework</a:t>
            </a:r>
            <a:r>
              <a:rPr lang="en-US" i="1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 err="1" smtClean="0"/>
              <a:t>blackbox</a:t>
            </a:r>
            <a:r>
              <a:rPr lang="en-US" i="1" dirty="0" smtClean="0"/>
              <a:t>.</a:t>
            </a:r>
            <a:endParaRPr lang="en-US" dirty="0"/>
          </a:p>
          <a:p>
            <a:pPr lvl="0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id-ID" smtClean="0"/>
              <a:t>flowmap</a:t>
            </a:r>
            <a:r>
              <a:rPr lang="en-US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id-ID" dirty="0"/>
          </a:p>
          <a:p>
            <a:pPr algn="just">
              <a:lnSpc>
                <a:spcPct val="15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14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Adapun</a:t>
            </a:r>
            <a:r>
              <a:rPr lang="en-US" dirty="0"/>
              <a:t> saran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Semester </a:t>
            </a:r>
            <a:r>
              <a:rPr lang="en-US" dirty="0" err="1"/>
              <a:t>Pendek</a:t>
            </a:r>
            <a:r>
              <a:rPr lang="en-US" dirty="0"/>
              <a:t> Prodi D4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YII Framework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id-ID" dirty="0"/>
              <a:t>fungsi yang bisa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system.</a:t>
            </a:r>
          </a:p>
          <a:p>
            <a:pPr lvl="0"/>
            <a:r>
              <a:rPr lang="id-ID" dirty="0"/>
              <a:t>Tambahkan fungsi yang bisa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semester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endParaRPr lang="en-US" dirty="0"/>
          </a:p>
          <a:p>
            <a:pPr>
              <a:lnSpc>
                <a:spcPct val="15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47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292" y="1920240"/>
            <a:ext cx="9692640" cy="1325562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r>
              <a:rPr lang="en-US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81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17720"/>
          </a:xfrm>
        </p:spPr>
        <p:txBody>
          <a:bodyPr>
            <a:normAutofit/>
          </a:bodyPr>
          <a:lstStyle/>
          <a:p>
            <a:pPr lvl="2"/>
            <a:r>
              <a:rPr lang="id-ID" sz="1800" dirty="0" smtClean="0"/>
              <a:t>Belum </a:t>
            </a:r>
            <a:r>
              <a:rPr lang="id-ID" sz="1800" dirty="0"/>
              <a:t>adanya sistem informasi Semester Pendek di D4 Teknik Informatika Politeknik Pos Indonesia</a:t>
            </a:r>
            <a:r>
              <a:rPr lang="id-ID" sz="1800" dirty="0" smtClean="0"/>
              <a:t>.</a:t>
            </a:r>
            <a:endParaRPr lang="en-US" sz="1800" dirty="0" smtClean="0"/>
          </a:p>
          <a:p>
            <a:pPr marL="548640" lvl="2" indent="0">
              <a:buNone/>
            </a:pPr>
            <a:endParaRPr lang="en-US" sz="1800" dirty="0"/>
          </a:p>
          <a:p>
            <a:pPr lvl="2"/>
            <a:r>
              <a:rPr lang="id-ID" sz="1800" dirty="0"/>
              <a:t>Pendaftaran semester pendek masih menggunakan sistem yang manual dalam artian mahasiswa harus mengisi formulir secara tertulis.</a:t>
            </a:r>
          </a:p>
        </p:txBody>
      </p:sp>
    </p:spTree>
    <p:extLst>
      <p:ext uri="{BB962C8B-B14F-4D97-AF65-F5344CB8AC3E}">
        <p14:creationId xmlns:p14="http://schemas.microsoft.com/office/powerpoint/2010/main" val="4937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r>
              <a:rPr lang="id-ID" dirty="0" smtClean="0"/>
              <a:t>Sistem </a:t>
            </a:r>
            <a:r>
              <a:rPr lang="id-ID" dirty="0"/>
              <a:t>informasi ini dapat mempermudah mahasiswa D4 Teknik Informatika untuk mengetahui informasi semester pendek yang dilaksanakan.</a:t>
            </a:r>
            <a:endParaRPr lang="en-US" dirty="0"/>
          </a:p>
          <a:p>
            <a:r>
              <a:rPr lang="id-ID" dirty="0" smtClean="0"/>
              <a:t>Sistem </a:t>
            </a:r>
            <a:r>
              <a:rPr lang="id-ID" dirty="0"/>
              <a:t>informasi ini dapat mempercepat pelayanan dalam hal pendaftaran semester pendek yang dilaksanakan.</a:t>
            </a: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7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endParaRPr lang="en-US" dirty="0" smtClean="0"/>
          </a:p>
          <a:p>
            <a:r>
              <a:rPr lang="id-ID" dirty="0"/>
              <a:t>Hanya mengelola proses pengajuan mata kuliah, pendaftaran semester pendek, pembayaran, penjadwalan dosen dan matakuliah, serta menghasilkan rekap</a:t>
            </a:r>
            <a:r>
              <a:rPr lang="id-ID" dirty="0" smtClean="0"/>
              <a:t>.</a:t>
            </a:r>
          </a:p>
          <a:p>
            <a:r>
              <a:rPr lang="id-ID" dirty="0"/>
              <a:t>Tidak ada perbedaan harga antara jam teori dan praktek</a:t>
            </a:r>
          </a:p>
          <a:p>
            <a:r>
              <a:rPr lang="id-ID" dirty="0" smtClean="0"/>
              <a:t>Sistem </a:t>
            </a:r>
            <a:r>
              <a:rPr lang="id-ID" dirty="0"/>
              <a:t>informasi ini ditujukan untuk Program Studi D4 Teknik Informatika Politeknik Pos Indonesia.</a:t>
            </a:r>
            <a:endParaRPr lang="en-US" dirty="0"/>
          </a:p>
          <a:p>
            <a:pPr>
              <a:lnSpc>
                <a:spcPct val="15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42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Flowmap</a:t>
            </a:r>
            <a:r>
              <a:rPr lang="en-US" dirty="0" smtClean="0"/>
              <a:t> Proses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17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640" y="1772285"/>
            <a:ext cx="859536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4768" y="-565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05661"/>
              </p:ext>
            </p:extLst>
          </p:nvPr>
        </p:nvGraphicFramePr>
        <p:xfrm>
          <a:off x="2334768" y="-56515"/>
          <a:ext cx="6953250" cy="696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6962855" imgH="6953219" progId="Visio.Drawing.15">
                  <p:embed/>
                </p:oleObj>
              </mc:Choice>
              <mc:Fallback>
                <p:oleObj name="Visio" r:id="rId3" imgW="6962855" imgH="69532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768" y="-56515"/>
                        <a:ext cx="6953250" cy="696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3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16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343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426" y="800100"/>
            <a:ext cx="8595360" cy="538003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1900" y="1219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" y="2017"/>
            <a:ext cx="11311262" cy="68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340</TotalTime>
  <Words>303</Words>
  <Application>Microsoft Office PowerPoint</Application>
  <PresentationFormat>Widescreen</PresentationFormat>
  <Paragraphs>49</Paragraphs>
  <Slides>22</Slides>
  <Notes>0</Notes>
  <HiddenSlides>10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Schoolbook</vt:lpstr>
      <vt:lpstr>Wingdings 2</vt:lpstr>
      <vt:lpstr>View</vt:lpstr>
      <vt:lpstr>Visio</vt:lpstr>
      <vt:lpstr>Sistem Informasi Pendaftaran Semester Pendek  Prodi D-IV Teknik Informatika berbasis Web dengan  Yii Framework</vt:lpstr>
      <vt:lpstr>Latar Belakang</vt:lpstr>
      <vt:lpstr>Identifikasi masalah</vt:lpstr>
      <vt:lpstr>Tujuan Aplikasi</vt:lpstr>
      <vt:lpstr>Ruang lingkup </vt:lpstr>
      <vt:lpstr>Flowmap Proses yang sedang berjalan </vt:lpstr>
      <vt:lpstr> </vt:lpstr>
      <vt:lpstr>Sistem yang akan dibuat </vt:lpstr>
      <vt:lpstr> </vt:lpstr>
      <vt:lpstr>Perancangan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Saran</vt:lpstr>
      <vt:lpstr>Terimakasih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Pendaftaran Pasien Fisioterapi Pada RS Borromeus Berbasis PHP dengan Framework Yii2</dc:title>
  <dc:creator>paulus prasetyo</dc:creator>
  <cp:lastModifiedBy>Putra Pratama Nst</cp:lastModifiedBy>
  <cp:revision>31</cp:revision>
  <dcterms:created xsi:type="dcterms:W3CDTF">2015-10-09T01:01:56Z</dcterms:created>
  <dcterms:modified xsi:type="dcterms:W3CDTF">2016-09-09T21:23:59Z</dcterms:modified>
</cp:coreProperties>
</file>