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4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2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7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9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D01E45-EA7C-447D-A4DD-763F475046D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17FC62-31C4-4EE5-9149-E8F0346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6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erdasco.com/sumber-day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smtClean="0"/>
              <a:t>Usaha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</a:p>
          <a:p>
            <a:r>
              <a:rPr lang="en-US" dirty="0" smtClean="0"/>
              <a:t>ARS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(</a:t>
            </a:r>
            <a:r>
              <a:rPr lang="en-US" dirty="0" err="1" smtClean="0"/>
              <a:t>Manusia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faktor</a:t>
            </a:r>
            <a:r>
              <a:rPr lang="en-US" dirty="0"/>
              <a:t> man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 smtClean="0"/>
              <a:t>menentukan.Hal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manusia-lah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/>
              <a:t> 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,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jabatan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perekrutan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(</a:t>
            </a:r>
            <a:r>
              <a:rPr lang="en-US" dirty="0" err="1" smtClean="0"/>
              <a:t>Uang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modal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,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 err="1" smtClean="0"/>
              <a:t>banwa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membiayai</a:t>
            </a:r>
            <a:r>
              <a:rPr lang="en-US" dirty="0"/>
              <a:t> 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6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(</a:t>
            </a:r>
            <a:r>
              <a:rPr lang="en-US" dirty="0" err="1" smtClean="0"/>
              <a:t>Fisik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Material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material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.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material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standarisasi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,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yang </a:t>
            </a:r>
            <a:r>
              <a:rPr lang="en-US" dirty="0" err="1" smtClean="0"/>
              <a:t>bersaing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0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(</a:t>
            </a:r>
            <a:r>
              <a:rPr lang="en-US" dirty="0" err="1" smtClean="0"/>
              <a:t>Teknologi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terbaru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kompetitornya</a:t>
            </a:r>
            <a:r>
              <a:rPr lang="en-US" dirty="0"/>
              <a:t>.</a:t>
            </a:r>
          </a:p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krusial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.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</a:t>
            </a:r>
            <a:r>
              <a:rPr lang="en-US" dirty="0" err="1" smtClean="0"/>
              <a:t>seorang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content creator di </a:t>
            </a:r>
            <a:r>
              <a:rPr lang="en-US" dirty="0" err="1" smtClean="0"/>
              <a:t>youtube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DSLR, </a:t>
            </a:r>
            <a:r>
              <a:rPr lang="en-US" dirty="0" err="1"/>
              <a:t>lensa</a:t>
            </a:r>
            <a:r>
              <a:rPr lang="en-US" dirty="0"/>
              <a:t>, tripod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laptop.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</a:t>
            </a:r>
            <a:r>
              <a:rPr lang="en-US" dirty="0" err="1" smtClean="0"/>
              <a:t>Metode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(</a:t>
            </a:r>
            <a:r>
              <a:rPr lang="en-US" dirty="0" err="1" smtClean="0"/>
              <a:t>Pasar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market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.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agar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</a:t>
            </a:r>
          </a:p>
          <a:p>
            <a:r>
              <a:rPr lang="en-US" dirty="0"/>
              <a:t>Marketing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(demand)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profesi</a:t>
            </a:r>
            <a:r>
              <a:rPr lang="en-US" dirty="0"/>
              <a:t>,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segmentasi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Informasi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 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 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 </a:t>
            </a:r>
            <a:r>
              <a:rPr lang="en-US" dirty="0" err="1"/>
              <a:t>sumber-sumber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 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Informasi</a:t>
            </a:r>
            <a:r>
              <a:rPr lang="en-US" dirty="0"/>
              <a:t> 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 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 yang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dirty="0" err="1"/>
              <a:t>bentuk</a:t>
            </a:r>
            <a:r>
              <a:rPr lang="en-US" dirty="0"/>
              <a:t> yang </a:t>
            </a:r>
            <a:r>
              <a:rPr lang="en-US" dirty="0" err="1"/>
              <a:t>penting</a:t>
            </a:r>
            <a:r>
              <a:rPr lang="en-US" dirty="0"/>
              <a:t> 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penerimanya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 yang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pula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peripheral,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para </a:t>
            </a:r>
            <a:r>
              <a:rPr lang="en-US" dirty="0" err="1"/>
              <a:t>spesialis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para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922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Sumber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https://cerdasco.com/sumber-daya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https://mekari.com/blog/sumber-daya-usaha/</a:t>
            </a:r>
          </a:p>
          <a:p>
            <a:r>
              <a:rPr lang="en-US" dirty="0"/>
              <a:t>https://zhes.wordpress.com/2009/11/10/jenis-jenis-sumber-daya-informasi-4/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i="1" dirty="0"/>
              <a:t> (resource)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;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vs Non </a:t>
            </a:r>
            <a:r>
              <a:rPr lang="en-US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wujudnya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substansi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: 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bangunan</a:t>
            </a:r>
            <a:r>
              <a:rPr lang="en-US" dirty="0"/>
              <a:t>,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inventaris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non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substansi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 </a:t>
            </a:r>
            <a:r>
              <a:rPr lang="fi-FI" dirty="0"/>
              <a:t>nama </a:t>
            </a:r>
            <a:r>
              <a:rPr lang="fi-FI" dirty="0" smtClean="0"/>
              <a:t>merek, reputasi perusahaan, </a:t>
            </a:r>
            <a:r>
              <a:rPr lang="en-US" dirty="0" err="1"/>
              <a:t>manusia</a:t>
            </a:r>
            <a:r>
              <a:rPr lang="en-US" dirty="0"/>
              <a:t> (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 smtClean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paten,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cipta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5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(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/>
              <a:t>e</a:t>
            </a:r>
            <a:r>
              <a:rPr lang="en-US" dirty="0" err="1" smtClean="0"/>
              <a:t>konom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4 </a:t>
            </a:r>
            <a:r>
              <a:rPr lang="en-US" dirty="0" err="1" smtClean="0"/>
              <a:t>katagori</a:t>
            </a:r>
            <a:r>
              <a:rPr lang="en-US" dirty="0" smtClean="0"/>
              <a:t>,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Tanah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Tenaga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Kewirausahaan</a:t>
            </a:r>
            <a:r>
              <a:rPr lang="en-US" dirty="0" smtClean="0"/>
              <a:t> (</a:t>
            </a:r>
            <a:r>
              <a:rPr lang="en-US" dirty="0" err="1" smtClean="0"/>
              <a:t>Pengusaha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Tanah (Land)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Tanah </a:t>
            </a:r>
            <a:r>
              <a:rPr lang="en-US" i="1" dirty="0"/>
              <a:t>(land) 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</a:t>
            </a:r>
            <a:r>
              <a:rPr lang="en-US" dirty="0" err="1" smtClean="0"/>
              <a:t>umber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terbarukan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terbarukan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direproduksi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relative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kehutanan</a:t>
            </a:r>
            <a:r>
              <a:rPr lang="en-US" dirty="0" smtClean="0"/>
              <a:t>, </a:t>
            </a:r>
            <a:r>
              <a:rPr lang="en-US" dirty="0" err="1" smtClean="0"/>
              <a:t>perikanan</a:t>
            </a:r>
            <a:r>
              <a:rPr lang="en-US" dirty="0" smtClean="0"/>
              <a:t>, </a:t>
            </a:r>
            <a:r>
              <a:rPr lang="en-US" dirty="0" err="1" smtClean="0"/>
              <a:t>perkebunan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terbarukan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direproduksi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pembentukannya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lama, </a:t>
            </a:r>
            <a:r>
              <a:rPr lang="en-US" dirty="0" err="1" smtClean="0"/>
              <a:t>contoh</a:t>
            </a:r>
            <a:r>
              <a:rPr lang="en-US" dirty="0" smtClean="0"/>
              <a:t>: mineral </a:t>
            </a:r>
            <a:r>
              <a:rPr lang="en-US" dirty="0" err="1" smtClean="0"/>
              <a:t>logam</a:t>
            </a:r>
            <a:r>
              <a:rPr lang="en-US" dirty="0" smtClean="0"/>
              <a:t>,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2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Tenaga </a:t>
            </a:r>
            <a:r>
              <a:rPr lang="en-US" dirty="0" err="1" smtClean="0"/>
              <a:t>Kerja</a:t>
            </a:r>
            <a:r>
              <a:rPr lang="en-US" dirty="0" smtClean="0"/>
              <a:t> (</a:t>
            </a:r>
            <a:r>
              <a:rPr lang="en-US" dirty="0" err="1" smtClean="0"/>
              <a:t>Labour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Tenaga </a:t>
            </a:r>
            <a:r>
              <a:rPr lang="en-US" dirty="0" err="1"/>
              <a:t>kerja</a:t>
            </a:r>
            <a:r>
              <a:rPr lang="en-US" dirty="0"/>
              <a:t> </a:t>
            </a:r>
            <a:r>
              <a:rPr lang="en-US" i="1" dirty="0"/>
              <a:t>(labor) 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mental.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di </a:t>
            </a:r>
            <a:r>
              <a:rPr lang="en-US" dirty="0" err="1"/>
              <a:t>pabrik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 </a:t>
            </a:r>
            <a:r>
              <a:rPr lang="en-US" dirty="0" err="1"/>
              <a:t>valuasi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Berbicara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,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Modal</a:t>
            </a:r>
            <a:r>
              <a:rPr lang="en-US" b="1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. </a:t>
            </a:r>
            <a:r>
              <a:rPr lang="en-US" dirty="0" err="1"/>
              <a:t>Tanpa</a:t>
            </a:r>
            <a:r>
              <a:rPr lang="en-US" dirty="0"/>
              <a:t> modal,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ekonom</a:t>
            </a:r>
            <a:r>
              <a:rPr lang="en-US" dirty="0"/>
              <a:t> </a:t>
            </a:r>
            <a:r>
              <a:rPr lang="en-US" dirty="0" err="1"/>
              <a:t>mengecualikan</a:t>
            </a:r>
            <a:r>
              <a:rPr lang="en-US" dirty="0"/>
              <a:t> modal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Modal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berkontribusi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Melainkan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modal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merekrut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, </a:t>
            </a:r>
            <a:r>
              <a:rPr lang="en-US" dirty="0" err="1"/>
              <a:t>kualitas</a:t>
            </a:r>
            <a:r>
              <a:rPr lang="en-US" dirty="0"/>
              <a:t> modal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berteknologi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output,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modal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0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Kewirausahaan</a:t>
            </a:r>
            <a:r>
              <a:rPr lang="en-US" dirty="0" smtClean="0"/>
              <a:t> (</a:t>
            </a:r>
            <a:r>
              <a:rPr lang="en-US" dirty="0" err="1" smtClean="0"/>
              <a:t>Pengusaha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Kewirausahaan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(</a:t>
            </a:r>
            <a:r>
              <a:rPr lang="en-US" dirty="0" err="1"/>
              <a:t>tanah</a:t>
            </a:r>
            <a:r>
              <a:rPr lang="en-US" dirty="0"/>
              <a:t>,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modal)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.</a:t>
            </a:r>
          </a:p>
          <a:p>
            <a:r>
              <a:rPr lang="en-US" dirty="0" err="1"/>
              <a:t>Pengusaha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mengkombinasikan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memberdayakan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kompensasi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keuntungan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8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Usaha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perkembangannya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ekonom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6 </a:t>
            </a:r>
            <a:r>
              <a:rPr lang="en-US" dirty="0" err="1" smtClean="0"/>
              <a:t>katagori</a:t>
            </a:r>
            <a:r>
              <a:rPr lang="en-US" dirty="0" smtClean="0"/>
              <a:t> (6M),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 (</a:t>
            </a:r>
            <a:r>
              <a:rPr lang="en-US" dirty="0" err="1" smtClean="0"/>
              <a:t>Manusia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Money (</a:t>
            </a:r>
            <a:r>
              <a:rPr lang="en-US" dirty="0" err="1" smtClean="0"/>
              <a:t>Uang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Material (</a:t>
            </a:r>
            <a:r>
              <a:rPr lang="en-US" dirty="0" err="1" smtClean="0"/>
              <a:t>Fisik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(</a:t>
            </a:r>
            <a:r>
              <a:rPr lang="en-US" dirty="0" err="1" smtClean="0"/>
              <a:t>Teknologi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 (</a:t>
            </a:r>
            <a:r>
              <a:rPr lang="en-US" dirty="0" err="1" smtClean="0"/>
              <a:t>Metode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Market (</a:t>
            </a:r>
            <a:r>
              <a:rPr lang="en-US" dirty="0" err="1" smtClean="0"/>
              <a:t>Pasar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66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855</TotalTime>
  <Words>679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Sumber Daya Usaha</vt:lpstr>
      <vt:lpstr>Definisi</vt:lpstr>
      <vt:lpstr>Sumber Daya Fisik vs Non Fisik</vt:lpstr>
      <vt:lpstr>Sumber Daya Ekonomi (Faktor Produksi)</vt:lpstr>
      <vt:lpstr>Tanah (Land)</vt:lpstr>
      <vt:lpstr>Tenaga Kerja (Labour)</vt:lpstr>
      <vt:lpstr>Modal</vt:lpstr>
      <vt:lpstr>Kewirausahaan (Pengusaha)</vt:lpstr>
      <vt:lpstr>6 Jenis Sumber Daya Usaha</vt:lpstr>
      <vt:lpstr>Man (Manusia)</vt:lpstr>
      <vt:lpstr>Money (Uang)</vt:lpstr>
      <vt:lpstr>Material (Fisik)</vt:lpstr>
      <vt:lpstr>Machine (Teknologi)</vt:lpstr>
      <vt:lpstr>Method (Metode)</vt:lpstr>
      <vt:lpstr>Market (Pasar)</vt:lpstr>
      <vt:lpstr>Informasi sebagai Sumber Daya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Sumber Daya</dc:title>
  <dc:creator>Danu</dc:creator>
  <cp:lastModifiedBy>Danu</cp:lastModifiedBy>
  <cp:revision>17</cp:revision>
  <dcterms:created xsi:type="dcterms:W3CDTF">2022-11-08T11:07:05Z</dcterms:created>
  <dcterms:modified xsi:type="dcterms:W3CDTF">2022-11-09T01:25:32Z</dcterms:modified>
</cp:coreProperties>
</file>