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7"/>
  </p:notesMasterIdLst>
  <p:sldIdLst>
    <p:sldId id="256" r:id="rId2"/>
    <p:sldId id="268" r:id="rId3"/>
    <p:sldId id="267" r:id="rId4"/>
    <p:sldId id="265" r:id="rId5"/>
    <p:sldId id="266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layfair Display" panose="00000500000000000000" pitchFamily="2" charset="0"/>
      <p:regular r:id="rId12"/>
      <p:bold r:id="rId13"/>
      <p:italic r:id="rId14"/>
      <p:boldItalic r:id="rId15"/>
    </p:embeddedFont>
    <p:embeddedFont>
      <p:font typeface="Questrial" pitchFamily="2" charset="0"/>
      <p:regular r:id="rId16"/>
    </p:embeddedFont>
    <p:embeddedFont>
      <p:font typeface="Spicy Ric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d6f18662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d6f18662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86b4f709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f86b4f709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fd6f18662e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fd6f18662e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d6f18662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d6f18662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fd6f18662e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fd6f18662e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bg>
      <p:bgPr>
        <a:solidFill>
          <a:schemeClr val="accent4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Four blocks">
  <p:cSld name="CUSTOM_21_2_1_1_1_1_1_1_1_1">
    <p:bg>
      <p:bgPr>
        <a:solidFill>
          <a:schemeClr val="accen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/>
          <p:nvPr/>
        </p:nvSpPr>
        <p:spPr>
          <a:xfrm>
            <a:off x="325800" y="3144013"/>
            <a:ext cx="8712600" cy="2777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95250" dir="2700000" algn="bl" rotWithShape="0">
              <a:schemeClr val="accent1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325800" y="2188838"/>
            <a:ext cx="8712600" cy="771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43" name="Google Shape;143;p12"/>
          <p:cNvSpPr/>
          <p:nvPr/>
        </p:nvSpPr>
        <p:spPr>
          <a:xfrm>
            <a:off x="9282047" y="3144013"/>
            <a:ext cx="8712600" cy="2777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95250" dir="2700000" algn="bl" rotWithShape="0">
              <a:schemeClr val="accent1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9282038" y="2188838"/>
            <a:ext cx="8712600" cy="771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45" name="Google Shape;145;p12"/>
          <p:cNvSpPr/>
          <p:nvPr/>
        </p:nvSpPr>
        <p:spPr>
          <a:xfrm>
            <a:off x="309650" y="7124825"/>
            <a:ext cx="8712600" cy="2777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95250" dir="2700000" algn="bl" rotWithShape="0">
              <a:schemeClr val="accent1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309638" y="6169613"/>
            <a:ext cx="8712600" cy="771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47" name="Google Shape;147;p12"/>
          <p:cNvSpPr/>
          <p:nvPr/>
        </p:nvSpPr>
        <p:spPr>
          <a:xfrm>
            <a:off x="9265878" y="7124825"/>
            <a:ext cx="8712600" cy="2777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95250" dir="2700000" algn="bl" rotWithShape="0">
              <a:schemeClr val="accent1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9265875" y="6169613"/>
            <a:ext cx="8712600" cy="771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hree blocks">
  <p:cSld name="CUSTOM_21_2_1_1_1_1_1_1_1_1_1">
    <p:bg>
      <p:bgPr>
        <a:solidFill>
          <a:schemeClr val="accent3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/>
          <p:nvPr/>
        </p:nvSpPr>
        <p:spPr>
          <a:xfrm>
            <a:off x="406725" y="3096825"/>
            <a:ext cx="5684100" cy="6831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95250" dir="2700000" algn="bl" rotWithShape="0">
              <a:schemeClr val="accent3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6302025" y="3096825"/>
            <a:ext cx="5684100" cy="6831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95250" dir="2700000" algn="bl" rotWithShape="0">
              <a:schemeClr val="accent3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12197325" y="3096825"/>
            <a:ext cx="5684100" cy="6831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95250" dir="2700000" algn="bl" rotWithShape="0">
              <a:schemeClr val="accent3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406725" y="2154975"/>
            <a:ext cx="5684100" cy="7713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54" name="Google Shape;154;p13"/>
          <p:cNvSpPr/>
          <p:nvPr/>
        </p:nvSpPr>
        <p:spPr>
          <a:xfrm>
            <a:off x="6302025" y="2154975"/>
            <a:ext cx="5684100" cy="7713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55" name="Google Shape;155;p13"/>
          <p:cNvSpPr/>
          <p:nvPr/>
        </p:nvSpPr>
        <p:spPr>
          <a:xfrm>
            <a:off x="12197325" y="2154975"/>
            <a:ext cx="5684100" cy="7713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Two blocks">
  <p:cSld name="CUSTOM_21_2_1_1_1_1_1_1_1_1_1_1">
    <p:bg>
      <p:bgPr>
        <a:solidFill>
          <a:schemeClr val="accen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/>
          <p:nvPr/>
        </p:nvSpPr>
        <p:spPr>
          <a:xfrm>
            <a:off x="406725" y="3105975"/>
            <a:ext cx="8597100" cy="6831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95250" dir="2700000" algn="bl" rotWithShape="0">
              <a:schemeClr val="accent2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284431" y="3105975"/>
            <a:ext cx="8597100" cy="6831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95250" dir="2700000" algn="bl" rotWithShape="0">
              <a:schemeClr val="accent2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406725" y="2154975"/>
            <a:ext cx="8597100" cy="771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60" name="Google Shape;160;p14"/>
          <p:cNvSpPr/>
          <p:nvPr/>
        </p:nvSpPr>
        <p:spPr>
          <a:xfrm>
            <a:off x="9284399" y="2154975"/>
            <a:ext cx="8597100" cy="771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Free writting">
  <p:cSld name="CUSTOM_21_1_1">
    <p:bg>
      <p:bgPr>
        <a:solidFill>
          <a:schemeClr val="accent4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/>
          <p:nvPr/>
        </p:nvSpPr>
        <p:spPr>
          <a:xfrm>
            <a:off x="406725" y="3105975"/>
            <a:ext cx="17474700" cy="6831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95250" dir="2700000" algn="bl" rotWithShape="0">
              <a:schemeClr val="accent4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406725" y="2154975"/>
            <a:ext cx="17474700" cy="77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FFFF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/>
        </p:nvSpPr>
        <p:spPr>
          <a:xfrm rot="5400000">
            <a:off x="-1500750" y="8816100"/>
            <a:ext cx="33333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slidesmania.com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Google Shape;9;p1"/>
          <p:cNvSpPr/>
          <p:nvPr/>
        </p:nvSpPr>
        <p:spPr>
          <a:xfrm rot="-5400000">
            <a:off x="10113018" y="2073649"/>
            <a:ext cx="4128156" cy="12362130"/>
          </a:xfrm>
          <a:custGeom>
            <a:avLst/>
            <a:gdLst/>
            <a:ahLst/>
            <a:cxnLst/>
            <a:rect l="l" t="t" r="r" b="b"/>
            <a:pathLst>
              <a:path w="4128156" h="12362130" extrusionOk="0">
                <a:moveTo>
                  <a:pt x="389946" y="11639155"/>
                </a:moveTo>
                <a:lnTo>
                  <a:pt x="53573" y="11639155"/>
                </a:lnTo>
                <a:lnTo>
                  <a:pt x="53573" y="11989703"/>
                </a:lnTo>
                <a:lnTo>
                  <a:pt x="389946" y="11989703"/>
                </a:lnTo>
                <a:close/>
                <a:moveTo>
                  <a:pt x="389946" y="11274028"/>
                </a:moveTo>
                <a:lnTo>
                  <a:pt x="53573" y="11274028"/>
                </a:lnTo>
                <a:lnTo>
                  <a:pt x="53573" y="11624575"/>
                </a:lnTo>
                <a:lnTo>
                  <a:pt x="389946" y="11624575"/>
                </a:lnTo>
                <a:close/>
                <a:moveTo>
                  <a:pt x="389946" y="10908900"/>
                </a:moveTo>
                <a:lnTo>
                  <a:pt x="53573" y="10908900"/>
                </a:lnTo>
                <a:lnTo>
                  <a:pt x="53573" y="11259448"/>
                </a:lnTo>
                <a:lnTo>
                  <a:pt x="389946" y="11259448"/>
                </a:lnTo>
                <a:close/>
                <a:moveTo>
                  <a:pt x="389946" y="10543772"/>
                </a:moveTo>
                <a:lnTo>
                  <a:pt x="53573" y="10543772"/>
                </a:lnTo>
                <a:lnTo>
                  <a:pt x="53573" y="10894320"/>
                </a:lnTo>
                <a:lnTo>
                  <a:pt x="389946" y="10894320"/>
                </a:lnTo>
                <a:close/>
                <a:moveTo>
                  <a:pt x="389946" y="10178645"/>
                </a:moveTo>
                <a:lnTo>
                  <a:pt x="53573" y="10178645"/>
                </a:lnTo>
                <a:lnTo>
                  <a:pt x="53573" y="10529192"/>
                </a:lnTo>
                <a:lnTo>
                  <a:pt x="389946" y="10529192"/>
                </a:lnTo>
                <a:close/>
                <a:moveTo>
                  <a:pt x="389946" y="9813518"/>
                </a:moveTo>
                <a:lnTo>
                  <a:pt x="53573" y="9813518"/>
                </a:lnTo>
                <a:lnTo>
                  <a:pt x="53573" y="10164065"/>
                </a:lnTo>
                <a:lnTo>
                  <a:pt x="389946" y="10164065"/>
                </a:lnTo>
                <a:close/>
                <a:moveTo>
                  <a:pt x="389946" y="9448390"/>
                </a:moveTo>
                <a:lnTo>
                  <a:pt x="53573" y="9448390"/>
                </a:lnTo>
                <a:lnTo>
                  <a:pt x="53573" y="9798938"/>
                </a:lnTo>
                <a:lnTo>
                  <a:pt x="389946" y="9798938"/>
                </a:lnTo>
                <a:close/>
                <a:moveTo>
                  <a:pt x="389946" y="9083262"/>
                </a:moveTo>
                <a:lnTo>
                  <a:pt x="53573" y="9083262"/>
                </a:lnTo>
                <a:lnTo>
                  <a:pt x="53573" y="9433810"/>
                </a:lnTo>
                <a:lnTo>
                  <a:pt x="389946" y="9433810"/>
                </a:lnTo>
                <a:close/>
                <a:moveTo>
                  <a:pt x="389946" y="8718135"/>
                </a:moveTo>
                <a:lnTo>
                  <a:pt x="53573" y="8718135"/>
                </a:lnTo>
                <a:lnTo>
                  <a:pt x="53573" y="9068682"/>
                </a:lnTo>
                <a:lnTo>
                  <a:pt x="389946" y="9068682"/>
                </a:lnTo>
                <a:close/>
                <a:moveTo>
                  <a:pt x="389946" y="8353008"/>
                </a:moveTo>
                <a:lnTo>
                  <a:pt x="53573" y="8353008"/>
                </a:lnTo>
                <a:lnTo>
                  <a:pt x="53573" y="8703555"/>
                </a:lnTo>
                <a:lnTo>
                  <a:pt x="389946" y="8703555"/>
                </a:lnTo>
                <a:close/>
                <a:moveTo>
                  <a:pt x="389946" y="7987881"/>
                </a:moveTo>
                <a:lnTo>
                  <a:pt x="53573" y="7987881"/>
                </a:lnTo>
                <a:lnTo>
                  <a:pt x="53573" y="8338428"/>
                </a:lnTo>
                <a:lnTo>
                  <a:pt x="389946" y="8338428"/>
                </a:lnTo>
                <a:close/>
                <a:moveTo>
                  <a:pt x="389946" y="7622754"/>
                </a:moveTo>
                <a:lnTo>
                  <a:pt x="53573" y="7622754"/>
                </a:lnTo>
                <a:lnTo>
                  <a:pt x="53573" y="7973301"/>
                </a:lnTo>
                <a:lnTo>
                  <a:pt x="389946" y="7973301"/>
                </a:lnTo>
                <a:close/>
                <a:moveTo>
                  <a:pt x="389946" y="7257625"/>
                </a:moveTo>
                <a:lnTo>
                  <a:pt x="53573" y="7257625"/>
                </a:lnTo>
                <a:lnTo>
                  <a:pt x="53573" y="7608174"/>
                </a:lnTo>
                <a:lnTo>
                  <a:pt x="389946" y="7608174"/>
                </a:lnTo>
                <a:close/>
                <a:moveTo>
                  <a:pt x="389946" y="6892501"/>
                </a:moveTo>
                <a:lnTo>
                  <a:pt x="53573" y="6892501"/>
                </a:lnTo>
                <a:lnTo>
                  <a:pt x="53573" y="7243044"/>
                </a:lnTo>
                <a:lnTo>
                  <a:pt x="389946" y="7243044"/>
                </a:lnTo>
                <a:close/>
                <a:moveTo>
                  <a:pt x="389946" y="6527374"/>
                </a:moveTo>
                <a:lnTo>
                  <a:pt x="53573" y="6527374"/>
                </a:lnTo>
                <a:lnTo>
                  <a:pt x="53573" y="6877920"/>
                </a:lnTo>
                <a:lnTo>
                  <a:pt x="389946" y="6877920"/>
                </a:lnTo>
                <a:close/>
                <a:moveTo>
                  <a:pt x="389946" y="6187383"/>
                </a:moveTo>
                <a:lnTo>
                  <a:pt x="53574" y="6187383"/>
                </a:lnTo>
                <a:lnTo>
                  <a:pt x="53574" y="6357302"/>
                </a:lnTo>
                <a:lnTo>
                  <a:pt x="53573" y="6357302"/>
                </a:lnTo>
                <a:lnTo>
                  <a:pt x="53573" y="6512794"/>
                </a:lnTo>
                <a:lnTo>
                  <a:pt x="389946" y="6512794"/>
                </a:lnTo>
                <a:close/>
                <a:moveTo>
                  <a:pt x="389947" y="5822255"/>
                </a:moveTo>
                <a:lnTo>
                  <a:pt x="53574" y="5822255"/>
                </a:lnTo>
                <a:lnTo>
                  <a:pt x="53574" y="6172803"/>
                </a:lnTo>
                <a:lnTo>
                  <a:pt x="389947" y="6172803"/>
                </a:lnTo>
                <a:close/>
                <a:moveTo>
                  <a:pt x="389947" y="5457129"/>
                </a:moveTo>
                <a:lnTo>
                  <a:pt x="53574" y="5457129"/>
                </a:lnTo>
                <a:lnTo>
                  <a:pt x="53574" y="5807676"/>
                </a:lnTo>
                <a:lnTo>
                  <a:pt x="389947" y="5807676"/>
                </a:lnTo>
                <a:close/>
                <a:moveTo>
                  <a:pt x="389947" y="5092001"/>
                </a:moveTo>
                <a:lnTo>
                  <a:pt x="53574" y="5092001"/>
                </a:lnTo>
                <a:lnTo>
                  <a:pt x="53574" y="5442548"/>
                </a:lnTo>
                <a:lnTo>
                  <a:pt x="389947" y="5442548"/>
                </a:lnTo>
                <a:close/>
                <a:moveTo>
                  <a:pt x="389947" y="4726873"/>
                </a:moveTo>
                <a:lnTo>
                  <a:pt x="53574" y="4726873"/>
                </a:lnTo>
                <a:lnTo>
                  <a:pt x="53574" y="5077421"/>
                </a:lnTo>
                <a:lnTo>
                  <a:pt x="389947" y="5077421"/>
                </a:lnTo>
                <a:close/>
                <a:moveTo>
                  <a:pt x="389947" y="4361745"/>
                </a:moveTo>
                <a:lnTo>
                  <a:pt x="53574" y="4361745"/>
                </a:lnTo>
                <a:lnTo>
                  <a:pt x="53574" y="4712293"/>
                </a:lnTo>
                <a:lnTo>
                  <a:pt x="389947" y="4712293"/>
                </a:lnTo>
                <a:close/>
                <a:moveTo>
                  <a:pt x="389947" y="3996618"/>
                </a:moveTo>
                <a:lnTo>
                  <a:pt x="53574" y="3996618"/>
                </a:lnTo>
                <a:lnTo>
                  <a:pt x="53574" y="4347165"/>
                </a:lnTo>
                <a:lnTo>
                  <a:pt x="389947" y="4347165"/>
                </a:lnTo>
                <a:close/>
                <a:moveTo>
                  <a:pt x="389947" y="3631491"/>
                </a:moveTo>
                <a:lnTo>
                  <a:pt x="53574" y="3631491"/>
                </a:lnTo>
                <a:lnTo>
                  <a:pt x="53574" y="3982038"/>
                </a:lnTo>
                <a:lnTo>
                  <a:pt x="389947" y="3982038"/>
                </a:lnTo>
                <a:close/>
                <a:moveTo>
                  <a:pt x="389947" y="3266363"/>
                </a:moveTo>
                <a:lnTo>
                  <a:pt x="53574" y="3266363"/>
                </a:lnTo>
                <a:lnTo>
                  <a:pt x="53574" y="3616911"/>
                </a:lnTo>
                <a:lnTo>
                  <a:pt x="389947" y="3616911"/>
                </a:lnTo>
                <a:close/>
                <a:moveTo>
                  <a:pt x="389947" y="2901235"/>
                </a:moveTo>
                <a:lnTo>
                  <a:pt x="53574" y="2901235"/>
                </a:lnTo>
                <a:lnTo>
                  <a:pt x="53574" y="3251783"/>
                </a:lnTo>
                <a:lnTo>
                  <a:pt x="389947" y="3251783"/>
                </a:lnTo>
                <a:close/>
                <a:moveTo>
                  <a:pt x="389947" y="2536108"/>
                </a:moveTo>
                <a:lnTo>
                  <a:pt x="53574" y="2536108"/>
                </a:lnTo>
                <a:lnTo>
                  <a:pt x="53574" y="2886655"/>
                </a:lnTo>
                <a:lnTo>
                  <a:pt x="389947" y="2886655"/>
                </a:lnTo>
                <a:close/>
                <a:moveTo>
                  <a:pt x="389947" y="2170981"/>
                </a:moveTo>
                <a:lnTo>
                  <a:pt x="53574" y="2170981"/>
                </a:lnTo>
                <a:lnTo>
                  <a:pt x="53574" y="2521528"/>
                </a:lnTo>
                <a:lnTo>
                  <a:pt x="389947" y="2521528"/>
                </a:lnTo>
                <a:close/>
                <a:moveTo>
                  <a:pt x="389947" y="1805854"/>
                </a:moveTo>
                <a:lnTo>
                  <a:pt x="53574" y="1805854"/>
                </a:lnTo>
                <a:lnTo>
                  <a:pt x="53574" y="2156401"/>
                </a:lnTo>
                <a:lnTo>
                  <a:pt x="389947" y="2156401"/>
                </a:lnTo>
                <a:close/>
                <a:moveTo>
                  <a:pt x="389947" y="1440727"/>
                </a:moveTo>
                <a:lnTo>
                  <a:pt x="53574" y="1440727"/>
                </a:lnTo>
                <a:lnTo>
                  <a:pt x="53574" y="1791274"/>
                </a:lnTo>
                <a:lnTo>
                  <a:pt x="389947" y="1791274"/>
                </a:lnTo>
                <a:close/>
                <a:moveTo>
                  <a:pt x="389947" y="1075598"/>
                </a:moveTo>
                <a:lnTo>
                  <a:pt x="53574" y="1075598"/>
                </a:lnTo>
                <a:lnTo>
                  <a:pt x="53574" y="1426147"/>
                </a:lnTo>
                <a:lnTo>
                  <a:pt x="389947" y="1426147"/>
                </a:lnTo>
                <a:close/>
                <a:moveTo>
                  <a:pt x="389947" y="710474"/>
                </a:moveTo>
                <a:lnTo>
                  <a:pt x="53574" y="710474"/>
                </a:lnTo>
                <a:lnTo>
                  <a:pt x="53574" y="1061017"/>
                </a:lnTo>
                <a:lnTo>
                  <a:pt x="389947" y="1061017"/>
                </a:lnTo>
                <a:close/>
                <a:moveTo>
                  <a:pt x="389947" y="345347"/>
                </a:moveTo>
                <a:lnTo>
                  <a:pt x="53574" y="345347"/>
                </a:lnTo>
                <a:lnTo>
                  <a:pt x="53574" y="695893"/>
                </a:lnTo>
                <a:lnTo>
                  <a:pt x="389947" y="695893"/>
                </a:lnTo>
                <a:close/>
                <a:moveTo>
                  <a:pt x="741535" y="11639155"/>
                </a:moveTo>
                <a:lnTo>
                  <a:pt x="405166" y="11639155"/>
                </a:lnTo>
                <a:lnTo>
                  <a:pt x="405166" y="11989703"/>
                </a:lnTo>
                <a:lnTo>
                  <a:pt x="741535" y="11989703"/>
                </a:lnTo>
                <a:close/>
                <a:moveTo>
                  <a:pt x="741535" y="11274028"/>
                </a:moveTo>
                <a:lnTo>
                  <a:pt x="405166" y="11274028"/>
                </a:lnTo>
                <a:lnTo>
                  <a:pt x="405166" y="11624575"/>
                </a:lnTo>
                <a:lnTo>
                  <a:pt x="741535" y="11624575"/>
                </a:lnTo>
                <a:close/>
                <a:moveTo>
                  <a:pt x="741535" y="10908900"/>
                </a:moveTo>
                <a:lnTo>
                  <a:pt x="405166" y="10908900"/>
                </a:lnTo>
                <a:lnTo>
                  <a:pt x="405166" y="11259448"/>
                </a:lnTo>
                <a:lnTo>
                  <a:pt x="741535" y="11259448"/>
                </a:lnTo>
                <a:close/>
                <a:moveTo>
                  <a:pt x="741535" y="10543772"/>
                </a:moveTo>
                <a:lnTo>
                  <a:pt x="405166" y="10543772"/>
                </a:lnTo>
                <a:lnTo>
                  <a:pt x="405166" y="10894320"/>
                </a:lnTo>
                <a:lnTo>
                  <a:pt x="741535" y="10894320"/>
                </a:lnTo>
                <a:close/>
                <a:moveTo>
                  <a:pt x="741535" y="10178645"/>
                </a:moveTo>
                <a:lnTo>
                  <a:pt x="405166" y="10178645"/>
                </a:lnTo>
                <a:lnTo>
                  <a:pt x="405166" y="10529192"/>
                </a:lnTo>
                <a:lnTo>
                  <a:pt x="741535" y="10529192"/>
                </a:lnTo>
                <a:close/>
                <a:moveTo>
                  <a:pt x="741535" y="9813518"/>
                </a:moveTo>
                <a:lnTo>
                  <a:pt x="405166" y="9813518"/>
                </a:lnTo>
                <a:lnTo>
                  <a:pt x="405166" y="10164065"/>
                </a:lnTo>
                <a:lnTo>
                  <a:pt x="741535" y="10164065"/>
                </a:lnTo>
                <a:close/>
                <a:moveTo>
                  <a:pt x="741535" y="9448390"/>
                </a:moveTo>
                <a:lnTo>
                  <a:pt x="405166" y="9448390"/>
                </a:lnTo>
                <a:lnTo>
                  <a:pt x="405166" y="9798938"/>
                </a:lnTo>
                <a:lnTo>
                  <a:pt x="741535" y="9798938"/>
                </a:lnTo>
                <a:close/>
                <a:moveTo>
                  <a:pt x="741535" y="9083262"/>
                </a:moveTo>
                <a:lnTo>
                  <a:pt x="405166" y="9083262"/>
                </a:lnTo>
                <a:lnTo>
                  <a:pt x="405166" y="9433810"/>
                </a:lnTo>
                <a:lnTo>
                  <a:pt x="741535" y="9433810"/>
                </a:lnTo>
                <a:close/>
                <a:moveTo>
                  <a:pt x="741535" y="8718135"/>
                </a:moveTo>
                <a:lnTo>
                  <a:pt x="405166" y="8718135"/>
                </a:lnTo>
                <a:lnTo>
                  <a:pt x="405166" y="9068682"/>
                </a:lnTo>
                <a:lnTo>
                  <a:pt x="741535" y="9068682"/>
                </a:lnTo>
                <a:close/>
                <a:moveTo>
                  <a:pt x="741535" y="8353008"/>
                </a:moveTo>
                <a:lnTo>
                  <a:pt x="405166" y="8353008"/>
                </a:lnTo>
                <a:lnTo>
                  <a:pt x="405166" y="8703555"/>
                </a:lnTo>
                <a:lnTo>
                  <a:pt x="741535" y="8703555"/>
                </a:lnTo>
                <a:close/>
                <a:moveTo>
                  <a:pt x="741535" y="7987881"/>
                </a:moveTo>
                <a:lnTo>
                  <a:pt x="405166" y="7987881"/>
                </a:lnTo>
                <a:lnTo>
                  <a:pt x="405166" y="8338428"/>
                </a:lnTo>
                <a:lnTo>
                  <a:pt x="741535" y="8338428"/>
                </a:lnTo>
                <a:close/>
                <a:moveTo>
                  <a:pt x="741535" y="7622754"/>
                </a:moveTo>
                <a:lnTo>
                  <a:pt x="405166" y="7622754"/>
                </a:lnTo>
                <a:lnTo>
                  <a:pt x="405166" y="7973301"/>
                </a:lnTo>
                <a:lnTo>
                  <a:pt x="741535" y="7973301"/>
                </a:lnTo>
                <a:close/>
                <a:moveTo>
                  <a:pt x="741535" y="7257625"/>
                </a:moveTo>
                <a:lnTo>
                  <a:pt x="405166" y="7257625"/>
                </a:lnTo>
                <a:lnTo>
                  <a:pt x="405166" y="7608174"/>
                </a:lnTo>
                <a:lnTo>
                  <a:pt x="741535" y="7608174"/>
                </a:lnTo>
                <a:close/>
                <a:moveTo>
                  <a:pt x="741535" y="6892501"/>
                </a:moveTo>
                <a:lnTo>
                  <a:pt x="405166" y="6892501"/>
                </a:lnTo>
                <a:lnTo>
                  <a:pt x="405166" y="7243044"/>
                </a:lnTo>
                <a:lnTo>
                  <a:pt x="741535" y="7243044"/>
                </a:lnTo>
                <a:close/>
                <a:moveTo>
                  <a:pt x="741535" y="6527374"/>
                </a:moveTo>
                <a:lnTo>
                  <a:pt x="405166" y="6527374"/>
                </a:lnTo>
                <a:lnTo>
                  <a:pt x="405166" y="6877920"/>
                </a:lnTo>
                <a:lnTo>
                  <a:pt x="741535" y="6877920"/>
                </a:lnTo>
                <a:close/>
                <a:moveTo>
                  <a:pt x="741535" y="6187383"/>
                </a:moveTo>
                <a:lnTo>
                  <a:pt x="405167" y="6187383"/>
                </a:lnTo>
                <a:lnTo>
                  <a:pt x="405167" y="6357302"/>
                </a:lnTo>
                <a:lnTo>
                  <a:pt x="405166" y="6357302"/>
                </a:lnTo>
                <a:lnTo>
                  <a:pt x="405166" y="6512794"/>
                </a:lnTo>
                <a:lnTo>
                  <a:pt x="741535" y="6512794"/>
                </a:lnTo>
                <a:close/>
                <a:moveTo>
                  <a:pt x="741536" y="5822255"/>
                </a:moveTo>
                <a:lnTo>
                  <a:pt x="405167" y="5822255"/>
                </a:lnTo>
                <a:lnTo>
                  <a:pt x="405167" y="6172803"/>
                </a:lnTo>
                <a:lnTo>
                  <a:pt x="741536" y="6172803"/>
                </a:lnTo>
                <a:close/>
                <a:moveTo>
                  <a:pt x="741536" y="5457129"/>
                </a:moveTo>
                <a:lnTo>
                  <a:pt x="405167" y="5457129"/>
                </a:lnTo>
                <a:lnTo>
                  <a:pt x="405167" y="5807676"/>
                </a:lnTo>
                <a:lnTo>
                  <a:pt x="741536" y="5807676"/>
                </a:lnTo>
                <a:close/>
                <a:moveTo>
                  <a:pt x="741536" y="5092001"/>
                </a:moveTo>
                <a:lnTo>
                  <a:pt x="405167" y="5092001"/>
                </a:lnTo>
                <a:lnTo>
                  <a:pt x="405167" y="5442548"/>
                </a:lnTo>
                <a:lnTo>
                  <a:pt x="741536" y="5442548"/>
                </a:lnTo>
                <a:close/>
                <a:moveTo>
                  <a:pt x="741536" y="4726873"/>
                </a:moveTo>
                <a:lnTo>
                  <a:pt x="405167" y="4726873"/>
                </a:lnTo>
                <a:lnTo>
                  <a:pt x="405167" y="5077421"/>
                </a:lnTo>
                <a:lnTo>
                  <a:pt x="741536" y="5077421"/>
                </a:lnTo>
                <a:close/>
                <a:moveTo>
                  <a:pt x="741536" y="4361745"/>
                </a:moveTo>
                <a:lnTo>
                  <a:pt x="405167" y="4361745"/>
                </a:lnTo>
                <a:lnTo>
                  <a:pt x="405167" y="4712293"/>
                </a:lnTo>
                <a:lnTo>
                  <a:pt x="741536" y="4712293"/>
                </a:lnTo>
                <a:close/>
                <a:moveTo>
                  <a:pt x="741536" y="3996618"/>
                </a:moveTo>
                <a:lnTo>
                  <a:pt x="405167" y="3996618"/>
                </a:lnTo>
                <a:lnTo>
                  <a:pt x="405167" y="4347165"/>
                </a:lnTo>
                <a:lnTo>
                  <a:pt x="741536" y="4347165"/>
                </a:lnTo>
                <a:close/>
                <a:moveTo>
                  <a:pt x="741536" y="3631491"/>
                </a:moveTo>
                <a:lnTo>
                  <a:pt x="405167" y="3631491"/>
                </a:lnTo>
                <a:lnTo>
                  <a:pt x="405167" y="3982038"/>
                </a:lnTo>
                <a:lnTo>
                  <a:pt x="741536" y="3982038"/>
                </a:lnTo>
                <a:close/>
                <a:moveTo>
                  <a:pt x="741536" y="3266363"/>
                </a:moveTo>
                <a:lnTo>
                  <a:pt x="405167" y="3266363"/>
                </a:lnTo>
                <a:lnTo>
                  <a:pt x="405167" y="3616911"/>
                </a:lnTo>
                <a:lnTo>
                  <a:pt x="741536" y="3616911"/>
                </a:lnTo>
                <a:close/>
                <a:moveTo>
                  <a:pt x="741536" y="2901235"/>
                </a:moveTo>
                <a:lnTo>
                  <a:pt x="405167" y="2901235"/>
                </a:lnTo>
                <a:lnTo>
                  <a:pt x="405167" y="3251783"/>
                </a:lnTo>
                <a:lnTo>
                  <a:pt x="741536" y="3251783"/>
                </a:lnTo>
                <a:close/>
                <a:moveTo>
                  <a:pt x="741536" y="2536108"/>
                </a:moveTo>
                <a:lnTo>
                  <a:pt x="405167" y="2536108"/>
                </a:lnTo>
                <a:lnTo>
                  <a:pt x="405167" y="2886655"/>
                </a:lnTo>
                <a:lnTo>
                  <a:pt x="741536" y="2886655"/>
                </a:lnTo>
                <a:close/>
                <a:moveTo>
                  <a:pt x="741536" y="2170981"/>
                </a:moveTo>
                <a:lnTo>
                  <a:pt x="405167" y="2170981"/>
                </a:lnTo>
                <a:lnTo>
                  <a:pt x="405167" y="2521528"/>
                </a:lnTo>
                <a:lnTo>
                  <a:pt x="741536" y="2521528"/>
                </a:lnTo>
                <a:close/>
                <a:moveTo>
                  <a:pt x="741536" y="1805854"/>
                </a:moveTo>
                <a:lnTo>
                  <a:pt x="405167" y="1805854"/>
                </a:lnTo>
                <a:lnTo>
                  <a:pt x="405167" y="2156401"/>
                </a:lnTo>
                <a:lnTo>
                  <a:pt x="741536" y="2156401"/>
                </a:lnTo>
                <a:close/>
                <a:moveTo>
                  <a:pt x="741536" y="1440727"/>
                </a:moveTo>
                <a:lnTo>
                  <a:pt x="405167" y="1440727"/>
                </a:lnTo>
                <a:lnTo>
                  <a:pt x="405167" y="1791274"/>
                </a:lnTo>
                <a:lnTo>
                  <a:pt x="741536" y="1791274"/>
                </a:lnTo>
                <a:close/>
                <a:moveTo>
                  <a:pt x="741536" y="1075598"/>
                </a:moveTo>
                <a:lnTo>
                  <a:pt x="405167" y="1075598"/>
                </a:lnTo>
                <a:lnTo>
                  <a:pt x="405167" y="1426147"/>
                </a:lnTo>
                <a:lnTo>
                  <a:pt x="741536" y="1426147"/>
                </a:lnTo>
                <a:close/>
                <a:moveTo>
                  <a:pt x="741536" y="710474"/>
                </a:moveTo>
                <a:lnTo>
                  <a:pt x="405167" y="710474"/>
                </a:lnTo>
                <a:lnTo>
                  <a:pt x="405167" y="1061017"/>
                </a:lnTo>
                <a:lnTo>
                  <a:pt x="741536" y="1061017"/>
                </a:lnTo>
                <a:close/>
                <a:moveTo>
                  <a:pt x="741536" y="345347"/>
                </a:moveTo>
                <a:lnTo>
                  <a:pt x="405167" y="345347"/>
                </a:lnTo>
                <a:lnTo>
                  <a:pt x="405167" y="695893"/>
                </a:lnTo>
                <a:lnTo>
                  <a:pt x="741536" y="695893"/>
                </a:lnTo>
                <a:close/>
                <a:moveTo>
                  <a:pt x="1093125" y="12004282"/>
                </a:moveTo>
                <a:lnTo>
                  <a:pt x="756755" y="12004282"/>
                </a:lnTo>
                <a:lnTo>
                  <a:pt x="756755" y="12354830"/>
                </a:lnTo>
                <a:lnTo>
                  <a:pt x="1093125" y="12354830"/>
                </a:lnTo>
                <a:close/>
                <a:moveTo>
                  <a:pt x="1093125" y="11639155"/>
                </a:moveTo>
                <a:lnTo>
                  <a:pt x="756755" y="11639155"/>
                </a:lnTo>
                <a:lnTo>
                  <a:pt x="756755" y="11989703"/>
                </a:lnTo>
                <a:lnTo>
                  <a:pt x="1093125" y="11989703"/>
                </a:lnTo>
                <a:close/>
                <a:moveTo>
                  <a:pt x="1093125" y="11274028"/>
                </a:moveTo>
                <a:lnTo>
                  <a:pt x="756755" y="11274028"/>
                </a:lnTo>
                <a:lnTo>
                  <a:pt x="756755" y="11624575"/>
                </a:lnTo>
                <a:lnTo>
                  <a:pt x="1093125" y="11624575"/>
                </a:lnTo>
                <a:close/>
                <a:moveTo>
                  <a:pt x="1093125" y="10908900"/>
                </a:moveTo>
                <a:lnTo>
                  <a:pt x="756755" y="10908900"/>
                </a:lnTo>
                <a:lnTo>
                  <a:pt x="756755" y="11259448"/>
                </a:lnTo>
                <a:lnTo>
                  <a:pt x="1093125" y="11259448"/>
                </a:lnTo>
                <a:close/>
                <a:moveTo>
                  <a:pt x="1093125" y="10543772"/>
                </a:moveTo>
                <a:lnTo>
                  <a:pt x="756755" y="10543772"/>
                </a:lnTo>
                <a:lnTo>
                  <a:pt x="756755" y="10894320"/>
                </a:lnTo>
                <a:lnTo>
                  <a:pt x="1093125" y="10894320"/>
                </a:lnTo>
                <a:close/>
                <a:moveTo>
                  <a:pt x="1093125" y="10178645"/>
                </a:moveTo>
                <a:lnTo>
                  <a:pt x="756755" y="10178645"/>
                </a:lnTo>
                <a:lnTo>
                  <a:pt x="756755" y="10529192"/>
                </a:lnTo>
                <a:lnTo>
                  <a:pt x="1093125" y="10529192"/>
                </a:lnTo>
                <a:close/>
                <a:moveTo>
                  <a:pt x="1093125" y="9813518"/>
                </a:moveTo>
                <a:lnTo>
                  <a:pt x="756756" y="9813518"/>
                </a:lnTo>
                <a:lnTo>
                  <a:pt x="756755" y="10164065"/>
                </a:lnTo>
                <a:lnTo>
                  <a:pt x="1093125" y="10164065"/>
                </a:lnTo>
                <a:close/>
                <a:moveTo>
                  <a:pt x="1093125" y="9448390"/>
                </a:moveTo>
                <a:lnTo>
                  <a:pt x="756756" y="9448390"/>
                </a:lnTo>
                <a:lnTo>
                  <a:pt x="756756" y="9798938"/>
                </a:lnTo>
                <a:lnTo>
                  <a:pt x="1093125" y="9798938"/>
                </a:lnTo>
                <a:close/>
                <a:moveTo>
                  <a:pt x="1093125" y="9083262"/>
                </a:moveTo>
                <a:lnTo>
                  <a:pt x="756756" y="9083262"/>
                </a:lnTo>
                <a:lnTo>
                  <a:pt x="756756" y="9433810"/>
                </a:lnTo>
                <a:lnTo>
                  <a:pt x="1093125" y="9433810"/>
                </a:lnTo>
                <a:close/>
                <a:moveTo>
                  <a:pt x="1093125" y="8718135"/>
                </a:moveTo>
                <a:lnTo>
                  <a:pt x="756756" y="8718135"/>
                </a:lnTo>
                <a:lnTo>
                  <a:pt x="756756" y="9068682"/>
                </a:lnTo>
                <a:lnTo>
                  <a:pt x="1093125" y="9068682"/>
                </a:lnTo>
                <a:close/>
                <a:moveTo>
                  <a:pt x="1093125" y="8353008"/>
                </a:moveTo>
                <a:lnTo>
                  <a:pt x="756756" y="8353008"/>
                </a:lnTo>
                <a:lnTo>
                  <a:pt x="756756" y="8703555"/>
                </a:lnTo>
                <a:lnTo>
                  <a:pt x="1093125" y="8703555"/>
                </a:lnTo>
                <a:close/>
                <a:moveTo>
                  <a:pt x="1093125" y="7987881"/>
                </a:moveTo>
                <a:lnTo>
                  <a:pt x="756756" y="7987881"/>
                </a:lnTo>
                <a:lnTo>
                  <a:pt x="756756" y="8338428"/>
                </a:lnTo>
                <a:lnTo>
                  <a:pt x="1093125" y="8338428"/>
                </a:lnTo>
                <a:close/>
                <a:moveTo>
                  <a:pt x="1093125" y="7622754"/>
                </a:moveTo>
                <a:lnTo>
                  <a:pt x="756756" y="7622754"/>
                </a:lnTo>
                <a:lnTo>
                  <a:pt x="756756" y="7973301"/>
                </a:lnTo>
                <a:lnTo>
                  <a:pt x="1093125" y="7973301"/>
                </a:lnTo>
                <a:close/>
                <a:moveTo>
                  <a:pt x="1093125" y="7257625"/>
                </a:moveTo>
                <a:lnTo>
                  <a:pt x="756755" y="7257625"/>
                </a:lnTo>
                <a:lnTo>
                  <a:pt x="756756" y="7608174"/>
                </a:lnTo>
                <a:lnTo>
                  <a:pt x="1093125" y="7608174"/>
                </a:lnTo>
                <a:close/>
                <a:moveTo>
                  <a:pt x="1093125" y="6892501"/>
                </a:moveTo>
                <a:lnTo>
                  <a:pt x="756755" y="6892501"/>
                </a:lnTo>
                <a:lnTo>
                  <a:pt x="756755" y="7243044"/>
                </a:lnTo>
                <a:lnTo>
                  <a:pt x="1093125" y="7243044"/>
                </a:lnTo>
                <a:close/>
                <a:moveTo>
                  <a:pt x="1093125" y="6527374"/>
                </a:moveTo>
                <a:lnTo>
                  <a:pt x="756755" y="6527374"/>
                </a:lnTo>
                <a:lnTo>
                  <a:pt x="756755" y="6877920"/>
                </a:lnTo>
                <a:lnTo>
                  <a:pt x="1093125" y="6877920"/>
                </a:lnTo>
                <a:close/>
                <a:moveTo>
                  <a:pt x="1093125" y="6187383"/>
                </a:moveTo>
                <a:lnTo>
                  <a:pt x="756756" y="6187383"/>
                </a:lnTo>
                <a:lnTo>
                  <a:pt x="756756" y="6357302"/>
                </a:lnTo>
                <a:lnTo>
                  <a:pt x="756755" y="6357302"/>
                </a:lnTo>
                <a:lnTo>
                  <a:pt x="756755" y="6512794"/>
                </a:lnTo>
                <a:lnTo>
                  <a:pt x="1093125" y="6512794"/>
                </a:lnTo>
                <a:close/>
                <a:moveTo>
                  <a:pt x="1093126" y="5822255"/>
                </a:moveTo>
                <a:lnTo>
                  <a:pt x="756756" y="5822255"/>
                </a:lnTo>
                <a:lnTo>
                  <a:pt x="756756" y="6172803"/>
                </a:lnTo>
                <a:lnTo>
                  <a:pt x="1093126" y="6172803"/>
                </a:lnTo>
                <a:close/>
                <a:moveTo>
                  <a:pt x="1093126" y="5457129"/>
                </a:moveTo>
                <a:lnTo>
                  <a:pt x="756756" y="5457129"/>
                </a:lnTo>
                <a:lnTo>
                  <a:pt x="756756" y="5807676"/>
                </a:lnTo>
                <a:lnTo>
                  <a:pt x="1093126" y="5807676"/>
                </a:lnTo>
                <a:close/>
                <a:moveTo>
                  <a:pt x="1093126" y="5092001"/>
                </a:moveTo>
                <a:lnTo>
                  <a:pt x="756756" y="5092001"/>
                </a:lnTo>
                <a:lnTo>
                  <a:pt x="756756" y="5442548"/>
                </a:lnTo>
                <a:lnTo>
                  <a:pt x="1093126" y="5442548"/>
                </a:lnTo>
                <a:close/>
                <a:moveTo>
                  <a:pt x="1093126" y="4726873"/>
                </a:moveTo>
                <a:lnTo>
                  <a:pt x="756756" y="4726873"/>
                </a:lnTo>
                <a:lnTo>
                  <a:pt x="756756" y="5077421"/>
                </a:lnTo>
                <a:lnTo>
                  <a:pt x="1093126" y="5077421"/>
                </a:lnTo>
                <a:close/>
                <a:moveTo>
                  <a:pt x="1093126" y="4361745"/>
                </a:moveTo>
                <a:lnTo>
                  <a:pt x="756756" y="4361745"/>
                </a:lnTo>
                <a:lnTo>
                  <a:pt x="756756" y="4712293"/>
                </a:lnTo>
                <a:lnTo>
                  <a:pt x="1093126" y="4712293"/>
                </a:lnTo>
                <a:close/>
                <a:moveTo>
                  <a:pt x="1093126" y="3996618"/>
                </a:moveTo>
                <a:lnTo>
                  <a:pt x="756756" y="3996618"/>
                </a:lnTo>
                <a:lnTo>
                  <a:pt x="756756" y="4347165"/>
                </a:lnTo>
                <a:lnTo>
                  <a:pt x="1093126" y="4347165"/>
                </a:lnTo>
                <a:close/>
                <a:moveTo>
                  <a:pt x="1093126" y="3631491"/>
                </a:moveTo>
                <a:lnTo>
                  <a:pt x="756757" y="3631491"/>
                </a:lnTo>
                <a:lnTo>
                  <a:pt x="756756" y="3982038"/>
                </a:lnTo>
                <a:lnTo>
                  <a:pt x="1093126" y="3982038"/>
                </a:lnTo>
                <a:close/>
                <a:moveTo>
                  <a:pt x="1093126" y="3266363"/>
                </a:moveTo>
                <a:lnTo>
                  <a:pt x="756757" y="3266363"/>
                </a:lnTo>
                <a:lnTo>
                  <a:pt x="756757" y="3616911"/>
                </a:lnTo>
                <a:lnTo>
                  <a:pt x="1093126" y="3616911"/>
                </a:lnTo>
                <a:close/>
                <a:moveTo>
                  <a:pt x="1093126" y="2901235"/>
                </a:moveTo>
                <a:lnTo>
                  <a:pt x="756757" y="2901235"/>
                </a:lnTo>
                <a:lnTo>
                  <a:pt x="756757" y="3251783"/>
                </a:lnTo>
                <a:lnTo>
                  <a:pt x="1093126" y="3251783"/>
                </a:lnTo>
                <a:close/>
                <a:moveTo>
                  <a:pt x="1093126" y="2536108"/>
                </a:moveTo>
                <a:lnTo>
                  <a:pt x="756757" y="2536108"/>
                </a:lnTo>
                <a:lnTo>
                  <a:pt x="756757" y="2886655"/>
                </a:lnTo>
                <a:lnTo>
                  <a:pt x="1093126" y="2886655"/>
                </a:lnTo>
                <a:close/>
                <a:moveTo>
                  <a:pt x="1093126" y="2170981"/>
                </a:moveTo>
                <a:lnTo>
                  <a:pt x="756757" y="2170981"/>
                </a:lnTo>
                <a:lnTo>
                  <a:pt x="756757" y="2521528"/>
                </a:lnTo>
                <a:lnTo>
                  <a:pt x="1093126" y="2521528"/>
                </a:lnTo>
                <a:close/>
                <a:moveTo>
                  <a:pt x="1093126" y="1805854"/>
                </a:moveTo>
                <a:lnTo>
                  <a:pt x="756757" y="1805854"/>
                </a:lnTo>
                <a:lnTo>
                  <a:pt x="756757" y="2156401"/>
                </a:lnTo>
                <a:lnTo>
                  <a:pt x="1093126" y="2156401"/>
                </a:lnTo>
                <a:close/>
                <a:moveTo>
                  <a:pt x="1093126" y="1440727"/>
                </a:moveTo>
                <a:lnTo>
                  <a:pt x="756757" y="1440727"/>
                </a:lnTo>
                <a:lnTo>
                  <a:pt x="756757" y="1791274"/>
                </a:lnTo>
                <a:lnTo>
                  <a:pt x="1093126" y="1791274"/>
                </a:lnTo>
                <a:close/>
                <a:moveTo>
                  <a:pt x="1093126" y="1075598"/>
                </a:moveTo>
                <a:lnTo>
                  <a:pt x="756756" y="1075598"/>
                </a:lnTo>
                <a:lnTo>
                  <a:pt x="756757" y="1426147"/>
                </a:lnTo>
                <a:lnTo>
                  <a:pt x="1093126" y="1426147"/>
                </a:lnTo>
                <a:close/>
                <a:moveTo>
                  <a:pt x="1093126" y="710474"/>
                </a:moveTo>
                <a:lnTo>
                  <a:pt x="756756" y="710474"/>
                </a:lnTo>
                <a:lnTo>
                  <a:pt x="756756" y="1061017"/>
                </a:lnTo>
                <a:lnTo>
                  <a:pt x="1093126" y="1061017"/>
                </a:lnTo>
                <a:close/>
                <a:moveTo>
                  <a:pt x="1093126" y="345347"/>
                </a:moveTo>
                <a:lnTo>
                  <a:pt x="756756" y="345347"/>
                </a:lnTo>
                <a:lnTo>
                  <a:pt x="756756" y="695893"/>
                </a:lnTo>
                <a:lnTo>
                  <a:pt x="1093126" y="695893"/>
                </a:lnTo>
                <a:close/>
                <a:moveTo>
                  <a:pt x="1444715" y="12004284"/>
                </a:moveTo>
                <a:lnTo>
                  <a:pt x="1108345" y="12004282"/>
                </a:lnTo>
                <a:lnTo>
                  <a:pt x="1108345" y="12354830"/>
                </a:lnTo>
                <a:lnTo>
                  <a:pt x="1444715" y="12354830"/>
                </a:lnTo>
                <a:close/>
                <a:moveTo>
                  <a:pt x="1444715" y="11639156"/>
                </a:moveTo>
                <a:lnTo>
                  <a:pt x="1108345" y="11639155"/>
                </a:lnTo>
                <a:lnTo>
                  <a:pt x="1108345" y="11989703"/>
                </a:lnTo>
                <a:lnTo>
                  <a:pt x="1444715" y="11989703"/>
                </a:lnTo>
                <a:close/>
                <a:moveTo>
                  <a:pt x="1444715" y="11274028"/>
                </a:moveTo>
                <a:lnTo>
                  <a:pt x="1108345" y="11274028"/>
                </a:lnTo>
                <a:lnTo>
                  <a:pt x="1108345" y="11624575"/>
                </a:lnTo>
                <a:lnTo>
                  <a:pt x="1444715" y="11624575"/>
                </a:lnTo>
                <a:close/>
                <a:moveTo>
                  <a:pt x="1444715" y="10908901"/>
                </a:moveTo>
                <a:lnTo>
                  <a:pt x="1108345" y="10908900"/>
                </a:lnTo>
                <a:lnTo>
                  <a:pt x="1108345" y="11259448"/>
                </a:lnTo>
                <a:lnTo>
                  <a:pt x="1444715" y="11259448"/>
                </a:lnTo>
                <a:close/>
                <a:moveTo>
                  <a:pt x="1444715" y="10543773"/>
                </a:moveTo>
                <a:lnTo>
                  <a:pt x="1108345" y="10543772"/>
                </a:lnTo>
                <a:lnTo>
                  <a:pt x="1108345" y="10894320"/>
                </a:lnTo>
                <a:lnTo>
                  <a:pt x="1444715" y="10894320"/>
                </a:lnTo>
                <a:close/>
                <a:moveTo>
                  <a:pt x="1444715" y="10178645"/>
                </a:moveTo>
                <a:lnTo>
                  <a:pt x="1108345" y="10178645"/>
                </a:lnTo>
                <a:lnTo>
                  <a:pt x="1108345" y="10529192"/>
                </a:lnTo>
                <a:lnTo>
                  <a:pt x="1444715" y="10529192"/>
                </a:lnTo>
                <a:close/>
                <a:moveTo>
                  <a:pt x="1444715" y="9813518"/>
                </a:moveTo>
                <a:lnTo>
                  <a:pt x="1108346" y="9813518"/>
                </a:lnTo>
                <a:lnTo>
                  <a:pt x="1108345" y="10164065"/>
                </a:lnTo>
                <a:lnTo>
                  <a:pt x="1444715" y="10164065"/>
                </a:lnTo>
                <a:close/>
                <a:moveTo>
                  <a:pt x="1444715" y="9448390"/>
                </a:moveTo>
                <a:lnTo>
                  <a:pt x="1108346" y="9448390"/>
                </a:lnTo>
                <a:lnTo>
                  <a:pt x="1108346" y="9798938"/>
                </a:lnTo>
                <a:lnTo>
                  <a:pt x="1444715" y="9798938"/>
                </a:lnTo>
                <a:close/>
                <a:moveTo>
                  <a:pt x="1444715" y="9083262"/>
                </a:moveTo>
                <a:lnTo>
                  <a:pt x="1108346" y="9083262"/>
                </a:lnTo>
                <a:lnTo>
                  <a:pt x="1108346" y="9433810"/>
                </a:lnTo>
                <a:lnTo>
                  <a:pt x="1444715" y="9433810"/>
                </a:lnTo>
                <a:close/>
                <a:moveTo>
                  <a:pt x="1444715" y="8718135"/>
                </a:moveTo>
                <a:lnTo>
                  <a:pt x="1108346" y="8718135"/>
                </a:lnTo>
                <a:lnTo>
                  <a:pt x="1108346" y="9068682"/>
                </a:lnTo>
                <a:lnTo>
                  <a:pt x="1444715" y="9068682"/>
                </a:lnTo>
                <a:close/>
                <a:moveTo>
                  <a:pt x="1444715" y="8353008"/>
                </a:moveTo>
                <a:lnTo>
                  <a:pt x="1108346" y="8353008"/>
                </a:lnTo>
                <a:lnTo>
                  <a:pt x="1108346" y="8703555"/>
                </a:lnTo>
                <a:lnTo>
                  <a:pt x="1444715" y="8703555"/>
                </a:lnTo>
                <a:close/>
                <a:moveTo>
                  <a:pt x="1444715" y="7987881"/>
                </a:moveTo>
                <a:lnTo>
                  <a:pt x="1108346" y="7987881"/>
                </a:lnTo>
                <a:lnTo>
                  <a:pt x="1108346" y="8338428"/>
                </a:lnTo>
                <a:lnTo>
                  <a:pt x="1444715" y="8338428"/>
                </a:lnTo>
                <a:close/>
                <a:moveTo>
                  <a:pt x="1444715" y="7622754"/>
                </a:moveTo>
                <a:lnTo>
                  <a:pt x="1108346" y="7622754"/>
                </a:lnTo>
                <a:lnTo>
                  <a:pt x="1108346" y="7973301"/>
                </a:lnTo>
                <a:lnTo>
                  <a:pt x="1444715" y="7973301"/>
                </a:lnTo>
                <a:close/>
                <a:moveTo>
                  <a:pt x="1444715" y="7257625"/>
                </a:moveTo>
                <a:lnTo>
                  <a:pt x="1108346" y="7257625"/>
                </a:lnTo>
                <a:lnTo>
                  <a:pt x="1108346" y="7608174"/>
                </a:lnTo>
                <a:lnTo>
                  <a:pt x="1444715" y="7608174"/>
                </a:lnTo>
                <a:close/>
                <a:moveTo>
                  <a:pt x="1444715" y="6892501"/>
                </a:moveTo>
                <a:lnTo>
                  <a:pt x="1108345" y="6892501"/>
                </a:lnTo>
                <a:lnTo>
                  <a:pt x="1108346" y="7243044"/>
                </a:lnTo>
                <a:lnTo>
                  <a:pt x="1444715" y="7243044"/>
                </a:lnTo>
                <a:close/>
                <a:moveTo>
                  <a:pt x="1444715" y="6527374"/>
                </a:moveTo>
                <a:lnTo>
                  <a:pt x="1108345" y="6527374"/>
                </a:lnTo>
                <a:lnTo>
                  <a:pt x="1108345" y="6877920"/>
                </a:lnTo>
                <a:lnTo>
                  <a:pt x="1444715" y="6877920"/>
                </a:lnTo>
                <a:close/>
                <a:moveTo>
                  <a:pt x="1444715" y="6187385"/>
                </a:moveTo>
                <a:lnTo>
                  <a:pt x="1108346" y="6187383"/>
                </a:lnTo>
                <a:lnTo>
                  <a:pt x="1108346" y="6357302"/>
                </a:lnTo>
                <a:lnTo>
                  <a:pt x="1108345" y="6357302"/>
                </a:lnTo>
                <a:lnTo>
                  <a:pt x="1108345" y="6512794"/>
                </a:lnTo>
                <a:lnTo>
                  <a:pt x="1444715" y="6512794"/>
                </a:lnTo>
                <a:close/>
                <a:moveTo>
                  <a:pt x="1444716" y="5822257"/>
                </a:moveTo>
                <a:lnTo>
                  <a:pt x="1108346" y="5822255"/>
                </a:lnTo>
                <a:lnTo>
                  <a:pt x="1108346" y="6172803"/>
                </a:lnTo>
                <a:lnTo>
                  <a:pt x="1444716" y="6172803"/>
                </a:lnTo>
                <a:close/>
                <a:moveTo>
                  <a:pt x="1444716" y="5457129"/>
                </a:moveTo>
                <a:lnTo>
                  <a:pt x="1108346" y="5457129"/>
                </a:lnTo>
                <a:lnTo>
                  <a:pt x="1108346" y="5807676"/>
                </a:lnTo>
                <a:lnTo>
                  <a:pt x="1444716" y="5807676"/>
                </a:lnTo>
                <a:close/>
                <a:moveTo>
                  <a:pt x="1444716" y="5092001"/>
                </a:moveTo>
                <a:lnTo>
                  <a:pt x="1108346" y="5092001"/>
                </a:lnTo>
                <a:lnTo>
                  <a:pt x="1108346" y="5442548"/>
                </a:lnTo>
                <a:lnTo>
                  <a:pt x="1444716" y="5442548"/>
                </a:lnTo>
                <a:close/>
                <a:moveTo>
                  <a:pt x="1444716" y="4726874"/>
                </a:moveTo>
                <a:lnTo>
                  <a:pt x="1108346" y="4726873"/>
                </a:lnTo>
                <a:lnTo>
                  <a:pt x="1108346" y="5077421"/>
                </a:lnTo>
                <a:lnTo>
                  <a:pt x="1444716" y="5077421"/>
                </a:lnTo>
                <a:close/>
                <a:moveTo>
                  <a:pt x="1444716" y="4361746"/>
                </a:moveTo>
                <a:lnTo>
                  <a:pt x="1108346" y="4361745"/>
                </a:lnTo>
                <a:lnTo>
                  <a:pt x="1108346" y="4712293"/>
                </a:lnTo>
                <a:lnTo>
                  <a:pt x="1444716" y="4712293"/>
                </a:lnTo>
                <a:close/>
                <a:moveTo>
                  <a:pt x="1444716" y="3996618"/>
                </a:moveTo>
                <a:lnTo>
                  <a:pt x="1108346" y="3996618"/>
                </a:lnTo>
                <a:lnTo>
                  <a:pt x="1108346" y="4347165"/>
                </a:lnTo>
                <a:lnTo>
                  <a:pt x="1444716" y="4347165"/>
                </a:lnTo>
                <a:close/>
                <a:moveTo>
                  <a:pt x="1444716" y="3631491"/>
                </a:moveTo>
                <a:lnTo>
                  <a:pt x="1108347" y="3631491"/>
                </a:lnTo>
                <a:lnTo>
                  <a:pt x="1108346" y="3982038"/>
                </a:lnTo>
                <a:lnTo>
                  <a:pt x="1444716" y="3982038"/>
                </a:lnTo>
                <a:close/>
                <a:moveTo>
                  <a:pt x="1444716" y="3266363"/>
                </a:moveTo>
                <a:lnTo>
                  <a:pt x="1108347" y="3266363"/>
                </a:lnTo>
                <a:lnTo>
                  <a:pt x="1108347" y="3616911"/>
                </a:lnTo>
                <a:lnTo>
                  <a:pt x="1444716" y="3616911"/>
                </a:lnTo>
                <a:close/>
                <a:moveTo>
                  <a:pt x="1444716" y="2901235"/>
                </a:moveTo>
                <a:lnTo>
                  <a:pt x="1108347" y="2901235"/>
                </a:lnTo>
                <a:lnTo>
                  <a:pt x="1108347" y="3251783"/>
                </a:lnTo>
                <a:lnTo>
                  <a:pt x="1444716" y="3251783"/>
                </a:lnTo>
                <a:close/>
                <a:moveTo>
                  <a:pt x="1444716" y="2536108"/>
                </a:moveTo>
                <a:lnTo>
                  <a:pt x="1108347" y="2536108"/>
                </a:lnTo>
                <a:lnTo>
                  <a:pt x="1108347" y="2886655"/>
                </a:lnTo>
                <a:lnTo>
                  <a:pt x="1444716" y="2886655"/>
                </a:lnTo>
                <a:close/>
                <a:moveTo>
                  <a:pt x="1444716" y="2170981"/>
                </a:moveTo>
                <a:lnTo>
                  <a:pt x="1108347" y="2170981"/>
                </a:lnTo>
                <a:lnTo>
                  <a:pt x="1108347" y="2521528"/>
                </a:lnTo>
                <a:lnTo>
                  <a:pt x="1444716" y="2521528"/>
                </a:lnTo>
                <a:close/>
                <a:moveTo>
                  <a:pt x="1444716" y="1805854"/>
                </a:moveTo>
                <a:lnTo>
                  <a:pt x="1108347" y="1805854"/>
                </a:lnTo>
                <a:lnTo>
                  <a:pt x="1108347" y="2156401"/>
                </a:lnTo>
                <a:lnTo>
                  <a:pt x="1444716" y="2156401"/>
                </a:lnTo>
                <a:close/>
                <a:moveTo>
                  <a:pt x="1444716" y="1440727"/>
                </a:moveTo>
                <a:lnTo>
                  <a:pt x="1108347" y="1440727"/>
                </a:lnTo>
                <a:lnTo>
                  <a:pt x="1108347" y="1791274"/>
                </a:lnTo>
                <a:lnTo>
                  <a:pt x="1444716" y="1791274"/>
                </a:lnTo>
                <a:close/>
                <a:moveTo>
                  <a:pt x="1444716" y="1075598"/>
                </a:moveTo>
                <a:lnTo>
                  <a:pt x="1108347" y="1075598"/>
                </a:lnTo>
                <a:lnTo>
                  <a:pt x="1108347" y="1426147"/>
                </a:lnTo>
                <a:lnTo>
                  <a:pt x="1444716" y="1426147"/>
                </a:lnTo>
                <a:close/>
                <a:moveTo>
                  <a:pt x="1444716" y="710474"/>
                </a:moveTo>
                <a:lnTo>
                  <a:pt x="1108346" y="710474"/>
                </a:lnTo>
                <a:lnTo>
                  <a:pt x="1108347" y="1061017"/>
                </a:lnTo>
                <a:lnTo>
                  <a:pt x="1444716" y="1061017"/>
                </a:lnTo>
                <a:close/>
                <a:moveTo>
                  <a:pt x="1459936" y="0"/>
                </a:moveTo>
                <a:lnTo>
                  <a:pt x="1459936" y="207762"/>
                </a:lnTo>
                <a:lnTo>
                  <a:pt x="1457855" y="210563"/>
                </a:lnTo>
                <a:lnTo>
                  <a:pt x="1444716" y="220832"/>
                </a:lnTo>
                <a:lnTo>
                  <a:pt x="1444716" y="0"/>
                </a:lnTo>
                <a:close/>
                <a:moveTo>
                  <a:pt x="1796305" y="12004284"/>
                </a:moveTo>
                <a:lnTo>
                  <a:pt x="1459935" y="12004284"/>
                </a:lnTo>
                <a:lnTo>
                  <a:pt x="1459935" y="12354830"/>
                </a:lnTo>
                <a:lnTo>
                  <a:pt x="1796305" y="12354830"/>
                </a:lnTo>
                <a:close/>
                <a:moveTo>
                  <a:pt x="1796305" y="11639156"/>
                </a:moveTo>
                <a:lnTo>
                  <a:pt x="1459935" y="11639156"/>
                </a:lnTo>
                <a:lnTo>
                  <a:pt x="1459935" y="11989703"/>
                </a:lnTo>
                <a:lnTo>
                  <a:pt x="1796305" y="11989703"/>
                </a:lnTo>
                <a:close/>
                <a:moveTo>
                  <a:pt x="1796305" y="11274028"/>
                </a:moveTo>
                <a:lnTo>
                  <a:pt x="1459935" y="11274028"/>
                </a:lnTo>
                <a:lnTo>
                  <a:pt x="1459935" y="11624575"/>
                </a:lnTo>
                <a:lnTo>
                  <a:pt x="1796305" y="11624575"/>
                </a:lnTo>
                <a:close/>
                <a:moveTo>
                  <a:pt x="1796305" y="10908901"/>
                </a:moveTo>
                <a:lnTo>
                  <a:pt x="1459935" y="10908901"/>
                </a:lnTo>
                <a:lnTo>
                  <a:pt x="1459935" y="11259448"/>
                </a:lnTo>
                <a:lnTo>
                  <a:pt x="1796305" y="11259448"/>
                </a:lnTo>
                <a:close/>
                <a:moveTo>
                  <a:pt x="1796305" y="10543773"/>
                </a:moveTo>
                <a:lnTo>
                  <a:pt x="1459935" y="10543773"/>
                </a:lnTo>
                <a:lnTo>
                  <a:pt x="1459935" y="10894320"/>
                </a:lnTo>
                <a:lnTo>
                  <a:pt x="1796305" y="10894320"/>
                </a:lnTo>
                <a:close/>
                <a:moveTo>
                  <a:pt x="1796305" y="10178645"/>
                </a:moveTo>
                <a:lnTo>
                  <a:pt x="1459935" y="10178645"/>
                </a:lnTo>
                <a:lnTo>
                  <a:pt x="1459935" y="10529192"/>
                </a:lnTo>
                <a:lnTo>
                  <a:pt x="1796305" y="10529192"/>
                </a:lnTo>
                <a:close/>
                <a:moveTo>
                  <a:pt x="1796305" y="9813518"/>
                </a:moveTo>
                <a:lnTo>
                  <a:pt x="1459935" y="9813518"/>
                </a:lnTo>
                <a:lnTo>
                  <a:pt x="1459935" y="10164065"/>
                </a:lnTo>
                <a:lnTo>
                  <a:pt x="1796305" y="10164065"/>
                </a:lnTo>
                <a:close/>
                <a:moveTo>
                  <a:pt x="1796305" y="9448390"/>
                </a:moveTo>
                <a:lnTo>
                  <a:pt x="1459935" y="9448390"/>
                </a:lnTo>
                <a:lnTo>
                  <a:pt x="1459935" y="9798938"/>
                </a:lnTo>
                <a:lnTo>
                  <a:pt x="1796305" y="9798938"/>
                </a:lnTo>
                <a:close/>
                <a:moveTo>
                  <a:pt x="1796305" y="9083262"/>
                </a:moveTo>
                <a:lnTo>
                  <a:pt x="1459935" y="9083262"/>
                </a:lnTo>
                <a:lnTo>
                  <a:pt x="1459935" y="9433810"/>
                </a:lnTo>
                <a:lnTo>
                  <a:pt x="1796305" y="9433810"/>
                </a:lnTo>
                <a:close/>
                <a:moveTo>
                  <a:pt x="1796305" y="8718135"/>
                </a:moveTo>
                <a:lnTo>
                  <a:pt x="1459935" y="8718135"/>
                </a:lnTo>
                <a:lnTo>
                  <a:pt x="1459935" y="9068682"/>
                </a:lnTo>
                <a:lnTo>
                  <a:pt x="1796305" y="9068682"/>
                </a:lnTo>
                <a:close/>
                <a:moveTo>
                  <a:pt x="1796305" y="8353008"/>
                </a:moveTo>
                <a:lnTo>
                  <a:pt x="1459935" y="8353008"/>
                </a:lnTo>
                <a:lnTo>
                  <a:pt x="1459935" y="8703555"/>
                </a:lnTo>
                <a:lnTo>
                  <a:pt x="1796305" y="8703555"/>
                </a:lnTo>
                <a:close/>
                <a:moveTo>
                  <a:pt x="1796305" y="7987881"/>
                </a:moveTo>
                <a:lnTo>
                  <a:pt x="1459935" y="7987881"/>
                </a:lnTo>
                <a:lnTo>
                  <a:pt x="1459935" y="8338428"/>
                </a:lnTo>
                <a:lnTo>
                  <a:pt x="1796305" y="8338428"/>
                </a:lnTo>
                <a:close/>
                <a:moveTo>
                  <a:pt x="1796305" y="7622754"/>
                </a:moveTo>
                <a:lnTo>
                  <a:pt x="1459935" y="7622754"/>
                </a:lnTo>
                <a:lnTo>
                  <a:pt x="1459935" y="7973301"/>
                </a:lnTo>
                <a:lnTo>
                  <a:pt x="1796305" y="7973301"/>
                </a:lnTo>
                <a:close/>
                <a:moveTo>
                  <a:pt x="1796305" y="7257625"/>
                </a:moveTo>
                <a:lnTo>
                  <a:pt x="1459935" y="7257625"/>
                </a:lnTo>
                <a:lnTo>
                  <a:pt x="1459935" y="7608174"/>
                </a:lnTo>
                <a:lnTo>
                  <a:pt x="1796305" y="7608174"/>
                </a:lnTo>
                <a:close/>
                <a:moveTo>
                  <a:pt x="1796305" y="6892501"/>
                </a:moveTo>
                <a:lnTo>
                  <a:pt x="1459935" y="6892501"/>
                </a:lnTo>
                <a:lnTo>
                  <a:pt x="1459935" y="7243044"/>
                </a:lnTo>
                <a:lnTo>
                  <a:pt x="1796305" y="7243044"/>
                </a:lnTo>
                <a:close/>
                <a:moveTo>
                  <a:pt x="1796305" y="6527374"/>
                </a:moveTo>
                <a:lnTo>
                  <a:pt x="1459935" y="6527374"/>
                </a:lnTo>
                <a:lnTo>
                  <a:pt x="1459935" y="6877920"/>
                </a:lnTo>
                <a:lnTo>
                  <a:pt x="1796305" y="6877920"/>
                </a:lnTo>
                <a:close/>
                <a:moveTo>
                  <a:pt x="1796305" y="6187385"/>
                </a:moveTo>
                <a:lnTo>
                  <a:pt x="1459936" y="6187385"/>
                </a:lnTo>
                <a:lnTo>
                  <a:pt x="1459936" y="6357302"/>
                </a:lnTo>
                <a:lnTo>
                  <a:pt x="1459935" y="6357302"/>
                </a:lnTo>
                <a:lnTo>
                  <a:pt x="1459935" y="6512794"/>
                </a:lnTo>
                <a:lnTo>
                  <a:pt x="1796305" y="6512794"/>
                </a:lnTo>
                <a:close/>
                <a:moveTo>
                  <a:pt x="1796306" y="5822257"/>
                </a:moveTo>
                <a:lnTo>
                  <a:pt x="1459936" y="5822257"/>
                </a:lnTo>
                <a:lnTo>
                  <a:pt x="1459936" y="6172803"/>
                </a:lnTo>
                <a:lnTo>
                  <a:pt x="1796306" y="6172803"/>
                </a:lnTo>
                <a:close/>
                <a:moveTo>
                  <a:pt x="1796306" y="5457129"/>
                </a:moveTo>
                <a:lnTo>
                  <a:pt x="1459936" y="5457129"/>
                </a:lnTo>
                <a:lnTo>
                  <a:pt x="1459936" y="5807676"/>
                </a:lnTo>
                <a:lnTo>
                  <a:pt x="1796306" y="5807676"/>
                </a:lnTo>
                <a:close/>
                <a:moveTo>
                  <a:pt x="1796306" y="5092001"/>
                </a:moveTo>
                <a:lnTo>
                  <a:pt x="1459936" y="5092001"/>
                </a:lnTo>
                <a:lnTo>
                  <a:pt x="1459936" y="5442548"/>
                </a:lnTo>
                <a:lnTo>
                  <a:pt x="1796306" y="5442548"/>
                </a:lnTo>
                <a:close/>
                <a:moveTo>
                  <a:pt x="1796306" y="4726874"/>
                </a:moveTo>
                <a:lnTo>
                  <a:pt x="1459936" y="4726874"/>
                </a:lnTo>
                <a:lnTo>
                  <a:pt x="1459936" y="5077421"/>
                </a:lnTo>
                <a:lnTo>
                  <a:pt x="1796306" y="5077421"/>
                </a:lnTo>
                <a:close/>
                <a:moveTo>
                  <a:pt x="1796306" y="4361746"/>
                </a:moveTo>
                <a:lnTo>
                  <a:pt x="1459936" y="4361746"/>
                </a:lnTo>
                <a:lnTo>
                  <a:pt x="1459936" y="4712293"/>
                </a:lnTo>
                <a:lnTo>
                  <a:pt x="1796306" y="4712293"/>
                </a:lnTo>
                <a:close/>
                <a:moveTo>
                  <a:pt x="1796306" y="3996618"/>
                </a:moveTo>
                <a:lnTo>
                  <a:pt x="1459936" y="3996618"/>
                </a:lnTo>
                <a:lnTo>
                  <a:pt x="1459936" y="4347165"/>
                </a:lnTo>
                <a:lnTo>
                  <a:pt x="1796306" y="4347165"/>
                </a:lnTo>
                <a:close/>
                <a:moveTo>
                  <a:pt x="1796306" y="3631491"/>
                </a:moveTo>
                <a:lnTo>
                  <a:pt x="1459936" y="3631491"/>
                </a:lnTo>
                <a:lnTo>
                  <a:pt x="1459936" y="3982038"/>
                </a:lnTo>
                <a:lnTo>
                  <a:pt x="1796306" y="3982038"/>
                </a:lnTo>
                <a:close/>
                <a:moveTo>
                  <a:pt x="1796306" y="3266363"/>
                </a:moveTo>
                <a:lnTo>
                  <a:pt x="1459936" y="3266363"/>
                </a:lnTo>
                <a:lnTo>
                  <a:pt x="1459936" y="3616911"/>
                </a:lnTo>
                <a:lnTo>
                  <a:pt x="1796306" y="3616911"/>
                </a:lnTo>
                <a:close/>
                <a:moveTo>
                  <a:pt x="1796306" y="2901235"/>
                </a:moveTo>
                <a:lnTo>
                  <a:pt x="1459936" y="2901235"/>
                </a:lnTo>
                <a:lnTo>
                  <a:pt x="1459936" y="3251783"/>
                </a:lnTo>
                <a:lnTo>
                  <a:pt x="1796306" y="3251783"/>
                </a:lnTo>
                <a:close/>
                <a:moveTo>
                  <a:pt x="1796306" y="2536108"/>
                </a:moveTo>
                <a:lnTo>
                  <a:pt x="1459936" y="2536108"/>
                </a:lnTo>
                <a:lnTo>
                  <a:pt x="1459936" y="2886655"/>
                </a:lnTo>
                <a:lnTo>
                  <a:pt x="1796306" y="2886655"/>
                </a:lnTo>
                <a:close/>
                <a:moveTo>
                  <a:pt x="1796306" y="2170981"/>
                </a:moveTo>
                <a:lnTo>
                  <a:pt x="1459936" y="2170981"/>
                </a:lnTo>
                <a:lnTo>
                  <a:pt x="1459936" y="2521528"/>
                </a:lnTo>
                <a:lnTo>
                  <a:pt x="1796306" y="2521528"/>
                </a:lnTo>
                <a:close/>
                <a:moveTo>
                  <a:pt x="1796306" y="1805854"/>
                </a:moveTo>
                <a:lnTo>
                  <a:pt x="1459936" y="1805854"/>
                </a:lnTo>
                <a:lnTo>
                  <a:pt x="1459936" y="2156401"/>
                </a:lnTo>
                <a:lnTo>
                  <a:pt x="1796306" y="2156401"/>
                </a:lnTo>
                <a:close/>
                <a:moveTo>
                  <a:pt x="1796306" y="1440727"/>
                </a:moveTo>
                <a:lnTo>
                  <a:pt x="1459936" y="1440727"/>
                </a:lnTo>
                <a:lnTo>
                  <a:pt x="1459936" y="1791274"/>
                </a:lnTo>
                <a:lnTo>
                  <a:pt x="1796306" y="1791274"/>
                </a:lnTo>
                <a:close/>
                <a:moveTo>
                  <a:pt x="1796306" y="1075598"/>
                </a:moveTo>
                <a:lnTo>
                  <a:pt x="1459936" y="1075598"/>
                </a:lnTo>
                <a:lnTo>
                  <a:pt x="1459936" y="1426147"/>
                </a:lnTo>
                <a:lnTo>
                  <a:pt x="1796306" y="1426147"/>
                </a:lnTo>
                <a:close/>
                <a:moveTo>
                  <a:pt x="2147895" y="12004284"/>
                </a:moveTo>
                <a:lnTo>
                  <a:pt x="1811525" y="12004284"/>
                </a:lnTo>
                <a:lnTo>
                  <a:pt x="1811525" y="12354830"/>
                </a:lnTo>
                <a:lnTo>
                  <a:pt x="2147895" y="12354830"/>
                </a:lnTo>
                <a:close/>
                <a:moveTo>
                  <a:pt x="2147895" y="11639156"/>
                </a:moveTo>
                <a:lnTo>
                  <a:pt x="1811525" y="11639156"/>
                </a:lnTo>
                <a:lnTo>
                  <a:pt x="1811525" y="11989703"/>
                </a:lnTo>
                <a:lnTo>
                  <a:pt x="2147895" y="11989703"/>
                </a:lnTo>
                <a:close/>
                <a:moveTo>
                  <a:pt x="2147895" y="11274028"/>
                </a:moveTo>
                <a:lnTo>
                  <a:pt x="1811525" y="11274028"/>
                </a:lnTo>
                <a:lnTo>
                  <a:pt x="1811525" y="11624575"/>
                </a:lnTo>
                <a:lnTo>
                  <a:pt x="2147895" y="11624575"/>
                </a:lnTo>
                <a:close/>
                <a:moveTo>
                  <a:pt x="2147895" y="10908901"/>
                </a:moveTo>
                <a:lnTo>
                  <a:pt x="1811525" y="10908901"/>
                </a:lnTo>
                <a:lnTo>
                  <a:pt x="1811525" y="11259448"/>
                </a:lnTo>
                <a:lnTo>
                  <a:pt x="2147895" y="11259448"/>
                </a:lnTo>
                <a:close/>
                <a:moveTo>
                  <a:pt x="2147896" y="10543773"/>
                </a:moveTo>
                <a:lnTo>
                  <a:pt x="1811525" y="10543773"/>
                </a:lnTo>
                <a:lnTo>
                  <a:pt x="1811525" y="10894320"/>
                </a:lnTo>
                <a:lnTo>
                  <a:pt x="2147895" y="10894320"/>
                </a:lnTo>
                <a:close/>
                <a:moveTo>
                  <a:pt x="2147896" y="10178645"/>
                </a:moveTo>
                <a:lnTo>
                  <a:pt x="1811525" y="10178645"/>
                </a:lnTo>
                <a:lnTo>
                  <a:pt x="1811525" y="10529192"/>
                </a:lnTo>
                <a:lnTo>
                  <a:pt x="2147896" y="10529192"/>
                </a:lnTo>
                <a:close/>
                <a:moveTo>
                  <a:pt x="2147896" y="9813518"/>
                </a:moveTo>
                <a:lnTo>
                  <a:pt x="1811525" y="9813518"/>
                </a:lnTo>
                <a:lnTo>
                  <a:pt x="1811525" y="10164065"/>
                </a:lnTo>
                <a:lnTo>
                  <a:pt x="2147896" y="10164065"/>
                </a:lnTo>
                <a:close/>
                <a:moveTo>
                  <a:pt x="2147896" y="9448390"/>
                </a:moveTo>
                <a:lnTo>
                  <a:pt x="1811525" y="9448390"/>
                </a:lnTo>
                <a:lnTo>
                  <a:pt x="1811525" y="9798938"/>
                </a:lnTo>
                <a:lnTo>
                  <a:pt x="2147896" y="9798938"/>
                </a:lnTo>
                <a:close/>
                <a:moveTo>
                  <a:pt x="2147896" y="9083262"/>
                </a:moveTo>
                <a:lnTo>
                  <a:pt x="1811525" y="9083262"/>
                </a:lnTo>
                <a:lnTo>
                  <a:pt x="1811525" y="9433810"/>
                </a:lnTo>
                <a:lnTo>
                  <a:pt x="2147896" y="9433810"/>
                </a:lnTo>
                <a:close/>
                <a:moveTo>
                  <a:pt x="2147896" y="8718135"/>
                </a:moveTo>
                <a:lnTo>
                  <a:pt x="1811525" y="8718135"/>
                </a:lnTo>
                <a:lnTo>
                  <a:pt x="1811525" y="9068682"/>
                </a:lnTo>
                <a:lnTo>
                  <a:pt x="2147896" y="9068682"/>
                </a:lnTo>
                <a:close/>
                <a:moveTo>
                  <a:pt x="2147896" y="8353008"/>
                </a:moveTo>
                <a:lnTo>
                  <a:pt x="1811525" y="8353008"/>
                </a:lnTo>
                <a:lnTo>
                  <a:pt x="1811525" y="8703555"/>
                </a:lnTo>
                <a:lnTo>
                  <a:pt x="2147896" y="8703555"/>
                </a:lnTo>
                <a:close/>
                <a:moveTo>
                  <a:pt x="2147896" y="7987881"/>
                </a:moveTo>
                <a:lnTo>
                  <a:pt x="1811525" y="7987881"/>
                </a:lnTo>
                <a:lnTo>
                  <a:pt x="1811525" y="8338428"/>
                </a:lnTo>
                <a:lnTo>
                  <a:pt x="2147896" y="8338428"/>
                </a:lnTo>
                <a:close/>
                <a:moveTo>
                  <a:pt x="2147896" y="7622754"/>
                </a:moveTo>
                <a:lnTo>
                  <a:pt x="1811525" y="7622754"/>
                </a:lnTo>
                <a:lnTo>
                  <a:pt x="1811525" y="7973301"/>
                </a:lnTo>
                <a:lnTo>
                  <a:pt x="2147896" y="7973301"/>
                </a:lnTo>
                <a:close/>
                <a:moveTo>
                  <a:pt x="2147896" y="7257625"/>
                </a:moveTo>
                <a:lnTo>
                  <a:pt x="1811525" y="7257625"/>
                </a:lnTo>
                <a:lnTo>
                  <a:pt x="1811525" y="7608174"/>
                </a:lnTo>
                <a:lnTo>
                  <a:pt x="2147896" y="7608174"/>
                </a:lnTo>
                <a:close/>
                <a:moveTo>
                  <a:pt x="2147896" y="6892501"/>
                </a:moveTo>
                <a:lnTo>
                  <a:pt x="1811525" y="6892501"/>
                </a:lnTo>
                <a:lnTo>
                  <a:pt x="1811525" y="7243044"/>
                </a:lnTo>
                <a:lnTo>
                  <a:pt x="2147896" y="7243044"/>
                </a:lnTo>
                <a:close/>
                <a:moveTo>
                  <a:pt x="2147896" y="6527374"/>
                </a:moveTo>
                <a:lnTo>
                  <a:pt x="1811525" y="6527374"/>
                </a:lnTo>
                <a:lnTo>
                  <a:pt x="1811525" y="6877920"/>
                </a:lnTo>
                <a:lnTo>
                  <a:pt x="2147896" y="6877920"/>
                </a:lnTo>
                <a:close/>
                <a:moveTo>
                  <a:pt x="2147896" y="6187385"/>
                </a:moveTo>
                <a:lnTo>
                  <a:pt x="1811526" y="6187385"/>
                </a:lnTo>
                <a:lnTo>
                  <a:pt x="1811526" y="6357302"/>
                </a:lnTo>
                <a:lnTo>
                  <a:pt x="1811525" y="6357302"/>
                </a:lnTo>
                <a:lnTo>
                  <a:pt x="1811525" y="6512794"/>
                </a:lnTo>
                <a:lnTo>
                  <a:pt x="2147896" y="6512794"/>
                </a:lnTo>
                <a:lnTo>
                  <a:pt x="2147896" y="6357302"/>
                </a:lnTo>
                <a:close/>
                <a:moveTo>
                  <a:pt x="2147896" y="5822257"/>
                </a:moveTo>
                <a:lnTo>
                  <a:pt x="1811526" y="5822257"/>
                </a:lnTo>
                <a:lnTo>
                  <a:pt x="1811526" y="6172803"/>
                </a:lnTo>
                <a:lnTo>
                  <a:pt x="2147896" y="6172803"/>
                </a:lnTo>
                <a:close/>
                <a:moveTo>
                  <a:pt x="2147896" y="5457129"/>
                </a:moveTo>
                <a:lnTo>
                  <a:pt x="1811526" y="5457129"/>
                </a:lnTo>
                <a:lnTo>
                  <a:pt x="1811526" y="5807676"/>
                </a:lnTo>
                <a:lnTo>
                  <a:pt x="2147896" y="5807676"/>
                </a:lnTo>
                <a:close/>
                <a:moveTo>
                  <a:pt x="2147896" y="5092001"/>
                </a:moveTo>
                <a:lnTo>
                  <a:pt x="1811526" y="5092001"/>
                </a:lnTo>
                <a:lnTo>
                  <a:pt x="1811526" y="5442548"/>
                </a:lnTo>
                <a:lnTo>
                  <a:pt x="2147896" y="5442548"/>
                </a:lnTo>
                <a:close/>
                <a:moveTo>
                  <a:pt x="2147896" y="4726874"/>
                </a:moveTo>
                <a:lnTo>
                  <a:pt x="1811526" y="4726874"/>
                </a:lnTo>
                <a:lnTo>
                  <a:pt x="1811526" y="5077421"/>
                </a:lnTo>
                <a:lnTo>
                  <a:pt x="2147896" y="5077421"/>
                </a:lnTo>
                <a:close/>
                <a:moveTo>
                  <a:pt x="2147897" y="4361746"/>
                </a:moveTo>
                <a:lnTo>
                  <a:pt x="1811526" y="4361746"/>
                </a:lnTo>
                <a:lnTo>
                  <a:pt x="1811526" y="4712293"/>
                </a:lnTo>
                <a:lnTo>
                  <a:pt x="2147896" y="4712293"/>
                </a:lnTo>
                <a:close/>
                <a:moveTo>
                  <a:pt x="2147897" y="3996618"/>
                </a:moveTo>
                <a:lnTo>
                  <a:pt x="1811526" y="3996618"/>
                </a:lnTo>
                <a:lnTo>
                  <a:pt x="1811526" y="4347165"/>
                </a:lnTo>
                <a:lnTo>
                  <a:pt x="2147897" y="4347165"/>
                </a:lnTo>
                <a:close/>
                <a:moveTo>
                  <a:pt x="2147897" y="3631491"/>
                </a:moveTo>
                <a:lnTo>
                  <a:pt x="1811526" y="3631491"/>
                </a:lnTo>
                <a:lnTo>
                  <a:pt x="1811526" y="3982038"/>
                </a:lnTo>
                <a:lnTo>
                  <a:pt x="2147897" y="3982038"/>
                </a:lnTo>
                <a:close/>
                <a:moveTo>
                  <a:pt x="2147897" y="3266363"/>
                </a:moveTo>
                <a:lnTo>
                  <a:pt x="1811526" y="3266363"/>
                </a:lnTo>
                <a:lnTo>
                  <a:pt x="1811526" y="3616911"/>
                </a:lnTo>
                <a:lnTo>
                  <a:pt x="2147897" y="3616911"/>
                </a:lnTo>
                <a:close/>
                <a:moveTo>
                  <a:pt x="2147897" y="2901235"/>
                </a:moveTo>
                <a:lnTo>
                  <a:pt x="1811526" y="2901235"/>
                </a:lnTo>
                <a:lnTo>
                  <a:pt x="1811526" y="3251783"/>
                </a:lnTo>
                <a:lnTo>
                  <a:pt x="2147897" y="3251783"/>
                </a:lnTo>
                <a:close/>
                <a:moveTo>
                  <a:pt x="2499484" y="11639156"/>
                </a:moveTo>
                <a:lnTo>
                  <a:pt x="2163115" y="11639156"/>
                </a:lnTo>
                <a:lnTo>
                  <a:pt x="2163115" y="11989703"/>
                </a:lnTo>
                <a:lnTo>
                  <a:pt x="2499484" y="11989703"/>
                </a:lnTo>
                <a:close/>
                <a:moveTo>
                  <a:pt x="2499484" y="11274028"/>
                </a:moveTo>
                <a:lnTo>
                  <a:pt x="2163115" y="11274028"/>
                </a:lnTo>
                <a:lnTo>
                  <a:pt x="2163115" y="11624575"/>
                </a:lnTo>
                <a:lnTo>
                  <a:pt x="2499484" y="11624575"/>
                </a:lnTo>
                <a:close/>
                <a:moveTo>
                  <a:pt x="2499484" y="10908900"/>
                </a:moveTo>
                <a:lnTo>
                  <a:pt x="2163115" y="10908901"/>
                </a:lnTo>
                <a:lnTo>
                  <a:pt x="2163115" y="11259448"/>
                </a:lnTo>
                <a:lnTo>
                  <a:pt x="2499484" y="11259448"/>
                </a:lnTo>
                <a:close/>
                <a:moveTo>
                  <a:pt x="2499484" y="10543773"/>
                </a:moveTo>
                <a:lnTo>
                  <a:pt x="2163115" y="10543773"/>
                </a:lnTo>
                <a:lnTo>
                  <a:pt x="2163115" y="10894320"/>
                </a:lnTo>
                <a:lnTo>
                  <a:pt x="2499484" y="10894320"/>
                </a:lnTo>
                <a:close/>
                <a:moveTo>
                  <a:pt x="2499484" y="10178645"/>
                </a:moveTo>
                <a:lnTo>
                  <a:pt x="2163115" y="10178645"/>
                </a:lnTo>
                <a:lnTo>
                  <a:pt x="2163115" y="10529192"/>
                </a:lnTo>
                <a:lnTo>
                  <a:pt x="2499484" y="10529192"/>
                </a:lnTo>
                <a:close/>
                <a:moveTo>
                  <a:pt x="2499484" y="9813518"/>
                </a:moveTo>
                <a:lnTo>
                  <a:pt x="2163115" y="9813518"/>
                </a:lnTo>
                <a:lnTo>
                  <a:pt x="2163115" y="10164065"/>
                </a:lnTo>
                <a:lnTo>
                  <a:pt x="2499484" y="10164065"/>
                </a:lnTo>
                <a:close/>
                <a:moveTo>
                  <a:pt x="2499484" y="9448390"/>
                </a:moveTo>
                <a:lnTo>
                  <a:pt x="2163115" y="9448390"/>
                </a:lnTo>
                <a:lnTo>
                  <a:pt x="2163115" y="9798938"/>
                </a:lnTo>
                <a:lnTo>
                  <a:pt x="2499484" y="9798938"/>
                </a:lnTo>
                <a:close/>
                <a:moveTo>
                  <a:pt x="2499484" y="9083262"/>
                </a:moveTo>
                <a:lnTo>
                  <a:pt x="2163115" y="9083262"/>
                </a:lnTo>
                <a:lnTo>
                  <a:pt x="2163115" y="9433810"/>
                </a:lnTo>
                <a:lnTo>
                  <a:pt x="2499484" y="9433810"/>
                </a:lnTo>
                <a:close/>
                <a:moveTo>
                  <a:pt x="2499484" y="8718135"/>
                </a:moveTo>
                <a:lnTo>
                  <a:pt x="2163115" y="8718135"/>
                </a:lnTo>
                <a:lnTo>
                  <a:pt x="2163115" y="9068682"/>
                </a:lnTo>
                <a:lnTo>
                  <a:pt x="2499484" y="9068682"/>
                </a:lnTo>
                <a:close/>
                <a:moveTo>
                  <a:pt x="2499484" y="8353008"/>
                </a:moveTo>
                <a:lnTo>
                  <a:pt x="2163115" y="8353008"/>
                </a:lnTo>
                <a:lnTo>
                  <a:pt x="2163115" y="8703555"/>
                </a:lnTo>
                <a:lnTo>
                  <a:pt x="2499484" y="8703555"/>
                </a:lnTo>
                <a:close/>
                <a:moveTo>
                  <a:pt x="2499484" y="7987881"/>
                </a:moveTo>
                <a:lnTo>
                  <a:pt x="2163115" y="7987881"/>
                </a:lnTo>
                <a:lnTo>
                  <a:pt x="2163115" y="8338428"/>
                </a:lnTo>
                <a:lnTo>
                  <a:pt x="2499484" y="8338428"/>
                </a:lnTo>
                <a:close/>
                <a:moveTo>
                  <a:pt x="2499484" y="7622754"/>
                </a:moveTo>
                <a:lnTo>
                  <a:pt x="2163115" y="7622754"/>
                </a:lnTo>
                <a:lnTo>
                  <a:pt x="2163115" y="7973301"/>
                </a:lnTo>
                <a:lnTo>
                  <a:pt x="2499484" y="7973301"/>
                </a:lnTo>
                <a:close/>
                <a:moveTo>
                  <a:pt x="2499484" y="7257625"/>
                </a:moveTo>
                <a:lnTo>
                  <a:pt x="2163115" y="7257625"/>
                </a:lnTo>
                <a:lnTo>
                  <a:pt x="2163115" y="7608174"/>
                </a:lnTo>
                <a:lnTo>
                  <a:pt x="2499484" y="7608174"/>
                </a:lnTo>
                <a:close/>
                <a:moveTo>
                  <a:pt x="2499484" y="6892501"/>
                </a:moveTo>
                <a:lnTo>
                  <a:pt x="2163115" y="6892501"/>
                </a:lnTo>
                <a:lnTo>
                  <a:pt x="2163115" y="7243044"/>
                </a:lnTo>
                <a:lnTo>
                  <a:pt x="2499484" y="7243044"/>
                </a:lnTo>
                <a:close/>
                <a:moveTo>
                  <a:pt x="2499485" y="6527374"/>
                </a:moveTo>
                <a:lnTo>
                  <a:pt x="2163115" y="6527374"/>
                </a:lnTo>
                <a:lnTo>
                  <a:pt x="2163115" y="6877920"/>
                </a:lnTo>
                <a:lnTo>
                  <a:pt x="2499484" y="6877921"/>
                </a:lnTo>
                <a:close/>
                <a:moveTo>
                  <a:pt x="2499485" y="6187384"/>
                </a:moveTo>
                <a:lnTo>
                  <a:pt x="2163116" y="6187385"/>
                </a:lnTo>
                <a:lnTo>
                  <a:pt x="2163116" y="6357302"/>
                </a:lnTo>
                <a:lnTo>
                  <a:pt x="2163115" y="6357302"/>
                </a:lnTo>
                <a:lnTo>
                  <a:pt x="2163115" y="6512794"/>
                </a:lnTo>
                <a:lnTo>
                  <a:pt x="2499485" y="6512794"/>
                </a:lnTo>
                <a:lnTo>
                  <a:pt x="2499485" y="6357302"/>
                </a:lnTo>
                <a:close/>
                <a:moveTo>
                  <a:pt x="2499485" y="5822257"/>
                </a:moveTo>
                <a:lnTo>
                  <a:pt x="2163116" y="5822257"/>
                </a:lnTo>
                <a:lnTo>
                  <a:pt x="2163116" y="6172803"/>
                </a:lnTo>
                <a:lnTo>
                  <a:pt x="2499485" y="6172803"/>
                </a:lnTo>
                <a:close/>
                <a:moveTo>
                  <a:pt x="2499485" y="5457129"/>
                </a:moveTo>
                <a:lnTo>
                  <a:pt x="2163116" y="5457129"/>
                </a:lnTo>
                <a:lnTo>
                  <a:pt x="2163116" y="5807676"/>
                </a:lnTo>
                <a:lnTo>
                  <a:pt x="2499485" y="5807676"/>
                </a:lnTo>
                <a:close/>
                <a:moveTo>
                  <a:pt x="2499485" y="5092001"/>
                </a:moveTo>
                <a:lnTo>
                  <a:pt x="2163116" y="5092001"/>
                </a:lnTo>
                <a:lnTo>
                  <a:pt x="2163116" y="5442548"/>
                </a:lnTo>
                <a:lnTo>
                  <a:pt x="2499485" y="5442548"/>
                </a:lnTo>
                <a:close/>
                <a:moveTo>
                  <a:pt x="2499485" y="4726873"/>
                </a:moveTo>
                <a:lnTo>
                  <a:pt x="2163116" y="4726874"/>
                </a:lnTo>
                <a:lnTo>
                  <a:pt x="2163116" y="5077421"/>
                </a:lnTo>
                <a:lnTo>
                  <a:pt x="2499485" y="5077421"/>
                </a:lnTo>
                <a:close/>
                <a:moveTo>
                  <a:pt x="2499485" y="4361746"/>
                </a:moveTo>
                <a:lnTo>
                  <a:pt x="2163116" y="4361746"/>
                </a:lnTo>
                <a:lnTo>
                  <a:pt x="2163116" y="4712293"/>
                </a:lnTo>
                <a:lnTo>
                  <a:pt x="2499485" y="4712293"/>
                </a:lnTo>
                <a:close/>
                <a:moveTo>
                  <a:pt x="2499485" y="3266363"/>
                </a:moveTo>
                <a:lnTo>
                  <a:pt x="2163116" y="3266363"/>
                </a:lnTo>
                <a:lnTo>
                  <a:pt x="2163116" y="3616911"/>
                </a:lnTo>
                <a:lnTo>
                  <a:pt x="2499485" y="3616911"/>
                </a:lnTo>
                <a:close/>
                <a:moveTo>
                  <a:pt x="2499485" y="2901235"/>
                </a:moveTo>
                <a:lnTo>
                  <a:pt x="2163116" y="2901235"/>
                </a:lnTo>
                <a:lnTo>
                  <a:pt x="2163116" y="3251783"/>
                </a:lnTo>
                <a:lnTo>
                  <a:pt x="2499485" y="3251783"/>
                </a:lnTo>
                <a:close/>
                <a:moveTo>
                  <a:pt x="2851074" y="11639156"/>
                </a:moveTo>
                <a:lnTo>
                  <a:pt x="2514704" y="11639156"/>
                </a:lnTo>
                <a:lnTo>
                  <a:pt x="2514704" y="11989703"/>
                </a:lnTo>
                <a:lnTo>
                  <a:pt x="2851074" y="11989703"/>
                </a:lnTo>
                <a:close/>
                <a:moveTo>
                  <a:pt x="2851074" y="11274028"/>
                </a:moveTo>
                <a:lnTo>
                  <a:pt x="2514704" y="11274028"/>
                </a:lnTo>
                <a:lnTo>
                  <a:pt x="2514704" y="11624575"/>
                </a:lnTo>
                <a:lnTo>
                  <a:pt x="2851074" y="11624575"/>
                </a:lnTo>
                <a:close/>
                <a:moveTo>
                  <a:pt x="2851074" y="10908900"/>
                </a:moveTo>
                <a:lnTo>
                  <a:pt x="2514704" y="10908900"/>
                </a:lnTo>
                <a:lnTo>
                  <a:pt x="2514704" y="11259448"/>
                </a:lnTo>
                <a:lnTo>
                  <a:pt x="2851074" y="11259448"/>
                </a:lnTo>
                <a:close/>
                <a:moveTo>
                  <a:pt x="2851074" y="10543773"/>
                </a:moveTo>
                <a:lnTo>
                  <a:pt x="2514704" y="10543773"/>
                </a:lnTo>
                <a:lnTo>
                  <a:pt x="2514704" y="10894320"/>
                </a:lnTo>
                <a:lnTo>
                  <a:pt x="2851074" y="10894320"/>
                </a:lnTo>
                <a:close/>
                <a:moveTo>
                  <a:pt x="2851074" y="10178645"/>
                </a:moveTo>
                <a:lnTo>
                  <a:pt x="2514704" y="10178645"/>
                </a:lnTo>
                <a:lnTo>
                  <a:pt x="2514704" y="10529192"/>
                </a:lnTo>
                <a:lnTo>
                  <a:pt x="2851074" y="10529192"/>
                </a:lnTo>
                <a:close/>
                <a:moveTo>
                  <a:pt x="2851074" y="9813518"/>
                </a:moveTo>
                <a:lnTo>
                  <a:pt x="2514704" y="9813518"/>
                </a:lnTo>
                <a:lnTo>
                  <a:pt x="2514704" y="10164065"/>
                </a:lnTo>
                <a:lnTo>
                  <a:pt x="2851074" y="10164065"/>
                </a:lnTo>
                <a:close/>
                <a:moveTo>
                  <a:pt x="2851074" y="9448390"/>
                </a:moveTo>
                <a:lnTo>
                  <a:pt x="2514704" y="9448390"/>
                </a:lnTo>
                <a:lnTo>
                  <a:pt x="2514704" y="9798938"/>
                </a:lnTo>
                <a:lnTo>
                  <a:pt x="2851074" y="9798938"/>
                </a:lnTo>
                <a:close/>
                <a:moveTo>
                  <a:pt x="2851074" y="9083262"/>
                </a:moveTo>
                <a:lnTo>
                  <a:pt x="2514704" y="9083262"/>
                </a:lnTo>
                <a:lnTo>
                  <a:pt x="2514704" y="9433810"/>
                </a:lnTo>
                <a:lnTo>
                  <a:pt x="2851074" y="9433810"/>
                </a:lnTo>
                <a:close/>
                <a:moveTo>
                  <a:pt x="2851074" y="8718135"/>
                </a:moveTo>
                <a:lnTo>
                  <a:pt x="2514704" y="8718135"/>
                </a:lnTo>
                <a:lnTo>
                  <a:pt x="2514704" y="9068682"/>
                </a:lnTo>
                <a:lnTo>
                  <a:pt x="2851074" y="9068682"/>
                </a:lnTo>
                <a:close/>
                <a:moveTo>
                  <a:pt x="2851074" y="8353008"/>
                </a:moveTo>
                <a:lnTo>
                  <a:pt x="2514704" y="8353008"/>
                </a:lnTo>
                <a:lnTo>
                  <a:pt x="2514704" y="8703555"/>
                </a:lnTo>
                <a:lnTo>
                  <a:pt x="2851074" y="8703555"/>
                </a:lnTo>
                <a:close/>
                <a:moveTo>
                  <a:pt x="2851074" y="7987881"/>
                </a:moveTo>
                <a:lnTo>
                  <a:pt x="2514704" y="7987881"/>
                </a:lnTo>
                <a:lnTo>
                  <a:pt x="2514704" y="8338428"/>
                </a:lnTo>
                <a:lnTo>
                  <a:pt x="2851074" y="8338428"/>
                </a:lnTo>
                <a:close/>
                <a:moveTo>
                  <a:pt x="2851074" y="7622754"/>
                </a:moveTo>
                <a:lnTo>
                  <a:pt x="2514704" y="7622754"/>
                </a:lnTo>
                <a:lnTo>
                  <a:pt x="2514704" y="7973301"/>
                </a:lnTo>
                <a:lnTo>
                  <a:pt x="2851074" y="7973301"/>
                </a:lnTo>
                <a:close/>
                <a:moveTo>
                  <a:pt x="2851074" y="7257625"/>
                </a:moveTo>
                <a:lnTo>
                  <a:pt x="2514704" y="7257625"/>
                </a:lnTo>
                <a:lnTo>
                  <a:pt x="2514704" y="7608174"/>
                </a:lnTo>
                <a:lnTo>
                  <a:pt x="2851074" y="7608174"/>
                </a:lnTo>
                <a:close/>
                <a:moveTo>
                  <a:pt x="2851074" y="6892501"/>
                </a:moveTo>
                <a:lnTo>
                  <a:pt x="2514704" y="6892501"/>
                </a:lnTo>
                <a:lnTo>
                  <a:pt x="2514704" y="7243044"/>
                </a:lnTo>
                <a:lnTo>
                  <a:pt x="2851074" y="7243044"/>
                </a:lnTo>
                <a:close/>
                <a:moveTo>
                  <a:pt x="2851075" y="6527374"/>
                </a:moveTo>
                <a:lnTo>
                  <a:pt x="2514705" y="6527374"/>
                </a:lnTo>
                <a:lnTo>
                  <a:pt x="2514704" y="6877921"/>
                </a:lnTo>
                <a:lnTo>
                  <a:pt x="2851074" y="6877921"/>
                </a:lnTo>
                <a:close/>
                <a:moveTo>
                  <a:pt x="2851075" y="6187384"/>
                </a:moveTo>
                <a:lnTo>
                  <a:pt x="2514705" y="6187384"/>
                </a:lnTo>
                <a:lnTo>
                  <a:pt x="2514705" y="6357302"/>
                </a:lnTo>
                <a:lnTo>
                  <a:pt x="2514705" y="6512794"/>
                </a:lnTo>
                <a:lnTo>
                  <a:pt x="2851075" y="6512794"/>
                </a:lnTo>
                <a:lnTo>
                  <a:pt x="2851075" y="6357302"/>
                </a:lnTo>
                <a:close/>
                <a:moveTo>
                  <a:pt x="2851075" y="5822257"/>
                </a:moveTo>
                <a:lnTo>
                  <a:pt x="2514705" y="5822257"/>
                </a:lnTo>
                <a:lnTo>
                  <a:pt x="2514705" y="6172803"/>
                </a:lnTo>
                <a:lnTo>
                  <a:pt x="2851075" y="6172803"/>
                </a:lnTo>
                <a:close/>
                <a:moveTo>
                  <a:pt x="2851075" y="5457129"/>
                </a:moveTo>
                <a:lnTo>
                  <a:pt x="2514705" y="5457129"/>
                </a:lnTo>
                <a:lnTo>
                  <a:pt x="2514705" y="5807676"/>
                </a:lnTo>
                <a:lnTo>
                  <a:pt x="2851075" y="5807676"/>
                </a:lnTo>
                <a:close/>
                <a:moveTo>
                  <a:pt x="3202664" y="11639156"/>
                </a:moveTo>
                <a:lnTo>
                  <a:pt x="2866294" y="11639156"/>
                </a:lnTo>
                <a:lnTo>
                  <a:pt x="2866294" y="11989703"/>
                </a:lnTo>
                <a:lnTo>
                  <a:pt x="3202664" y="11989703"/>
                </a:lnTo>
                <a:close/>
                <a:moveTo>
                  <a:pt x="3202665" y="11274028"/>
                </a:moveTo>
                <a:lnTo>
                  <a:pt x="2866294" y="11274028"/>
                </a:lnTo>
                <a:lnTo>
                  <a:pt x="2866294" y="11624575"/>
                </a:lnTo>
                <a:lnTo>
                  <a:pt x="3202664" y="11624575"/>
                </a:lnTo>
                <a:close/>
                <a:moveTo>
                  <a:pt x="3202665" y="10908900"/>
                </a:moveTo>
                <a:lnTo>
                  <a:pt x="2866294" y="10908900"/>
                </a:lnTo>
                <a:lnTo>
                  <a:pt x="2866294" y="11259448"/>
                </a:lnTo>
                <a:lnTo>
                  <a:pt x="3202665" y="11259448"/>
                </a:lnTo>
                <a:close/>
                <a:moveTo>
                  <a:pt x="3202665" y="10543773"/>
                </a:moveTo>
                <a:lnTo>
                  <a:pt x="2866294" y="10543773"/>
                </a:lnTo>
                <a:lnTo>
                  <a:pt x="2866294" y="10894320"/>
                </a:lnTo>
                <a:lnTo>
                  <a:pt x="3202665" y="10894320"/>
                </a:lnTo>
                <a:close/>
                <a:moveTo>
                  <a:pt x="3202665" y="10178645"/>
                </a:moveTo>
                <a:lnTo>
                  <a:pt x="2866294" y="10178645"/>
                </a:lnTo>
                <a:lnTo>
                  <a:pt x="2866294" y="10529192"/>
                </a:lnTo>
                <a:lnTo>
                  <a:pt x="3202665" y="10529192"/>
                </a:lnTo>
                <a:close/>
                <a:moveTo>
                  <a:pt x="3202665" y="9813518"/>
                </a:moveTo>
                <a:lnTo>
                  <a:pt x="2866294" y="9813518"/>
                </a:lnTo>
                <a:lnTo>
                  <a:pt x="2866294" y="10164065"/>
                </a:lnTo>
                <a:lnTo>
                  <a:pt x="3202665" y="10164065"/>
                </a:lnTo>
                <a:close/>
                <a:moveTo>
                  <a:pt x="3202665" y="9448390"/>
                </a:moveTo>
                <a:lnTo>
                  <a:pt x="2866294" y="9448390"/>
                </a:lnTo>
                <a:lnTo>
                  <a:pt x="2866294" y="9798938"/>
                </a:lnTo>
                <a:lnTo>
                  <a:pt x="3202665" y="9798938"/>
                </a:lnTo>
                <a:close/>
                <a:moveTo>
                  <a:pt x="3202665" y="8353008"/>
                </a:moveTo>
                <a:lnTo>
                  <a:pt x="2866294" y="8353008"/>
                </a:lnTo>
                <a:lnTo>
                  <a:pt x="2866294" y="8703555"/>
                </a:lnTo>
                <a:lnTo>
                  <a:pt x="3202665" y="8703555"/>
                </a:lnTo>
                <a:close/>
                <a:moveTo>
                  <a:pt x="3202665" y="7987881"/>
                </a:moveTo>
                <a:lnTo>
                  <a:pt x="2866294" y="7987881"/>
                </a:lnTo>
                <a:lnTo>
                  <a:pt x="2866294" y="8338428"/>
                </a:lnTo>
                <a:lnTo>
                  <a:pt x="3202665" y="8338428"/>
                </a:lnTo>
                <a:close/>
                <a:moveTo>
                  <a:pt x="3202665" y="7622754"/>
                </a:moveTo>
                <a:lnTo>
                  <a:pt x="2866294" y="7622754"/>
                </a:lnTo>
                <a:lnTo>
                  <a:pt x="2866294" y="7973301"/>
                </a:lnTo>
                <a:lnTo>
                  <a:pt x="3202665" y="7973301"/>
                </a:lnTo>
                <a:close/>
                <a:moveTo>
                  <a:pt x="3571906" y="11639155"/>
                </a:moveTo>
                <a:lnTo>
                  <a:pt x="3393038" y="11639155"/>
                </a:lnTo>
                <a:lnTo>
                  <a:pt x="3393038" y="11639156"/>
                </a:lnTo>
                <a:lnTo>
                  <a:pt x="3217884" y="11639156"/>
                </a:lnTo>
                <a:lnTo>
                  <a:pt x="3217884" y="11989703"/>
                </a:lnTo>
                <a:lnTo>
                  <a:pt x="3340430" y="11989703"/>
                </a:lnTo>
                <a:lnTo>
                  <a:pt x="3393038" y="11989703"/>
                </a:lnTo>
                <a:lnTo>
                  <a:pt x="3571906" y="11989703"/>
                </a:lnTo>
                <a:close/>
                <a:moveTo>
                  <a:pt x="3571906" y="11274028"/>
                </a:moveTo>
                <a:lnTo>
                  <a:pt x="3393038" y="11274028"/>
                </a:lnTo>
                <a:lnTo>
                  <a:pt x="3340430" y="11274028"/>
                </a:lnTo>
                <a:lnTo>
                  <a:pt x="3217885" y="11274028"/>
                </a:lnTo>
                <a:lnTo>
                  <a:pt x="3217884" y="11624575"/>
                </a:lnTo>
                <a:lnTo>
                  <a:pt x="3340430" y="11624575"/>
                </a:lnTo>
                <a:lnTo>
                  <a:pt x="3393038" y="11624575"/>
                </a:lnTo>
                <a:lnTo>
                  <a:pt x="3571906" y="11624575"/>
                </a:lnTo>
                <a:close/>
                <a:moveTo>
                  <a:pt x="3571906" y="10908900"/>
                </a:moveTo>
                <a:lnTo>
                  <a:pt x="3393038" y="10908900"/>
                </a:lnTo>
                <a:lnTo>
                  <a:pt x="3340430" y="10908900"/>
                </a:lnTo>
                <a:lnTo>
                  <a:pt x="3217885" y="10908900"/>
                </a:lnTo>
                <a:lnTo>
                  <a:pt x="3217885" y="11259448"/>
                </a:lnTo>
                <a:lnTo>
                  <a:pt x="3340430" y="11259448"/>
                </a:lnTo>
                <a:lnTo>
                  <a:pt x="3393038" y="11259448"/>
                </a:lnTo>
                <a:lnTo>
                  <a:pt x="3571906" y="11259448"/>
                </a:lnTo>
                <a:close/>
                <a:moveTo>
                  <a:pt x="3571906" y="10543772"/>
                </a:moveTo>
                <a:lnTo>
                  <a:pt x="3393038" y="10543772"/>
                </a:lnTo>
                <a:lnTo>
                  <a:pt x="3393038" y="10543773"/>
                </a:lnTo>
                <a:lnTo>
                  <a:pt x="3217885" y="10543773"/>
                </a:lnTo>
                <a:lnTo>
                  <a:pt x="3217885" y="10894320"/>
                </a:lnTo>
                <a:lnTo>
                  <a:pt x="3340430" y="10894320"/>
                </a:lnTo>
                <a:lnTo>
                  <a:pt x="3393038" y="10894320"/>
                </a:lnTo>
                <a:lnTo>
                  <a:pt x="3571906" y="10894320"/>
                </a:lnTo>
                <a:close/>
                <a:moveTo>
                  <a:pt x="3571906" y="10178645"/>
                </a:moveTo>
                <a:lnTo>
                  <a:pt x="3393038" y="10178645"/>
                </a:lnTo>
                <a:lnTo>
                  <a:pt x="3340430" y="10178645"/>
                </a:lnTo>
                <a:lnTo>
                  <a:pt x="3217885" y="10178645"/>
                </a:lnTo>
                <a:lnTo>
                  <a:pt x="3217885" y="10529192"/>
                </a:lnTo>
                <a:lnTo>
                  <a:pt x="3340430" y="10529192"/>
                </a:lnTo>
                <a:lnTo>
                  <a:pt x="3393038" y="10529192"/>
                </a:lnTo>
                <a:lnTo>
                  <a:pt x="3571906" y="10529192"/>
                </a:lnTo>
                <a:close/>
                <a:moveTo>
                  <a:pt x="3923499" y="11639155"/>
                </a:moveTo>
                <a:lnTo>
                  <a:pt x="3587126" y="11639155"/>
                </a:lnTo>
                <a:lnTo>
                  <a:pt x="3587126" y="11989703"/>
                </a:lnTo>
                <a:lnTo>
                  <a:pt x="3923499" y="11989703"/>
                </a:lnTo>
                <a:close/>
                <a:moveTo>
                  <a:pt x="4128156" y="11989703"/>
                </a:moveTo>
                <a:lnTo>
                  <a:pt x="4116441" y="12004282"/>
                </a:lnTo>
                <a:lnTo>
                  <a:pt x="3938719" y="12004282"/>
                </a:lnTo>
                <a:lnTo>
                  <a:pt x="3938719" y="12350495"/>
                </a:lnTo>
                <a:lnTo>
                  <a:pt x="3923499" y="12350612"/>
                </a:lnTo>
                <a:lnTo>
                  <a:pt x="3923499" y="12004282"/>
                </a:lnTo>
                <a:lnTo>
                  <a:pt x="3587126" y="12004282"/>
                </a:lnTo>
                <a:lnTo>
                  <a:pt x="3587126" y="12353198"/>
                </a:lnTo>
                <a:lnTo>
                  <a:pt x="3571906" y="12353316"/>
                </a:lnTo>
                <a:lnTo>
                  <a:pt x="3571906" y="12004282"/>
                </a:lnTo>
                <a:lnTo>
                  <a:pt x="3393038" y="12004282"/>
                </a:lnTo>
                <a:lnTo>
                  <a:pt x="3393038" y="12004284"/>
                </a:lnTo>
                <a:lnTo>
                  <a:pt x="3217884" y="12004284"/>
                </a:lnTo>
                <a:lnTo>
                  <a:pt x="3217884" y="12352903"/>
                </a:lnTo>
                <a:lnTo>
                  <a:pt x="3202664" y="12352858"/>
                </a:lnTo>
                <a:lnTo>
                  <a:pt x="3202664" y="12004284"/>
                </a:lnTo>
                <a:lnTo>
                  <a:pt x="2866294" y="12004284"/>
                </a:lnTo>
                <a:lnTo>
                  <a:pt x="2866294" y="12351872"/>
                </a:lnTo>
                <a:lnTo>
                  <a:pt x="2851074" y="12351827"/>
                </a:lnTo>
                <a:lnTo>
                  <a:pt x="2851074" y="12004284"/>
                </a:lnTo>
                <a:lnTo>
                  <a:pt x="2514704" y="12004284"/>
                </a:lnTo>
                <a:lnTo>
                  <a:pt x="2514704" y="12352982"/>
                </a:lnTo>
                <a:lnTo>
                  <a:pt x="2499484" y="12353158"/>
                </a:lnTo>
                <a:lnTo>
                  <a:pt x="2499484" y="12004284"/>
                </a:lnTo>
                <a:lnTo>
                  <a:pt x="2163115" y="12004284"/>
                </a:lnTo>
                <a:lnTo>
                  <a:pt x="2163115" y="12354830"/>
                </a:lnTo>
                <a:lnTo>
                  <a:pt x="2354998" y="12354830"/>
                </a:lnTo>
                <a:lnTo>
                  <a:pt x="1724187" y="12362130"/>
                </a:lnTo>
                <a:cubicBezTo>
                  <a:pt x="1341034" y="12362130"/>
                  <a:pt x="957734" y="12358608"/>
                  <a:pt x="574581" y="12355968"/>
                </a:cubicBezTo>
                <a:lnTo>
                  <a:pt x="423655" y="12354830"/>
                </a:lnTo>
                <a:lnTo>
                  <a:pt x="741535" y="12354830"/>
                </a:lnTo>
                <a:lnTo>
                  <a:pt x="741535" y="12004282"/>
                </a:lnTo>
                <a:lnTo>
                  <a:pt x="405166" y="12004282"/>
                </a:lnTo>
                <a:lnTo>
                  <a:pt x="405166" y="12354690"/>
                </a:lnTo>
                <a:lnTo>
                  <a:pt x="389946" y="12354576"/>
                </a:lnTo>
                <a:lnTo>
                  <a:pt x="389946" y="12004282"/>
                </a:lnTo>
                <a:lnTo>
                  <a:pt x="53573" y="12004282"/>
                </a:lnTo>
                <a:lnTo>
                  <a:pt x="53573" y="12350861"/>
                </a:lnTo>
                <a:lnTo>
                  <a:pt x="38353" y="12349591"/>
                </a:lnTo>
                <a:lnTo>
                  <a:pt x="38353" y="12004282"/>
                </a:lnTo>
                <a:lnTo>
                  <a:pt x="734" y="12004282"/>
                </a:lnTo>
                <a:lnTo>
                  <a:pt x="734" y="11989703"/>
                </a:lnTo>
                <a:lnTo>
                  <a:pt x="38353" y="11989703"/>
                </a:lnTo>
                <a:lnTo>
                  <a:pt x="38353" y="11639155"/>
                </a:lnTo>
                <a:lnTo>
                  <a:pt x="734" y="11639155"/>
                </a:lnTo>
                <a:lnTo>
                  <a:pt x="734" y="11624575"/>
                </a:lnTo>
                <a:lnTo>
                  <a:pt x="38353" y="11624575"/>
                </a:lnTo>
                <a:lnTo>
                  <a:pt x="38353" y="11274028"/>
                </a:lnTo>
                <a:lnTo>
                  <a:pt x="734" y="11274028"/>
                </a:lnTo>
                <a:lnTo>
                  <a:pt x="734" y="11259448"/>
                </a:lnTo>
                <a:lnTo>
                  <a:pt x="38353" y="11259448"/>
                </a:lnTo>
                <a:lnTo>
                  <a:pt x="38353" y="10908900"/>
                </a:lnTo>
                <a:lnTo>
                  <a:pt x="623" y="10908900"/>
                </a:lnTo>
                <a:lnTo>
                  <a:pt x="611" y="10894320"/>
                </a:lnTo>
                <a:lnTo>
                  <a:pt x="38353" y="10894320"/>
                </a:lnTo>
                <a:lnTo>
                  <a:pt x="38353" y="10543772"/>
                </a:lnTo>
                <a:lnTo>
                  <a:pt x="335" y="10543772"/>
                </a:lnTo>
                <a:lnTo>
                  <a:pt x="323" y="10529192"/>
                </a:lnTo>
                <a:lnTo>
                  <a:pt x="38353" y="10529192"/>
                </a:lnTo>
                <a:lnTo>
                  <a:pt x="38353" y="10178645"/>
                </a:lnTo>
                <a:lnTo>
                  <a:pt x="47" y="10178645"/>
                </a:lnTo>
                <a:lnTo>
                  <a:pt x="35" y="10164065"/>
                </a:lnTo>
                <a:lnTo>
                  <a:pt x="38353" y="10164065"/>
                </a:lnTo>
                <a:lnTo>
                  <a:pt x="38353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38353" y="9798938"/>
                </a:lnTo>
                <a:lnTo>
                  <a:pt x="38353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38353" y="9433810"/>
                </a:lnTo>
                <a:lnTo>
                  <a:pt x="38353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38353" y="9068682"/>
                </a:lnTo>
                <a:lnTo>
                  <a:pt x="38353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38353" y="8703555"/>
                </a:lnTo>
                <a:lnTo>
                  <a:pt x="38353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38353" y="8338428"/>
                </a:lnTo>
                <a:lnTo>
                  <a:pt x="38353" y="7987881"/>
                </a:lnTo>
                <a:lnTo>
                  <a:pt x="0" y="7987881"/>
                </a:lnTo>
                <a:lnTo>
                  <a:pt x="0" y="7980077"/>
                </a:lnTo>
                <a:lnTo>
                  <a:pt x="0" y="7973301"/>
                </a:lnTo>
                <a:lnTo>
                  <a:pt x="38353" y="7973301"/>
                </a:lnTo>
                <a:lnTo>
                  <a:pt x="38353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38353" y="7608174"/>
                </a:lnTo>
                <a:lnTo>
                  <a:pt x="38353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38353" y="7243044"/>
                </a:lnTo>
                <a:lnTo>
                  <a:pt x="38353" y="6892501"/>
                </a:lnTo>
                <a:lnTo>
                  <a:pt x="7" y="6892501"/>
                </a:lnTo>
                <a:lnTo>
                  <a:pt x="10" y="6877920"/>
                </a:lnTo>
                <a:lnTo>
                  <a:pt x="38353" y="6877920"/>
                </a:lnTo>
                <a:lnTo>
                  <a:pt x="38353" y="6527374"/>
                </a:lnTo>
                <a:lnTo>
                  <a:pt x="79" y="6527374"/>
                </a:lnTo>
                <a:lnTo>
                  <a:pt x="82" y="6512794"/>
                </a:lnTo>
                <a:lnTo>
                  <a:pt x="38353" y="6512794"/>
                </a:lnTo>
                <a:lnTo>
                  <a:pt x="38353" y="6187383"/>
                </a:lnTo>
                <a:lnTo>
                  <a:pt x="146" y="6187383"/>
                </a:lnTo>
                <a:lnTo>
                  <a:pt x="148" y="6178585"/>
                </a:lnTo>
                <a:lnTo>
                  <a:pt x="148" y="6172803"/>
                </a:lnTo>
                <a:lnTo>
                  <a:pt x="38354" y="6172803"/>
                </a:lnTo>
                <a:lnTo>
                  <a:pt x="38354" y="5822255"/>
                </a:lnTo>
                <a:lnTo>
                  <a:pt x="148" y="5822255"/>
                </a:lnTo>
                <a:lnTo>
                  <a:pt x="148" y="5807676"/>
                </a:lnTo>
                <a:lnTo>
                  <a:pt x="38354" y="5807676"/>
                </a:lnTo>
                <a:lnTo>
                  <a:pt x="38354" y="5457129"/>
                </a:lnTo>
                <a:lnTo>
                  <a:pt x="148" y="5457129"/>
                </a:lnTo>
                <a:lnTo>
                  <a:pt x="148" y="5442548"/>
                </a:lnTo>
                <a:lnTo>
                  <a:pt x="38354" y="5442548"/>
                </a:lnTo>
                <a:lnTo>
                  <a:pt x="38354" y="5092001"/>
                </a:lnTo>
                <a:lnTo>
                  <a:pt x="148" y="5092001"/>
                </a:lnTo>
                <a:lnTo>
                  <a:pt x="148" y="5077421"/>
                </a:lnTo>
                <a:lnTo>
                  <a:pt x="38354" y="5077421"/>
                </a:lnTo>
                <a:lnTo>
                  <a:pt x="38354" y="4726873"/>
                </a:lnTo>
                <a:lnTo>
                  <a:pt x="148" y="4726873"/>
                </a:lnTo>
                <a:lnTo>
                  <a:pt x="148" y="4712293"/>
                </a:lnTo>
                <a:lnTo>
                  <a:pt x="38354" y="4712293"/>
                </a:lnTo>
                <a:lnTo>
                  <a:pt x="38354" y="4361745"/>
                </a:lnTo>
                <a:lnTo>
                  <a:pt x="148" y="4361745"/>
                </a:lnTo>
                <a:lnTo>
                  <a:pt x="148" y="4347165"/>
                </a:lnTo>
                <a:lnTo>
                  <a:pt x="38354" y="4347165"/>
                </a:lnTo>
                <a:lnTo>
                  <a:pt x="38354" y="3996618"/>
                </a:lnTo>
                <a:lnTo>
                  <a:pt x="148" y="3996618"/>
                </a:lnTo>
                <a:lnTo>
                  <a:pt x="148" y="3982038"/>
                </a:lnTo>
                <a:lnTo>
                  <a:pt x="38354" y="3982038"/>
                </a:lnTo>
                <a:lnTo>
                  <a:pt x="38354" y="3631491"/>
                </a:lnTo>
                <a:lnTo>
                  <a:pt x="148" y="3631491"/>
                </a:lnTo>
                <a:lnTo>
                  <a:pt x="148" y="3616911"/>
                </a:lnTo>
                <a:lnTo>
                  <a:pt x="38354" y="3616911"/>
                </a:lnTo>
                <a:lnTo>
                  <a:pt x="38354" y="3266363"/>
                </a:lnTo>
                <a:lnTo>
                  <a:pt x="148" y="3266363"/>
                </a:lnTo>
                <a:lnTo>
                  <a:pt x="148" y="3251783"/>
                </a:lnTo>
                <a:lnTo>
                  <a:pt x="38354" y="3251783"/>
                </a:lnTo>
                <a:lnTo>
                  <a:pt x="38354" y="2901235"/>
                </a:lnTo>
                <a:lnTo>
                  <a:pt x="148" y="2901235"/>
                </a:lnTo>
                <a:lnTo>
                  <a:pt x="148" y="2886655"/>
                </a:lnTo>
                <a:lnTo>
                  <a:pt x="38354" y="2886655"/>
                </a:lnTo>
                <a:lnTo>
                  <a:pt x="38354" y="2536108"/>
                </a:lnTo>
                <a:lnTo>
                  <a:pt x="148" y="2536108"/>
                </a:lnTo>
                <a:lnTo>
                  <a:pt x="148" y="2521528"/>
                </a:lnTo>
                <a:lnTo>
                  <a:pt x="38354" y="2521528"/>
                </a:lnTo>
                <a:lnTo>
                  <a:pt x="38354" y="2170981"/>
                </a:lnTo>
                <a:lnTo>
                  <a:pt x="148" y="2170981"/>
                </a:lnTo>
                <a:lnTo>
                  <a:pt x="148" y="2156401"/>
                </a:lnTo>
                <a:lnTo>
                  <a:pt x="38354" y="2156401"/>
                </a:lnTo>
                <a:lnTo>
                  <a:pt x="38354" y="1805854"/>
                </a:lnTo>
                <a:lnTo>
                  <a:pt x="148" y="1805854"/>
                </a:lnTo>
                <a:lnTo>
                  <a:pt x="148" y="1791274"/>
                </a:lnTo>
                <a:lnTo>
                  <a:pt x="38354" y="1791274"/>
                </a:lnTo>
                <a:lnTo>
                  <a:pt x="38354" y="1440727"/>
                </a:lnTo>
                <a:lnTo>
                  <a:pt x="148" y="1440727"/>
                </a:lnTo>
                <a:lnTo>
                  <a:pt x="148" y="1426147"/>
                </a:lnTo>
                <a:lnTo>
                  <a:pt x="38354" y="1426147"/>
                </a:lnTo>
                <a:lnTo>
                  <a:pt x="38354" y="1075598"/>
                </a:lnTo>
                <a:lnTo>
                  <a:pt x="148" y="1075598"/>
                </a:lnTo>
                <a:lnTo>
                  <a:pt x="148" y="1061017"/>
                </a:lnTo>
                <a:lnTo>
                  <a:pt x="38354" y="1061017"/>
                </a:lnTo>
                <a:lnTo>
                  <a:pt x="38354" y="710474"/>
                </a:lnTo>
                <a:lnTo>
                  <a:pt x="148" y="710474"/>
                </a:lnTo>
                <a:lnTo>
                  <a:pt x="148" y="695893"/>
                </a:lnTo>
                <a:lnTo>
                  <a:pt x="38354" y="695893"/>
                </a:lnTo>
                <a:lnTo>
                  <a:pt x="38354" y="345347"/>
                </a:lnTo>
                <a:lnTo>
                  <a:pt x="148" y="345347"/>
                </a:lnTo>
                <a:lnTo>
                  <a:pt x="148" y="330767"/>
                </a:lnTo>
                <a:lnTo>
                  <a:pt x="38354" y="330767"/>
                </a:lnTo>
                <a:lnTo>
                  <a:pt x="38354" y="0"/>
                </a:lnTo>
                <a:lnTo>
                  <a:pt x="53574" y="0"/>
                </a:lnTo>
                <a:lnTo>
                  <a:pt x="53574" y="330767"/>
                </a:lnTo>
                <a:lnTo>
                  <a:pt x="389947" y="330767"/>
                </a:lnTo>
                <a:lnTo>
                  <a:pt x="389947" y="0"/>
                </a:lnTo>
                <a:lnTo>
                  <a:pt x="405167" y="0"/>
                </a:lnTo>
                <a:lnTo>
                  <a:pt x="405167" y="330767"/>
                </a:lnTo>
                <a:lnTo>
                  <a:pt x="741536" y="330767"/>
                </a:lnTo>
                <a:lnTo>
                  <a:pt x="741536" y="0"/>
                </a:lnTo>
                <a:lnTo>
                  <a:pt x="756756" y="0"/>
                </a:lnTo>
                <a:lnTo>
                  <a:pt x="756756" y="330767"/>
                </a:lnTo>
                <a:lnTo>
                  <a:pt x="1093126" y="330767"/>
                </a:lnTo>
                <a:lnTo>
                  <a:pt x="1093126" y="0"/>
                </a:lnTo>
                <a:lnTo>
                  <a:pt x="1108346" y="0"/>
                </a:lnTo>
                <a:lnTo>
                  <a:pt x="1108346" y="330767"/>
                </a:lnTo>
                <a:lnTo>
                  <a:pt x="1280279" y="330767"/>
                </a:lnTo>
                <a:lnTo>
                  <a:pt x="1255606" y="345347"/>
                </a:lnTo>
                <a:lnTo>
                  <a:pt x="1108346" y="345347"/>
                </a:lnTo>
                <a:lnTo>
                  <a:pt x="1108346" y="447031"/>
                </a:lnTo>
                <a:lnTo>
                  <a:pt x="1099790" y="456350"/>
                </a:lnTo>
                <a:cubicBezTo>
                  <a:pt x="1093386" y="468700"/>
                  <a:pt x="1091571" y="481095"/>
                  <a:pt x="1094083" y="492830"/>
                </a:cubicBezTo>
                <a:lnTo>
                  <a:pt x="1108346" y="515727"/>
                </a:lnTo>
                <a:lnTo>
                  <a:pt x="1108346" y="695893"/>
                </a:lnTo>
                <a:lnTo>
                  <a:pt x="1437398" y="695893"/>
                </a:lnTo>
                <a:lnTo>
                  <a:pt x="1456919" y="726726"/>
                </a:lnTo>
                <a:lnTo>
                  <a:pt x="1459936" y="730975"/>
                </a:lnTo>
                <a:lnTo>
                  <a:pt x="1459936" y="1061017"/>
                </a:lnTo>
                <a:lnTo>
                  <a:pt x="1796306" y="1061017"/>
                </a:lnTo>
                <a:lnTo>
                  <a:pt x="1796306" y="1041554"/>
                </a:lnTo>
                <a:lnTo>
                  <a:pt x="1811526" y="1049239"/>
                </a:lnTo>
                <a:lnTo>
                  <a:pt x="1811526" y="1061017"/>
                </a:lnTo>
                <a:lnTo>
                  <a:pt x="1834851" y="1061017"/>
                </a:lnTo>
                <a:lnTo>
                  <a:pt x="1863728" y="1075598"/>
                </a:lnTo>
                <a:lnTo>
                  <a:pt x="1811526" y="1075598"/>
                </a:lnTo>
                <a:lnTo>
                  <a:pt x="1811526" y="1426147"/>
                </a:lnTo>
                <a:lnTo>
                  <a:pt x="1954322" y="1426147"/>
                </a:lnTo>
                <a:lnTo>
                  <a:pt x="1955113" y="1429552"/>
                </a:lnTo>
                <a:lnTo>
                  <a:pt x="1960617" y="1440727"/>
                </a:lnTo>
                <a:lnTo>
                  <a:pt x="1811526" y="1440727"/>
                </a:lnTo>
                <a:lnTo>
                  <a:pt x="1811526" y="1791274"/>
                </a:lnTo>
                <a:lnTo>
                  <a:pt x="2055573" y="1791274"/>
                </a:lnTo>
                <a:lnTo>
                  <a:pt x="2049707" y="1805319"/>
                </a:lnTo>
                <a:lnTo>
                  <a:pt x="2049551" y="1805854"/>
                </a:lnTo>
                <a:lnTo>
                  <a:pt x="1811526" y="1805854"/>
                </a:lnTo>
                <a:lnTo>
                  <a:pt x="1811526" y="2156401"/>
                </a:lnTo>
                <a:lnTo>
                  <a:pt x="2001943" y="2156401"/>
                </a:lnTo>
                <a:lnTo>
                  <a:pt x="1999648" y="2170981"/>
                </a:lnTo>
                <a:lnTo>
                  <a:pt x="1811526" y="2170981"/>
                </a:lnTo>
                <a:lnTo>
                  <a:pt x="1811526" y="2521528"/>
                </a:lnTo>
                <a:lnTo>
                  <a:pt x="2111703" y="2521528"/>
                </a:lnTo>
                <a:lnTo>
                  <a:pt x="2110714" y="2525139"/>
                </a:lnTo>
                <a:lnTo>
                  <a:pt x="2107323" y="2536108"/>
                </a:lnTo>
                <a:lnTo>
                  <a:pt x="1811526" y="2536108"/>
                </a:lnTo>
                <a:lnTo>
                  <a:pt x="1811526" y="2886655"/>
                </a:lnTo>
                <a:lnTo>
                  <a:pt x="2147897" y="2886655"/>
                </a:lnTo>
                <a:lnTo>
                  <a:pt x="2147897" y="2701130"/>
                </a:lnTo>
                <a:lnTo>
                  <a:pt x="2152264" y="2706667"/>
                </a:lnTo>
                <a:lnTo>
                  <a:pt x="2163116" y="2714842"/>
                </a:lnTo>
                <a:lnTo>
                  <a:pt x="2163116" y="2886655"/>
                </a:lnTo>
                <a:lnTo>
                  <a:pt x="2499485" y="2886655"/>
                </a:lnTo>
                <a:lnTo>
                  <a:pt x="2499485" y="2860290"/>
                </a:lnTo>
                <a:lnTo>
                  <a:pt x="2514705" y="2864995"/>
                </a:lnTo>
                <a:lnTo>
                  <a:pt x="2514705" y="2886655"/>
                </a:lnTo>
                <a:lnTo>
                  <a:pt x="2580888" y="2886655"/>
                </a:lnTo>
                <a:lnTo>
                  <a:pt x="2613485" y="2901235"/>
                </a:lnTo>
                <a:lnTo>
                  <a:pt x="2514705" y="2901235"/>
                </a:lnTo>
                <a:lnTo>
                  <a:pt x="2514705" y="3251783"/>
                </a:lnTo>
                <a:lnTo>
                  <a:pt x="2551435" y="3251783"/>
                </a:lnTo>
                <a:lnTo>
                  <a:pt x="2548640" y="3266363"/>
                </a:lnTo>
                <a:lnTo>
                  <a:pt x="2514705" y="3266363"/>
                </a:lnTo>
                <a:lnTo>
                  <a:pt x="2514705" y="3616911"/>
                </a:lnTo>
                <a:lnTo>
                  <a:pt x="2654528" y="3616911"/>
                </a:lnTo>
                <a:lnTo>
                  <a:pt x="2654381" y="3627326"/>
                </a:lnTo>
                <a:lnTo>
                  <a:pt x="2653119" y="3631491"/>
                </a:lnTo>
                <a:lnTo>
                  <a:pt x="2514705" y="3631491"/>
                </a:lnTo>
                <a:lnTo>
                  <a:pt x="2514705" y="3815822"/>
                </a:lnTo>
                <a:lnTo>
                  <a:pt x="2499735" y="3829914"/>
                </a:lnTo>
                <a:lnTo>
                  <a:pt x="2499485" y="3830197"/>
                </a:lnTo>
                <a:lnTo>
                  <a:pt x="2499485" y="3631491"/>
                </a:lnTo>
                <a:lnTo>
                  <a:pt x="2163116" y="3631491"/>
                </a:lnTo>
                <a:lnTo>
                  <a:pt x="2163116" y="3982038"/>
                </a:lnTo>
                <a:lnTo>
                  <a:pt x="2463988" y="3982038"/>
                </a:lnTo>
                <a:lnTo>
                  <a:pt x="2468349" y="3990126"/>
                </a:lnTo>
                <a:lnTo>
                  <a:pt x="2473430" y="3996618"/>
                </a:lnTo>
                <a:lnTo>
                  <a:pt x="2163116" y="3996618"/>
                </a:lnTo>
                <a:lnTo>
                  <a:pt x="2163116" y="4347165"/>
                </a:lnTo>
                <a:lnTo>
                  <a:pt x="2499485" y="4347165"/>
                </a:lnTo>
                <a:lnTo>
                  <a:pt x="2499485" y="4029734"/>
                </a:lnTo>
                <a:lnTo>
                  <a:pt x="2514705" y="4046208"/>
                </a:lnTo>
                <a:lnTo>
                  <a:pt x="2514705" y="4347165"/>
                </a:lnTo>
                <a:lnTo>
                  <a:pt x="2593338" y="4347165"/>
                </a:lnTo>
                <a:lnTo>
                  <a:pt x="2594208" y="4361746"/>
                </a:lnTo>
                <a:lnTo>
                  <a:pt x="2514705" y="4361746"/>
                </a:lnTo>
                <a:lnTo>
                  <a:pt x="2514705" y="4712293"/>
                </a:lnTo>
                <a:lnTo>
                  <a:pt x="2637416" y="4712293"/>
                </a:lnTo>
                <a:lnTo>
                  <a:pt x="2637684" y="4716263"/>
                </a:lnTo>
                <a:lnTo>
                  <a:pt x="2641336" y="4726873"/>
                </a:lnTo>
                <a:lnTo>
                  <a:pt x="2514705" y="4726873"/>
                </a:lnTo>
                <a:lnTo>
                  <a:pt x="2514705" y="5077421"/>
                </a:lnTo>
                <a:lnTo>
                  <a:pt x="2851075" y="5077421"/>
                </a:lnTo>
                <a:lnTo>
                  <a:pt x="2851075" y="4944617"/>
                </a:lnTo>
                <a:lnTo>
                  <a:pt x="2866146" y="4967663"/>
                </a:lnTo>
                <a:lnTo>
                  <a:pt x="2866295" y="4968125"/>
                </a:lnTo>
                <a:lnTo>
                  <a:pt x="2866295" y="5077421"/>
                </a:lnTo>
                <a:lnTo>
                  <a:pt x="2870263" y="5077421"/>
                </a:lnTo>
                <a:lnTo>
                  <a:pt x="2869851" y="5079551"/>
                </a:lnTo>
                <a:cubicBezTo>
                  <a:pt x="2865410" y="5094760"/>
                  <a:pt x="2859233" y="5111052"/>
                  <a:pt x="2851202" y="5128582"/>
                </a:cubicBezTo>
                <a:lnTo>
                  <a:pt x="2851075" y="5128951"/>
                </a:lnTo>
                <a:lnTo>
                  <a:pt x="2851075" y="5092001"/>
                </a:lnTo>
                <a:lnTo>
                  <a:pt x="2514705" y="5092001"/>
                </a:lnTo>
                <a:lnTo>
                  <a:pt x="2514705" y="5442548"/>
                </a:lnTo>
                <a:lnTo>
                  <a:pt x="2851075" y="5442548"/>
                </a:lnTo>
                <a:lnTo>
                  <a:pt x="2851075" y="5304769"/>
                </a:lnTo>
                <a:lnTo>
                  <a:pt x="2866295" y="5343843"/>
                </a:lnTo>
                <a:lnTo>
                  <a:pt x="2866295" y="5442548"/>
                </a:lnTo>
                <a:lnTo>
                  <a:pt x="2924155" y="5442548"/>
                </a:lnTo>
                <a:lnTo>
                  <a:pt x="2934061" y="5457129"/>
                </a:lnTo>
                <a:lnTo>
                  <a:pt x="2866295" y="5457129"/>
                </a:lnTo>
                <a:lnTo>
                  <a:pt x="2866295" y="5807676"/>
                </a:lnTo>
                <a:lnTo>
                  <a:pt x="3023397" y="5807676"/>
                </a:lnTo>
                <a:lnTo>
                  <a:pt x="3027431" y="5813860"/>
                </a:lnTo>
                <a:lnTo>
                  <a:pt x="3032298" y="5822257"/>
                </a:lnTo>
                <a:lnTo>
                  <a:pt x="2866295" y="5822257"/>
                </a:lnTo>
                <a:lnTo>
                  <a:pt x="2866295" y="6172803"/>
                </a:lnTo>
                <a:lnTo>
                  <a:pt x="3090340" y="6172803"/>
                </a:lnTo>
                <a:lnTo>
                  <a:pt x="3090527" y="6187384"/>
                </a:lnTo>
                <a:lnTo>
                  <a:pt x="2866295" y="6187384"/>
                </a:lnTo>
                <a:lnTo>
                  <a:pt x="2866295" y="6357302"/>
                </a:lnTo>
                <a:lnTo>
                  <a:pt x="2866295" y="6512794"/>
                </a:lnTo>
                <a:lnTo>
                  <a:pt x="3104637" y="6512794"/>
                </a:lnTo>
                <a:lnTo>
                  <a:pt x="3105246" y="6515005"/>
                </a:lnTo>
                <a:lnTo>
                  <a:pt x="3110739" y="6527374"/>
                </a:lnTo>
                <a:lnTo>
                  <a:pt x="2866295" y="6527374"/>
                </a:lnTo>
                <a:lnTo>
                  <a:pt x="2866294" y="6877921"/>
                </a:lnTo>
                <a:lnTo>
                  <a:pt x="3148990" y="6877921"/>
                </a:lnTo>
                <a:lnTo>
                  <a:pt x="3146520" y="6892501"/>
                </a:lnTo>
                <a:lnTo>
                  <a:pt x="2866294" y="6892501"/>
                </a:lnTo>
                <a:lnTo>
                  <a:pt x="2866294" y="7243044"/>
                </a:lnTo>
                <a:lnTo>
                  <a:pt x="3160314" y="7243044"/>
                </a:lnTo>
                <a:lnTo>
                  <a:pt x="3161353" y="7246541"/>
                </a:lnTo>
                <a:lnTo>
                  <a:pt x="3166530" y="7257625"/>
                </a:lnTo>
                <a:lnTo>
                  <a:pt x="2866294" y="7257625"/>
                </a:lnTo>
                <a:lnTo>
                  <a:pt x="2866294" y="7608174"/>
                </a:lnTo>
                <a:lnTo>
                  <a:pt x="3202665" y="7608174"/>
                </a:lnTo>
                <a:lnTo>
                  <a:pt x="3202665" y="7328068"/>
                </a:lnTo>
                <a:lnTo>
                  <a:pt x="3217885" y="7350848"/>
                </a:lnTo>
                <a:lnTo>
                  <a:pt x="3217885" y="7608174"/>
                </a:lnTo>
                <a:lnTo>
                  <a:pt x="3270982" y="7608174"/>
                </a:lnTo>
                <a:lnTo>
                  <a:pt x="3269899" y="7622754"/>
                </a:lnTo>
                <a:lnTo>
                  <a:pt x="3217885" y="7622754"/>
                </a:lnTo>
                <a:lnTo>
                  <a:pt x="3217885" y="7973301"/>
                </a:lnTo>
                <a:lnTo>
                  <a:pt x="3331977" y="7973301"/>
                </a:lnTo>
                <a:lnTo>
                  <a:pt x="3336654" y="7987881"/>
                </a:lnTo>
                <a:lnTo>
                  <a:pt x="3217885" y="7987881"/>
                </a:lnTo>
                <a:lnTo>
                  <a:pt x="3217885" y="8338428"/>
                </a:lnTo>
                <a:lnTo>
                  <a:pt x="3338136" y="8338428"/>
                </a:lnTo>
                <a:lnTo>
                  <a:pt x="3337757" y="8353008"/>
                </a:lnTo>
                <a:lnTo>
                  <a:pt x="3217885" y="8353008"/>
                </a:lnTo>
                <a:lnTo>
                  <a:pt x="3217885" y="8703555"/>
                </a:lnTo>
                <a:lnTo>
                  <a:pt x="3340430" y="8703555"/>
                </a:lnTo>
                <a:lnTo>
                  <a:pt x="3393038" y="8703555"/>
                </a:lnTo>
                <a:lnTo>
                  <a:pt x="3428649" y="8703555"/>
                </a:lnTo>
                <a:lnTo>
                  <a:pt x="3424826" y="8718135"/>
                </a:lnTo>
                <a:lnTo>
                  <a:pt x="3393038" y="8718135"/>
                </a:lnTo>
                <a:lnTo>
                  <a:pt x="3340430" y="8718135"/>
                </a:lnTo>
                <a:lnTo>
                  <a:pt x="3217885" y="8718135"/>
                </a:lnTo>
                <a:lnTo>
                  <a:pt x="3217885" y="8857785"/>
                </a:lnTo>
                <a:lnTo>
                  <a:pt x="3208683" y="8861828"/>
                </a:lnTo>
                <a:lnTo>
                  <a:pt x="3202665" y="8864334"/>
                </a:lnTo>
                <a:lnTo>
                  <a:pt x="3202665" y="8718135"/>
                </a:lnTo>
                <a:lnTo>
                  <a:pt x="2866294" y="8718135"/>
                </a:lnTo>
                <a:lnTo>
                  <a:pt x="2866294" y="9068682"/>
                </a:lnTo>
                <a:lnTo>
                  <a:pt x="3185710" y="9068682"/>
                </a:lnTo>
                <a:lnTo>
                  <a:pt x="3191811" y="9083262"/>
                </a:lnTo>
                <a:lnTo>
                  <a:pt x="2866294" y="9083262"/>
                </a:lnTo>
                <a:lnTo>
                  <a:pt x="2866294" y="9433810"/>
                </a:lnTo>
                <a:lnTo>
                  <a:pt x="3202665" y="9433810"/>
                </a:lnTo>
                <a:lnTo>
                  <a:pt x="3202665" y="9109418"/>
                </a:lnTo>
                <a:lnTo>
                  <a:pt x="3217885" y="9146117"/>
                </a:lnTo>
                <a:lnTo>
                  <a:pt x="3217885" y="9433810"/>
                </a:lnTo>
                <a:lnTo>
                  <a:pt x="3340430" y="9433810"/>
                </a:lnTo>
                <a:lnTo>
                  <a:pt x="3365835" y="9433810"/>
                </a:lnTo>
                <a:lnTo>
                  <a:pt x="3373562" y="9448390"/>
                </a:lnTo>
                <a:lnTo>
                  <a:pt x="3340430" y="9448390"/>
                </a:lnTo>
                <a:lnTo>
                  <a:pt x="3217885" y="9448390"/>
                </a:lnTo>
                <a:lnTo>
                  <a:pt x="3217885" y="9798938"/>
                </a:lnTo>
                <a:lnTo>
                  <a:pt x="3340430" y="9798938"/>
                </a:lnTo>
                <a:lnTo>
                  <a:pt x="3393038" y="9798938"/>
                </a:lnTo>
                <a:lnTo>
                  <a:pt x="3507876" y="9798938"/>
                </a:lnTo>
                <a:lnTo>
                  <a:pt x="3513919" y="9808519"/>
                </a:lnTo>
                <a:lnTo>
                  <a:pt x="3517340" y="9813518"/>
                </a:lnTo>
                <a:lnTo>
                  <a:pt x="3393038" y="9813518"/>
                </a:lnTo>
                <a:lnTo>
                  <a:pt x="3340430" y="9813518"/>
                </a:lnTo>
                <a:lnTo>
                  <a:pt x="3217885" y="9813518"/>
                </a:lnTo>
                <a:lnTo>
                  <a:pt x="3217885" y="10164065"/>
                </a:lnTo>
                <a:lnTo>
                  <a:pt x="3340430" y="10164065"/>
                </a:lnTo>
                <a:lnTo>
                  <a:pt x="3393038" y="10164065"/>
                </a:lnTo>
                <a:lnTo>
                  <a:pt x="3571906" y="10164065"/>
                </a:lnTo>
                <a:lnTo>
                  <a:pt x="3571906" y="9893263"/>
                </a:lnTo>
                <a:lnTo>
                  <a:pt x="3578488" y="9902882"/>
                </a:lnTo>
                <a:lnTo>
                  <a:pt x="3587127" y="9918782"/>
                </a:lnTo>
                <a:lnTo>
                  <a:pt x="3587127" y="10164065"/>
                </a:lnTo>
                <a:lnTo>
                  <a:pt x="3685007" y="10164065"/>
                </a:lnTo>
                <a:lnTo>
                  <a:pt x="3695196" y="10178645"/>
                </a:lnTo>
                <a:lnTo>
                  <a:pt x="3587127" y="10178645"/>
                </a:lnTo>
                <a:lnTo>
                  <a:pt x="3587127" y="10529192"/>
                </a:lnTo>
                <a:lnTo>
                  <a:pt x="3923499" y="10529192"/>
                </a:lnTo>
                <a:lnTo>
                  <a:pt x="3923499" y="10415433"/>
                </a:lnTo>
                <a:lnTo>
                  <a:pt x="3938719" y="10422078"/>
                </a:lnTo>
                <a:lnTo>
                  <a:pt x="3938719" y="10529192"/>
                </a:lnTo>
                <a:lnTo>
                  <a:pt x="4089210" y="10529192"/>
                </a:lnTo>
                <a:lnTo>
                  <a:pt x="4068174" y="10543772"/>
                </a:lnTo>
                <a:lnTo>
                  <a:pt x="3938719" y="10543772"/>
                </a:lnTo>
                <a:lnTo>
                  <a:pt x="3938719" y="10601182"/>
                </a:lnTo>
                <a:lnTo>
                  <a:pt x="3923499" y="10603997"/>
                </a:lnTo>
                <a:lnTo>
                  <a:pt x="3923499" y="10543772"/>
                </a:lnTo>
                <a:lnTo>
                  <a:pt x="3587127" y="10543772"/>
                </a:lnTo>
                <a:lnTo>
                  <a:pt x="3587127" y="10894320"/>
                </a:lnTo>
                <a:lnTo>
                  <a:pt x="3664670" y="10894320"/>
                </a:lnTo>
                <a:lnTo>
                  <a:pt x="3666282" y="10908900"/>
                </a:lnTo>
                <a:lnTo>
                  <a:pt x="3587127" y="10908900"/>
                </a:lnTo>
                <a:lnTo>
                  <a:pt x="3587127" y="11259448"/>
                </a:lnTo>
                <a:lnTo>
                  <a:pt x="3671077" y="11259448"/>
                </a:lnTo>
                <a:lnTo>
                  <a:pt x="3674421" y="11266508"/>
                </a:lnTo>
                <a:lnTo>
                  <a:pt x="3680008" y="11274028"/>
                </a:lnTo>
                <a:lnTo>
                  <a:pt x="3587127" y="11274028"/>
                </a:lnTo>
                <a:lnTo>
                  <a:pt x="3587126" y="11624575"/>
                </a:lnTo>
                <a:lnTo>
                  <a:pt x="3923011" y="11624575"/>
                </a:lnTo>
                <a:lnTo>
                  <a:pt x="3955511" y="11639155"/>
                </a:lnTo>
                <a:lnTo>
                  <a:pt x="3938719" y="11639155"/>
                </a:lnTo>
                <a:lnTo>
                  <a:pt x="3938719" y="11989703"/>
                </a:lnTo>
                <a:close/>
              </a:path>
            </a:pathLst>
          </a:custGeom>
          <a:solidFill>
            <a:srgbClr val="F3F3F3">
              <a:alpha val="659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 rot="5400000">
            <a:off x="3725225" y="-3717730"/>
            <a:ext cx="2061544" cy="9497003"/>
          </a:xfrm>
          <a:custGeom>
            <a:avLst/>
            <a:gdLst/>
            <a:ahLst/>
            <a:cxnLst/>
            <a:rect l="l" t="t" r="r" b="b"/>
            <a:pathLst>
              <a:path w="2537285" h="11688619" extrusionOk="0">
                <a:moveTo>
                  <a:pt x="192626" y="18000"/>
                </a:moveTo>
                <a:lnTo>
                  <a:pt x="2806" y="18000"/>
                </a:lnTo>
                <a:lnTo>
                  <a:pt x="2806" y="0"/>
                </a:lnTo>
                <a:lnTo>
                  <a:pt x="186164" y="0"/>
                </a:lnTo>
                <a:close/>
                <a:moveTo>
                  <a:pt x="273144" y="468764"/>
                </a:moveTo>
                <a:lnTo>
                  <a:pt x="2617" y="468764"/>
                </a:lnTo>
                <a:lnTo>
                  <a:pt x="2692" y="450764"/>
                </a:lnTo>
                <a:lnTo>
                  <a:pt x="270081" y="450764"/>
                </a:lnTo>
                <a:close/>
                <a:moveTo>
                  <a:pt x="613463" y="1370293"/>
                </a:moveTo>
                <a:lnTo>
                  <a:pt x="360018" y="1370293"/>
                </a:lnTo>
                <a:lnTo>
                  <a:pt x="360018" y="1803060"/>
                </a:lnTo>
                <a:lnTo>
                  <a:pt x="540959" y="1803060"/>
                </a:lnTo>
                <a:lnTo>
                  <a:pt x="532269" y="1813419"/>
                </a:lnTo>
                <a:lnTo>
                  <a:pt x="525111" y="1821060"/>
                </a:lnTo>
                <a:lnTo>
                  <a:pt x="360018" y="1821060"/>
                </a:lnTo>
                <a:lnTo>
                  <a:pt x="360017" y="2253824"/>
                </a:lnTo>
                <a:lnTo>
                  <a:pt x="523454" y="2253824"/>
                </a:lnTo>
                <a:lnTo>
                  <a:pt x="499838" y="2271824"/>
                </a:lnTo>
                <a:lnTo>
                  <a:pt x="360017" y="2271824"/>
                </a:lnTo>
                <a:lnTo>
                  <a:pt x="360017" y="2369623"/>
                </a:lnTo>
                <a:lnTo>
                  <a:pt x="351075" y="2374911"/>
                </a:lnTo>
                <a:lnTo>
                  <a:pt x="342017" y="2380494"/>
                </a:lnTo>
                <a:lnTo>
                  <a:pt x="342017" y="2271824"/>
                </a:lnTo>
                <a:lnTo>
                  <a:pt x="91" y="2271824"/>
                </a:lnTo>
                <a:lnTo>
                  <a:pt x="91" y="2253824"/>
                </a:lnTo>
                <a:lnTo>
                  <a:pt x="342017" y="2253824"/>
                </a:lnTo>
                <a:lnTo>
                  <a:pt x="342018" y="1821060"/>
                </a:lnTo>
                <a:lnTo>
                  <a:pt x="91" y="1821060"/>
                </a:lnTo>
                <a:lnTo>
                  <a:pt x="91" y="1803060"/>
                </a:lnTo>
                <a:lnTo>
                  <a:pt x="342018" y="1803060"/>
                </a:lnTo>
                <a:lnTo>
                  <a:pt x="342018" y="1370293"/>
                </a:lnTo>
                <a:lnTo>
                  <a:pt x="91" y="1370293"/>
                </a:lnTo>
                <a:lnTo>
                  <a:pt x="91" y="1352293"/>
                </a:lnTo>
                <a:lnTo>
                  <a:pt x="342018" y="1352293"/>
                </a:lnTo>
                <a:lnTo>
                  <a:pt x="342018" y="919529"/>
                </a:lnTo>
                <a:lnTo>
                  <a:pt x="748" y="919529"/>
                </a:lnTo>
                <a:lnTo>
                  <a:pt x="822" y="901529"/>
                </a:lnTo>
                <a:lnTo>
                  <a:pt x="342018" y="901529"/>
                </a:lnTo>
                <a:lnTo>
                  <a:pt x="342018" y="679911"/>
                </a:lnTo>
                <a:lnTo>
                  <a:pt x="354084" y="696724"/>
                </a:lnTo>
                <a:lnTo>
                  <a:pt x="360018" y="710043"/>
                </a:lnTo>
                <a:lnTo>
                  <a:pt x="360018" y="901529"/>
                </a:lnTo>
                <a:lnTo>
                  <a:pt x="404322" y="901529"/>
                </a:lnTo>
                <a:lnTo>
                  <a:pt x="405805" y="906111"/>
                </a:lnTo>
                <a:lnTo>
                  <a:pt x="416950" y="919529"/>
                </a:lnTo>
                <a:lnTo>
                  <a:pt x="360018" y="919529"/>
                </a:lnTo>
                <a:lnTo>
                  <a:pt x="360018" y="1352293"/>
                </a:lnTo>
                <a:lnTo>
                  <a:pt x="605220" y="1352293"/>
                </a:lnTo>
                <a:lnTo>
                  <a:pt x="612949" y="1369049"/>
                </a:lnTo>
                <a:close/>
                <a:moveTo>
                  <a:pt x="757824" y="10836353"/>
                </a:moveTo>
                <a:lnTo>
                  <a:pt x="360017" y="10836353"/>
                </a:lnTo>
                <a:lnTo>
                  <a:pt x="360017" y="11269126"/>
                </a:lnTo>
                <a:lnTo>
                  <a:pt x="757824" y="11269126"/>
                </a:lnTo>
                <a:close/>
                <a:moveTo>
                  <a:pt x="757824" y="10385588"/>
                </a:moveTo>
                <a:lnTo>
                  <a:pt x="360017" y="10385588"/>
                </a:lnTo>
                <a:lnTo>
                  <a:pt x="360017" y="10818353"/>
                </a:lnTo>
                <a:lnTo>
                  <a:pt x="757824" y="10818353"/>
                </a:lnTo>
                <a:close/>
                <a:moveTo>
                  <a:pt x="757824" y="9934823"/>
                </a:moveTo>
                <a:lnTo>
                  <a:pt x="360017" y="9934823"/>
                </a:lnTo>
                <a:lnTo>
                  <a:pt x="360017" y="10367588"/>
                </a:lnTo>
                <a:lnTo>
                  <a:pt x="757824" y="10367588"/>
                </a:lnTo>
                <a:close/>
                <a:moveTo>
                  <a:pt x="757824" y="9484058"/>
                </a:moveTo>
                <a:lnTo>
                  <a:pt x="360017" y="9484058"/>
                </a:lnTo>
                <a:lnTo>
                  <a:pt x="360017" y="9916823"/>
                </a:lnTo>
                <a:lnTo>
                  <a:pt x="757824" y="9916823"/>
                </a:lnTo>
                <a:close/>
                <a:moveTo>
                  <a:pt x="757824" y="9033293"/>
                </a:moveTo>
                <a:lnTo>
                  <a:pt x="360017" y="9033293"/>
                </a:lnTo>
                <a:lnTo>
                  <a:pt x="360017" y="9466058"/>
                </a:lnTo>
                <a:lnTo>
                  <a:pt x="757824" y="9466058"/>
                </a:lnTo>
                <a:close/>
                <a:moveTo>
                  <a:pt x="757824" y="8582528"/>
                </a:moveTo>
                <a:lnTo>
                  <a:pt x="360017" y="8582528"/>
                </a:lnTo>
                <a:lnTo>
                  <a:pt x="360017" y="9015293"/>
                </a:lnTo>
                <a:lnTo>
                  <a:pt x="757824" y="9015293"/>
                </a:lnTo>
                <a:close/>
                <a:moveTo>
                  <a:pt x="757824" y="8131763"/>
                </a:moveTo>
                <a:lnTo>
                  <a:pt x="360017" y="8131763"/>
                </a:lnTo>
                <a:lnTo>
                  <a:pt x="360017" y="8564528"/>
                </a:lnTo>
                <a:lnTo>
                  <a:pt x="757824" y="8564528"/>
                </a:lnTo>
                <a:close/>
                <a:moveTo>
                  <a:pt x="757824" y="7680999"/>
                </a:moveTo>
                <a:lnTo>
                  <a:pt x="360017" y="7680999"/>
                </a:lnTo>
                <a:lnTo>
                  <a:pt x="360017" y="8113763"/>
                </a:lnTo>
                <a:lnTo>
                  <a:pt x="757824" y="8113763"/>
                </a:lnTo>
                <a:close/>
                <a:moveTo>
                  <a:pt x="757824" y="7230234"/>
                </a:moveTo>
                <a:lnTo>
                  <a:pt x="360017" y="7230234"/>
                </a:lnTo>
                <a:lnTo>
                  <a:pt x="360017" y="7662999"/>
                </a:lnTo>
                <a:lnTo>
                  <a:pt x="757824" y="7662999"/>
                </a:lnTo>
                <a:close/>
                <a:moveTo>
                  <a:pt x="757824" y="6779469"/>
                </a:moveTo>
                <a:lnTo>
                  <a:pt x="360017" y="6779469"/>
                </a:lnTo>
                <a:lnTo>
                  <a:pt x="360017" y="7212234"/>
                </a:lnTo>
                <a:lnTo>
                  <a:pt x="757824" y="7212234"/>
                </a:lnTo>
                <a:close/>
                <a:moveTo>
                  <a:pt x="757824" y="6328704"/>
                </a:moveTo>
                <a:lnTo>
                  <a:pt x="360017" y="6328704"/>
                </a:lnTo>
                <a:lnTo>
                  <a:pt x="360017" y="6761469"/>
                </a:lnTo>
                <a:lnTo>
                  <a:pt x="757824" y="6761469"/>
                </a:lnTo>
                <a:close/>
                <a:moveTo>
                  <a:pt x="757824" y="5877939"/>
                </a:moveTo>
                <a:lnTo>
                  <a:pt x="360017" y="5877939"/>
                </a:lnTo>
                <a:lnTo>
                  <a:pt x="360017" y="6310704"/>
                </a:lnTo>
                <a:lnTo>
                  <a:pt x="757824" y="6310704"/>
                </a:lnTo>
                <a:close/>
                <a:moveTo>
                  <a:pt x="757824" y="5427176"/>
                </a:moveTo>
                <a:lnTo>
                  <a:pt x="360017" y="5427176"/>
                </a:lnTo>
                <a:lnTo>
                  <a:pt x="360017" y="5859939"/>
                </a:lnTo>
                <a:lnTo>
                  <a:pt x="757824" y="5859939"/>
                </a:lnTo>
                <a:close/>
                <a:moveTo>
                  <a:pt x="757824" y="4976410"/>
                </a:moveTo>
                <a:lnTo>
                  <a:pt x="360017" y="4976410"/>
                </a:lnTo>
                <a:lnTo>
                  <a:pt x="360017" y="5409175"/>
                </a:lnTo>
                <a:lnTo>
                  <a:pt x="757824" y="5409175"/>
                </a:lnTo>
                <a:close/>
                <a:moveTo>
                  <a:pt x="757824" y="4525646"/>
                </a:moveTo>
                <a:lnTo>
                  <a:pt x="360017" y="4525646"/>
                </a:lnTo>
                <a:lnTo>
                  <a:pt x="360017" y="4958411"/>
                </a:lnTo>
                <a:lnTo>
                  <a:pt x="757824" y="4958411"/>
                </a:lnTo>
                <a:close/>
                <a:moveTo>
                  <a:pt x="757824" y="3624118"/>
                </a:moveTo>
                <a:lnTo>
                  <a:pt x="360017" y="3624118"/>
                </a:lnTo>
                <a:lnTo>
                  <a:pt x="360017" y="4056879"/>
                </a:lnTo>
                <a:lnTo>
                  <a:pt x="757824" y="4056879"/>
                </a:lnTo>
                <a:close/>
                <a:moveTo>
                  <a:pt x="757824" y="3173355"/>
                </a:moveTo>
                <a:lnTo>
                  <a:pt x="360017" y="3173355"/>
                </a:lnTo>
                <a:lnTo>
                  <a:pt x="360017" y="3606118"/>
                </a:lnTo>
                <a:lnTo>
                  <a:pt x="757824" y="3606118"/>
                </a:lnTo>
                <a:close/>
                <a:moveTo>
                  <a:pt x="1173631" y="10836353"/>
                </a:moveTo>
                <a:lnTo>
                  <a:pt x="775824" y="10836353"/>
                </a:lnTo>
                <a:lnTo>
                  <a:pt x="775824" y="11269126"/>
                </a:lnTo>
                <a:lnTo>
                  <a:pt x="1173631" y="11269126"/>
                </a:lnTo>
                <a:close/>
                <a:moveTo>
                  <a:pt x="1173631" y="10385588"/>
                </a:moveTo>
                <a:lnTo>
                  <a:pt x="775824" y="10385588"/>
                </a:lnTo>
                <a:lnTo>
                  <a:pt x="775824" y="10818353"/>
                </a:lnTo>
                <a:lnTo>
                  <a:pt x="1173631" y="10818353"/>
                </a:lnTo>
                <a:close/>
                <a:moveTo>
                  <a:pt x="1173631" y="9934823"/>
                </a:moveTo>
                <a:lnTo>
                  <a:pt x="775824" y="9934823"/>
                </a:lnTo>
                <a:lnTo>
                  <a:pt x="775824" y="10367588"/>
                </a:lnTo>
                <a:lnTo>
                  <a:pt x="1173631" y="10367588"/>
                </a:lnTo>
                <a:close/>
                <a:moveTo>
                  <a:pt x="1173631" y="9484058"/>
                </a:moveTo>
                <a:lnTo>
                  <a:pt x="775824" y="9484058"/>
                </a:lnTo>
                <a:lnTo>
                  <a:pt x="775824" y="9916823"/>
                </a:lnTo>
                <a:lnTo>
                  <a:pt x="1173631" y="9916823"/>
                </a:lnTo>
                <a:close/>
                <a:moveTo>
                  <a:pt x="1173631" y="9033293"/>
                </a:moveTo>
                <a:lnTo>
                  <a:pt x="775824" y="9033293"/>
                </a:lnTo>
                <a:lnTo>
                  <a:pt x="775824" y="9466058"/>
                </a:lnTo>
                <a:lnTo>
                  <a:pt x="1173631" y="9466058"/>
                </a:lnTo>
                <a:close/>
                <a:moveTo>
                  <a:pt x="1173631" y="8582528"/>
                </a:moveTo>
                <a:lnTo>
                  <a:pt x="775824" y="8582528"/>
                </a:lnTo>
                <a:lnTo>
                  <a:pt x="775824" y="9015293"/>
                </a:lnTo>
                <a:lnTo>
                  <a:pt x="1173631" y="9015293"/>
                </a:lnTo>
                <a:close/>
                <a:moveTo>
                  <a:pt x="1173631" y="8131763"/>
                </a:moveTo>
                <a:lnTo>
                  <a:pt x="775824" y="8131763"/>
                </a:lnTo>
                <a:lnTo>
                  <a:pt x="775824" y="8564528"/>
                </a:lnTo>
                <a:lnTo>
                  <a:pt x="1173631" y="8564528"/>
                </a:lnTo>
                <a:close/>
                <a:moveTo>
                  <a:pt x="1173631" y="7680999"/>
                </a:moveTo>
                <a:lnTo>
                  <a:pt x="775824" y="7680999"/>
                </a:lnTo>
                <a:lnTo>
                  <a:pt x="775824" y="8113763"/>
                </a:lnTo>
                <a:lnTo>
                  <a:pt x="1173631" y="8113763"/>
                </a:lnTo>
                <a:close/>
                <a:moveTo>
                  <a:pt x="1173631" y="7230234"/>
                </a:moveTo>
                <a:lnTo>
                  <a:pt x="775824" y="7230234"/>
                </a:lnTo>
                <a:lnTo>
                  <a:pt x="775824" y="7662999"/>
                </a:lnTo>
                <a:lnTo>
                  <a:pt x="1173631" y="7662999"/>
                </a:lnTo>
                <a:close/>
                <a:moveTo>
                  <a:pt x="1173631" y="6779469"/>
                </a:moveTo>
                <a:lnTo>
                  <a:pt x="775824" y="6779469"/>
                </a:lnTo>
                <a:lnTo>
                  <a:pt x="775824" y="7212234"/>
                </a:lnTo>
                <a:lnTo>
                  <a:pt x="1173631" y="7212234"/>
                </a:lnTo>
                <a:close/>
                <a:moveTo>
                  <a:pt x="1173631" y="6328704"/>
                </a:moveTo>
                <a:lnTo>
                  <a:pt x="775824" y="6328704"/>
                </a:lnTo>
                <a:lnTo>
                  <a:pt x="775824" y="6761469"/>
                </a:lnTo>
                <a:lnTo>
                  <a:pt x="1173631" y="6761469"/>
                </a:lnTo>
                <a:close/>
                <a:moveTo>
                  <a:pt x="1173631" y="5877939"/>
                </a:moveTo>
                <a:lnTo>
                  <a:pt x="775824" y="5877939"/>
                </a:lnTo>
                <a:lnTo>
                  <a:pt x="775824" y="6310704"/>
                </a:lnTo>
                <a:lnTo>
                  <a:pt x="1173631" y="6310704"/>
                </a:lnTo>
                <a:close/>
                <a:moveTo>
                  <a:pt x="1173631" y="5427176"/>
                </a:moveTo>
                <a:lnTo>
                  <a:pt x="775824" y="5427176"/>
                </a:lnTo>
                <a:lnTo>
                  <a:pt x="775824" y="5859939"/>
                </a:lnTo>
                <a:lnTo>
                  <a:pt x="1173631" y="5859939"/>
                </a:lnTo>
                <a:close/>
                <a:moveTo>
                  <a:pt x="1173631" y="4976410"/>
                </a:moveTo>
                <a:lnTo>
                  <a:pt x="775824" y="4976410"/>
                </a:lnTo>
                <a:lnTo>
                  <a:pt x="775824" y="5409175"/>
                </a:lnTo>
                <a:lnTo>
                  <a:pt x="1173631" y="5409175"/>
                </a:lnTo>
                <a:close/>
                <a:moveTo>
                  <a:pt x="1589438" y="10836354"/>
                </a:moveTo>
                <a:lnTo>
                  <a:pt x="1191631" y="10836353"/>
                </a:lnTo>
                <a:lnTo>
                  <a:pt x="1191631" y="11269126"/>
                </a:lnTo>
                <a:lnTo>
                  <a:pt x="1589438" y="11269127"/>
                </a:lnTo>
                <a:close/>
                <a:moveTo>
                  <a:pt x="1589438" y="10385589"/>
                </a:moveTo>
                <a:lnTo>
                  <a:pt x="1191631" y="10385588"/>
                </a:lnTo>
                <a:lnTo>
                  <a:pt x="1191631" y="10818353"/>
                </a:lnTo>
                <a:lnTo>
                  <a:pt x="1589438" y="10818354"/>
                </a:lnTo>
                <a:close/>
                <a:moveTo>
                  <a:pt x="1589438" y="9934824"/>
                </a:moveTo>
                <a:lnTo>
                  <a:pt x="1191631" y="9934823"/>
                </a:lnTo>
                <a:lnTo>
                  <a:pt x="1191631" y="10367588"/>
                </a:lnTo>
                <a:lnTo>
                  <a:pt x="1589438" y="10367589"/>
                </a:lnTo>
                <a:close/>
                <a:moveTo>
                  <a:pt x="1589438" y="9484059"/>
                </a:moveTo>
                <a:lnTo>
                  <a:pt x="1191631" y="9484058"/>
                </a:lnTo>
                <a:lnTo>
                  <a:pt x="1191631" y="9916823"/>
                </a:lnTo>
                <a:lnTo>
                  <a:pt x="1589438" y="9916824"/>
                </a:lnTo>
                <a:close/>
                <a:moveTo>
                  <a:pt x="1589438" y="9033294"/>
                </a:moveTo>
                <a:lnTo>
                  <a:pt x="1191631" y="9033293"/>
                </a:lnTo>
                <a:lnTo>
                  <a:pt x="1191631" y="9466058"/>
                </a:lnTo>
                <a:lnTo>
                  <a:pt x="1589438" y="9466059"/>
                </a:lnTo>
                <a:close/>
                <a:moveTo>
                  <a:pt x="1589438" y="8582529"/>
                </a:moveTo>
                <a:lnTo>
                  <a:pt x="1191631" y="8582528"/>
                </a:lnTo>
                <a:lnTo>
                  <a:pt x="1191631" y="9015293"/>
                </a:lnTo>
                <a:lnTo>
                  <a:pt x="1589438" y="9015294"/>
                </a:lnTo>
                <a:close/>
                <a:moveTo>
                  <a:pt x="1589438" y="8131764"/>
                </a:moveTo>
                <a:lnTo>
                  <a:pt x="1191631" y="8131763"/>
                </a:lnTo>
                <a:lnTo>
                  <a:pt x="1191631" y="8564528"/>
                </a:lnTo>
                <a:lnTo>
                  <a:pt x="1589438" y="8564529"/>
                </a:lnTo>
                <a:close/>
                <a:moveTo>
                  <a:pt x="1589438" y="7680999"/>
                </a:moveTo>
                <a:lnTo>
                  <a:pt x="1191631" y="7680999"/>
                </a:lnTo>
                <a:lnTo>
                  <a:pt x="1191631" y="8113763"/>
                </a:lnTo>
                <a:lnTo>
                  <a:pt x="1589438" y="8113764"/>
                </a:lnTo>
                <a:close/>
                <a:moveTo>
                  <a:pt x="1589438" y="7230234"/>
                </a:moveTo>
                <a:lnTo>
                  <a:pt x="1191631" y="7230234"/>
                </a:lnTo>
                <a:lnTo>
                  <a:pt x="1191631" y="7662999"/>
                </a:lnTo>
                <a:lnTo>
                  <a:pt x="1589438" y="7662999"/>
                </a:lnTo>
                <a:close/>
                <a:moveTo>
                  <a:pt x="1589438" y="6779469"/>
                </a:moveTo>
                <a:lnTo>
                  <a:pt x="1191631" y="6779469"/>
                </a:lnTo>
                <a:lnTo>
                  <a:pt x="1191631" y="7212234"/>
                </a:lnTo>
                <a:lnTo>
                  <a:pt x="1589438" y="7212234"/>
                </a:lnTo>
                <a:close/>
                <a:moveTo>
                  <a:pt x="2005245" y="10836354"/>
                </a:moveTo>
                <a:lnTo>
                  <a:pt x="1607438" y="10836354"/>
                </a:lnTo>
                <a:lnTo>
                  <a:pt x="1607438" y="11269127"/>
                </a:lnTo>
                <a:lnTo>
                  <a:pt x="2005245" y="11269127"/>
                </a:lnTo>
                <a:close/>
                <a:moveTo>
                  <a:pt x="2005245" y="10385589"/>
                </a:moveTo>
                <a:lnTo>
                  <a:pt x="1607438" y="10385589"/>
                </a:lnTo>
                <a:lnTo>
                  <a:pt x="1607438" y="10818354"/>
                </a:lnTo>
                <a:lnTo>
                  <a:pt x="2005245" y="10818354"/>
                </a:lnTo>
                <a:close/>
                <a:moveTo>
                  <a:pt x="2005245" y="9934824"/>
                </a:moveTo>
                <a:lnTo>
                  <a:pt x="1607438" y="9934824"/>
                </a:lnTo>
                <a:lnTo>
                  <a:pt x="1607438" y="10367589"/>
                </a:lnTo>
                <a:lnTo>
                  <a:pt x="2005245" y="10367589"/>
                </a:lnTo>
                <a:close/>
                <a:moveTo>
                  <a:pt x="2005245" y="9033294"/>
                </a:moveTo>
                <a:lnTo>
                  <a:pt x="1607438" y="9033294"/>
                </a:lnTo>
                <a:lnTo>
                  <a:pt x="1607438" y="9466059"/>
                </a:lnTo>
                <a:lnTo>
                  <a:pt x="2005245" y="9466059"/>
                </a:lnTo>
                <a:close/>
                <a:moveTo>
                  <a:pt x="2439053" y="10493016"/>
                </a:moveTo>
                <a:lnTo>
                  <a:pt x="2439053" y="10601711"/>
                </a:lnTo>
                <a:lnTo>
                  <a:pt x="2421053" y="10605039"/>
                </a:lnTo>
                <a:lnTo>
                  <a:pt x="2421053" y="10488480"/>
                </a:lnTo>
                <a:close/>
                <a:moveTo>
                  <a:pt x="2537285" y="11287127"/>
                </a:moveTo>
                <a:lnTo>
                  <a:pt x="2439053" y="11287127"/>
                </a:lnTo>
                <a:lnTo>
                  <a:pt x="2439053" y="11682594"/>
                </a:lnTo>
                <a:lnTo>
                  <a:pt x="2438219" y="11682648"/>
                </a:lnTo>
                <a:lnTo>
                  <a:pt x="2421053" y="11682780"/>
                </a:lnTo>
                <a:lnTo>
                  <a:pt x="2421053" y="11287127"/>
                </a:lnTo>
                <a:lnTo>
                  <a:pt x="2023245" y="11287127"/>
                </a:lnTo>
                <a:lnTo>
                  <a:pt x="2023245" y="11684306"/>
                </a:lnTo>
                <a:lnTo>
                  <a:pt x="2005245" y="11684253"/>
                </a:lnTo>
                <a:lnTo>
                  <a:pt x="2005245" y="11287127"/>
                </a:lnTo>
                <a:lnTo>
                  <a:pt x="1607438" y="11287127"/>
                </a:lnTo>
                <a:lnTo>
                  <a:pt x="1607438" y="11683598"/>
                </a:lnTo>
                <a:lnTo>
                  <a:pt x="1589438" y="11683807"/>
                </a:lnTo>
                <a:lnTo>
                  <a:pt x="1589438" y="11287127"/>
                </a:lnTo>
                <a:lnTo>
                  <a:pt x="1191631" y="11287126"/>
                </a:lnTo>
                <a:lnTo>
                  <a:pt x="1191631" y="11688410"/>
                </a:lnTo>
                <a:lnTo>
                  <a:pt x="1173631" y="11688619"/>
                </a:lnTo>
                <a:lnTo>
                  <a:pt x="1173631" y="11287126"/>
                </a:lnTo>
                <a:lnTo>
                  <a:pt x="775824" y="11287126"/>
                </a:lnTo>
                <a:lnTo>
                  <a:pt x="775824" y="11688345"/>
                </a:lnTo>
                <a:lnTo>
                  <a:pt x="757824" y="11688249"/>
                </a:lnTo>
                <a:lnTo>
                  <a:pt x="757824" y="11287126"/>
                </a:lnTo>
                <a:lnTo>
                  <a:pt x="360017" y="11287126"/>
                </a:lnTo>
                <a:lnTo>
                  <a:pt x="360017" y="11686116"/>
                </a:lnTo>
                <a:lnTo>
                  <a:pt x="354536" y="11686087"/>
                </a:lnTo>
                <a:lnTo>
                  <a:pt x="342017" y="11685993"/>
                </a:lnTo>
                <a:lnTo>
                  <a:pt x="342017" y="11287126"/>
                </a:lnTo>
                <a:lnTo>
                  <a:pt x="453" y="11287126"/>
                </a:lnTo>
                <a:lnTo>
                  <a:pt x="453" y="11269126"/>
                </a:lnTo>
                <a:lnTo>
                  <a:pt x="342017" y="11269126"/>
                </a:lnTo>
                <a:lnTo>
                  <a:pt x="342017" y="10836353"/>
                </a:lnTo>
                <a:lnTo>
                  <a:pt x="418" y="10836353"/>
                </a:lnTo>
                <a:lnTo>
                  <a:pt x="404" y="10818353"/>
                </a:lnTo>
                <a:lnTo>
                  <a:pt x="342017" y="10818353"/>
                </a:lnTo>
                <a:lnTo>
                  <a:pt x="342017" y="10385588"/>
                </a:lnTo>
                <a:lnTo>
                  <a:pt x="63" y="10385588"/>
                </a:lnTo>
                <a:lnTo>
                  <a:pt x="48" y="10367588"/>
                </a:lnTo>
                <a:lnTo>
                  <a:pt x="342017" y="10367588"/>
                </a:lnTo>
                <a:lnTo>
                  <a:pt x="342017" y="9934823"/>
                </a:lnTo>
                <a:lnTo>
                  <a:pt x="0" y="9934823"/>
                </a:lnTo>
                <a:lnTo>
                  <a:pt x="0" y="9916823"/>
                </a:lnTo>
                <a:lnTo>
                  <a:pt x="342017" y="9916823"/>
                </a:lnTo>
                <a:lnTo>
                  <a:pt x="342017" y="9484058"/>
                </a:lnTo>
                <a:lnTo>
                  <a:pt x="0" y="9484058"/>
                </a:lnTo>
                <a:lnTo>
                  <a:pt x="0" y="9466058"/>
                </a:lnTo>
                <a:lnTo>
                  <a:pt x="342017" y="9466058"/>
                </a:lnTo>
                <a:lnTo>
                  <a:pt x="342017" y="9033293"/>
                </a:lnTo>
                <a:lnTo>
                  <a:pt x="0" y="9033293"/>
                </a:lnTo>
                <a:lnTo>
                  <a:pt x="0" y="9015293"/>
                </a:lnTo>
                <a:lnTo>
                  <a:pt x="342017" y="9015293"/>
                </a:lnTo>
                <a:lnTo>
                  <a:pt x="342017" y="8582528"/>
                </a:lnTo>
                <a:lnTo>
                  <a:pt x="0" y="8582528"/>
                </a:lnTo>
                <a:lnTo>
                  <a:pt x="0" y="8564528"/>
                </a:lnTo>
                <a:lnTo>
                  <a:pt x="342017" y="8564528"/>
                </a:lnTo>
                <a:lnTo>
                  <a:pt x="342017" y="8131763"/>
                </a:lnTo>
                <a:lnTo>
                  <a:pt x="40" y="8131763"/>
                </a:lnTo>
                <a:lnTo>
                  <a:pt x="43" y="8113763"/>
                </a:lnTo>
                <a:lnTo>
                  <a:pt x="342017" y="8113763"/>
                </a:lnTo>
                <a:lnTo>
                  <a:pt x="342017" y="7680999"/>
                </a:lnTo>
                <a:lnTo>
                  <a:pt x="91" y="7680999"/>
                </a:lnTo>
                <a:lnTo>
                  <a:pt x="91" y="7662999"/>
                </a:lnTo>
                <a:lnTo>
                  <a:pt x="342017" y="7662999"/>
                </a:lnTo>
                <a:lnTo>
                  <a:pt x="342017" y="7230234"/>
                </a:lnTo>
                <a:lnTo>
                  <a:pt x="91" y="7230234"/>
                </a:lnTo>
                <a:lnTo>
                  <a:pt x="91" y="7212234"/>
                </a:lnTo>
                <a:lnTo>
                  <a:pt x="342017" y="7212234"/>
                </a:lnTo>
                <a:lnTo>
                  <a:pt x="342017" y="6779469"/>
                </a:lnTo>
                <a:lnTo>
                  <a:pt x="91" y="6779469"/>
                </a:lnTo>
                <a:lnTo>
                  <a:pt x="91" y="6761469"/>
                </a:lnTo>
                <a:lnTo>
                  <a:pt x="342017" y="6761469"/>
                </a:lnTo>
                <a:lnTo>
                  <a:pt x="342017" y="6328704"/>
                </a:lnTo>
                <a:lnTo>
                  <a:pt x="91" y="6328704"/>
                </a:lnTo>
                <a:lnTo>
                  <a:pt x="91" y="6310704"/>
                </a:lnTo>
                <a:lnTo>
                  <a:pt x="342017" y="6310704"/>
                </a:lnTo>
                <a:lnTo>
                  <a:pt x="342017" y="5877939"/>
                </a:lnTo>
                <a:lnTo>
                  <a:pt x="91" y="5877939"/>
                </a:lnTo>
                <a:lnTo>
                  <a:pt x="91" y="5859939"/>
                </a:lnTo>
                <a:lnTo>
                  <a:pt x="342017" y="5859939"/>
                </a:lnTo>
                <a:lnTo>
                  <a:pt x="342017" y="5427176"/>
                </a:lnTo>
                <a:lnTo>
                  <a:pt x="91" y="5427176"/>
                </a:lnTo>
                <a:lnTo>
                  <a:pt x="91" y="5409175"/>
                </a:lnTo>
                <a:lnTo>
                  <a:pt x="342017" y="5409175"/>
                </a:lnTo>
                <a:lnTo>
                  <a:pt x="342017" y="4976410"/>
                </a:lnTo>
                <a:lnTo>
                  <a:pt x="91" y="4976410"/>
                </a:lnTo>
                <a:lnTo>
                  <a:pt x="91" y="4958411"/>
                </a:lnTo>
                <a:lnTo>
                  <a:pt x="342017" y="4958411"/>
                </a:lnTo>
                <a:lnTo>
                  <a:pt x="342017" y="4525646"/>
                </a:lnTo>
                <a:lnTo>
                  <a:pt x="91" y="4525646"/>
                </a:lnTo>
                <a:lnTo>
                  <a:pt x="91" y="4507646"/>
                </a:lnTo>
                <a:lnTo>
                  <a:pt x="342017" y="4507646"/>
                </a:lnTo>
                <a:lnTo>
                  <a:pt x="342017" y="4074880"/>
                </a:lnTo>
                <a:lnTo>
                  <a:pt x="91" y="4074880"/>
                </a:lnTo>
                <a:lnTo>
                  <a:pt x="91" y="4056879"/>
                </a:lnTo>
                <a:lnTo>
                  <a:pt x="342017" y="4056879"/>
                </a:lnTo>
                <a:lnTo>
                  <a:pt x="342017" y="3624118"/>
                </a:lnTo>
                <a:lnTo>
                  <a:pt x="91" y="3624118"/>
                </a:lnTo>
                <a:lnTo>
                  <a:pt x="91" y="3606118"/>
                </a:lnTo>
                <a:lnTo>
                  <a:pt x="342017" y="3606118"/>
                </a:lnTo>
                <a:lnTo>
                  <a:pt x="342017" y="3173355"/>
                </a:lnTo>
                <a:lnTo>
                  <a:pt x="91" y="3173355"/>
                </a:lnTo>
                <a:lnTo>
                  <a:pt x="91" y="3155355"/>
                </a:lnTo>
                <a:lnTo>
                  <a:pt x="342017" y="3155355"/>
                </a:lnTo>
                <a:lnTo>
                  <a:pt x="342017" y="2722589"/>
                </a:lnTo>
                <a:lnTo>
                  <a:pt x="91" y="2722589"/>
                </a:lnTo>
                <a:lnTo>
                  <a:pt x="91" y="2704588"/>
                </a:lnTo>
                <a:lnTo>
                  <a:pt x="342017" y="2704588"/>
                </a:lnTo>
                <a:lnTo>
                  <a:pt x="342017" y="2516134"/>
                </a:lnTo>
                <a:lnTo>
                  <a:pt x="360017" y="2520389"/>
                </a:lnTo>
                <a:lnTo>
                  <a:pt x="360017" y="2704588"/>
                </a:lnTo>
                <a:lnTo>
                  <a:pt x="530880" y="2704588"/>
                </a:lnTo>
                <a:lnTo>
                  <a:pt x="535603" y="2722589"/>
                </a:lnTo>
                <a:lnTo>
                  <a:pt x="360017" y="2722589"/>
                </a:lnTo>
                <a:lnTo>
                  <a:pt x="360017" y="3155355"/>
                </a:lnTo>
                <a:lnTo>
                  <a:pt x="757824" y="3155355"/>
                </a:lnTo>
                <a:lnTo>
                  <a:pt x="757824" y="2883578"/>
                </a:lnTo>
                <a:lnTo>
                  <a:pt x="762793" y="2886702"/>
                </a:lnTo>
                <a:lnTo>
                  <a:pt x="775824" y="2905961"/>
                </a:lnTo>
                <a:lnTo>
                  <a:pt x="775824" y="3155355"/>
                </a:lnTo>
                <a:lnTo>
                  <a:pt x="908096" y="3155355"/>
                </a:lnTo>
                <a:lnTo>
                  <a:pt x="929885" y="3173355"/>
                </a:lnTo>
                <a:lnTo>
                  <a:pt x="775824" y="3173355"/>
                </a:lnTo>
                <a:lnTo>
                  <a:pt x="775824" y="3606118"/>
                </a:lnTo>
                <a:lnTo>
                  <a:pt x="1087966" y="3606118"/>
                </a:lnTo>
                <a:lnTo>
                  <a:pt x="1094359" y="3621144"/>
                </a:lnTo>
                <a:lnTo>
                  <a:pt x="1096960" y="3624118"/>
                </a:lnTo>
                <a:lnTo>
                  <a:pt x="775824" y="3624118"/>
                </a:lnTo>
                <a:lnTo>
                  <a:pt x="775824" y="4056879"/>
                </a:lnTo>
                <a:lnTo>
                  <a:pt x="970886" y="4056879"/>
                </a:lnTo>
                <a:lnTo>
                  <a:pt x="957959" y="4068758"/>
                </a:lnTo>
                <a:lnTo>
                  <a:pt x="953424" y="4074880"/>
                </a:lnTo>
                <a:lnTo>
                  <a:pt x="775824" y="4074880"/>
                </a:lnTo>
                <a:lnTo>
                  <a:pt x="775824" y="4274500"/>
                </a:lnTo>
                <a:lnTo>
                  <a:pt x="761152" y="4283170"/>
                </a:lnTo>
                <a:lnTo>
                  <a:pt x="757824" y="4285215"/>
                </a:lnTo>
                <a:lnTo>
                  <a:pt x="757824" y="4074880"/>
                </a:lnTo>
                <a:lnTo>
                  <a:pt x="360017" y="4074880"/>
                </a:lnTo>
                <a:lnTo>
                  <a:pt x="360017" y="4507646"/>
                </a:lnTo>
                <a:lnTo>
                  <a:pt x="757824" y="4507646"/>
                </a:lnTo>
                <a:lnTo>
                  <a:pt x="757824" y="4415182"/>
                </a:lnTo>
                <a:lnTo>
                  <a:pt x="775824" y="4421074"/>
                </a:lnTo>
                <a:lnTo>
                  <a:pt x="775824" y="4507646"/>
                </a:lnTo>
                <a:lnTo>
                  <a:pt x="897188" y="4507646"/>
                </a:lnTo>
                <a:lnTo>
                  <a:pt x="898968" y="4510457"/>
                </a:lnTo>
                <a:lnTo>
                  <a:pt x="909752" y="4525646"/>
                </a:lnTo>
                <a:lnTo>
                  <a:pt x="775824" y="4525646"/>
                </a:lnTo>
                <a:lnTo>
                  <a:pt x="775824" y="4958411"/>
                </a:lnTo>
                <a:lnTo>
                  <a:pt x="1173631" y="4958411"/>
                </a:lnTo>
                <a:lnTo>
                  <a:pt x="1173631" y="4738608"/>
                </a:lnTo>
                <a:lnTo>
                  <a:pt x="1191631" y="4749701"/>
                </a:lnTo>
                <a:lnTo>
                  <a:pt x="1191631" y="4958411"/>
                </a:lnTo>
                <a:lnTo>
                  <a:pt x="1213407" y="4958411"/>
                </a:lnTo>
                <a:lnTo>
                  <a:pt x="1222273" y="4976410"/>
                </a:lnTo>
                <a:lnTo>
                  <a:pt x="1191631" y="4976410"/>
                </a:lnTo>
                <a:lnTo>
                  <a:pt x="1191631" y="5409175"/>
                </a:lnTo>
                <a:lnTo>
                  <a:pt x="1234122" y="5409175"/>
                </a:lnTo>
                <a:lnTo>
                  <a:pt x="1236391" y="5427176"/>
                </a:lnTo>
                <a:lnTo>
                  <a:pt x="1191631" y="5427176"/>
                </a:lnTo>
                <a:lnTo>
                  <a:pt x="1191631" y="5859939"/>
                </a:lnTo>
                <a:lnTo>
                  <a:pt x="1589438" y="5859939"/>
                </a:lnTo>
                <a:lnTo>
                  <a:pt x="1589438" y="5841839"/>
                </a:lnTo>
                <a:lnTo>
                  <a:pt x="1607438" y="5849890"/>
                </a:lnTo>
                <a:lnTo>
                  <a:pt x="1607438" y="5859939"/>
                </a:lnTo>
                <a:lnTo>
                  <a:pt x="1622192" y="5859939"/>
                </a:lnTo>
                <a:lnTo>
                  <a:pt x="1633713" y="5872283"/>
                </a:lnTo>
                <a:lnTo>
                  <a:pt x="1634740" y="5877939"/>
                </a:lnTo>
                <a:lnTo>
                  <a:pt x="1607438" y="5877939"/>
                </a:lnTo>
                <a:lnTo>
                  <a:pt x="1607438" y="5977807"/>
                </a:lnTo>
                <a:lnTo>
                  <a:pt x="1589438" y="6019125"/>
                </a:lnTo>
                <a:lnTo>
                  <a:pt x="1589438" y="5877939"/>
                </a:lnTo>
                <a:lnTo>
                  <a:pt x="1191631" y="5877939"/>
                </a:lnTo>
                <a:lnTo>
                  <a:pt x="1191631" y="6310704"/>
                </a:lnTo>
                <a:lnTo>
                  <a:pt x="1589438" y="6310704"/>
                </a:lnTo>
                <a:lnTo>
                  <a:pt x="1589438" y="6157511"/>
                </a:lnTo>
                <a:lnTo>
                  <a:pt x="1590091" y="6159323"/>
                </a:lnTo>
                <a:cubicBezTo>
                  <a:pt x="1595477" y="6171657"/>
                  <a:pt x="1601501" y="6183893"/>
                  <a:pt x="1607407" y="6196157"/>
                </a:cubicBezTo>
                <a:lnTo>
                  <a:pt x="1607438" y="6196231"/>
                </a:lnTo>
                <a:lnTo>
                  <a:pt x="1607438" y="6310704"/>
                </a:lnTo>
                <a:lnTo>
                  <a:pt x="1633192" y="6310704"/>
                </a:lnTo>
                <a:lnTo>
                  <a:pt x="1625206" y="6328704"/>
                </a:lnTo>
                <a:lnTo>
                  <a:pt x="1607438" y="6328704"/>
                </a:lnTo>
                <a:lnTo>
                  <a:pt x="1607438" y="6355269"/>
                </a:lnTo>
                <a:lnTo>
                  <a:pt x="1589438" y="6376686"/>
                </a:lnTo>
                <a:lnTo>
                  <a:pt x="1589438" y="6328704"/>
                </a:lnTo>
                <a:lnTo>
                  <a:pt x="1191631" y="6328704"/>
                </a:lnTo>
                <a:lnTo>
                  <a:pt x="1191631" y="6761469"/>
                </a:lnTo>
                <a:lnTo>
                  <a:pt x="1589438" y="6761469"/>
                </a:lnTo>
                <a:lnTo>
                  <a:pt x="1589438" y="6607793"/>
                </a:lnTo>
                <a:lnTo>
                  <a:pt x="1592430" y="6612169"/>
                </a:lnTo>
                <a:cubicBezTo>
                  <a:pt x="1607662" y="6647741"/>
                  <a:pt x="1598582" y="6682548"/>
                  <a:pt x="1598718" y="6719952"/>
                </a:cubicBezTo>
                <a:cubicBezTo>
                  <a:pt x="1598483" y="6747332"/>
                  <a:pt x="1600121" y="6774703"/>
                  <a:pt x="1603606" y="6801866"/>
                </a:cubicBezTo>
                <a:lnTo>
                  <a:pt x="1607438" y="6819943"/>
                </a:lnTo>
                <a:lnTo>
                  <a:pt x="1607438" y="7212234"/>
                </a:lnTo>
                <a:lnTo>
                  <a:pt x="1763489" y="7212234"/>
                </a:lnTo>
                <a:lnTo>
                  <a:pt x="1759287" y="7226549"/>
                </a:lnTo>
                <a:lnTo>
                  <a:pt x="1758406" y="7230234"/>
                </a:lnTo>
                <a:lnTo>
                  <a:pt x="1607438" y="7230234"/>
                </a:lnTo>
                <a:lnTo>
                  <a:pt x="1607438" y="7662999"/>
                </a:lnTo>
                <a:lnTo>
                  <a:pt x="1875914" y="7662999"/>
                </a:lnTo>
                <a:lnTo>
                  <a:pt x="1885355" y="7679287"/>
                </a:lnTo>
                <a:lnTo>
                  <a:pt x="1885975" y="7680999"/>
                </a:lnTo>
                <a:lnTo>
                  <a:pt x="1607438" y="7680999"/>
                </a:lnTo>
                <a:lnTo>
                  <a:pt x="1607438" y="8113764"/>
                </a:lnTo>
                <a:lnTo>
                  <a:pt x="1929442" y="8113764"/>
                </a:lnTo>
                <a:lnTo>
                  <a:pt x="1934833" y="8131764"/>
                </a:lnTo>
                <a:lnTo>
                  <a:pt x="1607438" y="8131764"/>
                </a:lnTo>
                <a:lnTo>
                  <a:pt x="1607438" y="8564529"/>
                </a:lnTo>
                <a:lnTo>
                  <a:pt x="1965200" y="8564529"/>
                </a:lnTo>
                <a:lnTo>
                  <a:pt x="1969525" y="8573787"/>
                </a:lnTo>
                <a:lnTo>
                  <a:pt x="1975365" y="8582529"/>
                </a:lnTo>
                <a:lnTo>
                  <a:pt x="1607438" y="8582529"/>
                </a:lnTo>
                <a:lnTo>
                  <a:pt x="1607438" y="9015294"/>
                </a:lnTo>
                <a:lnTo>
                  <a:pt x="2005245" y="9015294"/>
                </a:lnTo>
                <a:lnTo>
                  <a:pt x="2005245" y="8632121"/>
                </a:lnTo>
                <a:lnTo>
                  <a:pt x="2016296" y="8654358"/>
                </a:lnTo>
                <a:cubicBezTo>
                  <a:pt x="2028074" y="8697503"/>
                  <a:pt x="2017246" y="8745344"/>
                  <a:pt x="2015889" y="8789062"/>
                </a:cubicBezTo>
                <a:lnTo>
                  <a:pt x="2023245" y="8859998"/>
                </a:lnTo>
                <a:lnTo>
                  <a:pt x="2023245" y="9015294"/>
                </a:lnTo>
                <a:lnTo>
                  <a:pt x="2064350" y="9015294"/>
                </a:lnTo>
                <a:lnTo>
                  <a:pt x="2069169" y="9033294"/>
                </a:lnTo>
                <a:lnTo>
                  <a:pt x="2023245" y="9033294"/>
                </a:lnTo>
                <a:lnTo>
                  <a:pt x="2023245" y="9466059"/>
                </a:lnTo>
                <a:lnTo>
                  <a:pt x="2101815" y="9466059"/>
                </a:lnTo>
                <a:lnTo>
                  <a:pt x="2083646" y="9484059"/>
                </a:lnTo>
                <a:lnTo>
                  <a:pt x="2023245" y="9484059"/>
                </a:lnTo>
                <a:lnTo>
                  <a:pt x="2023245" y="9511026"/>
                </a:lnTo>
                <a:lnTo>
                  <a:pt x="2005245" y="9518935"/>
                </a:lnTo>
                <a:lnTo>
                  <a:pt x="2005245" y="9484059"/>
                </a:lnTo>
                <a:lnTo>
                  <a:pt x="1607438" y="9484059"/>
                </a:lnTo>
                <a:lnTo>
                  <a:pt x="1607438" y="9916824"/>
                </a:lnTo>
                <a:lnTo>
                  <a:pt x="2005245" y="9916824"/>
                </a:lnTo>
                <a:lnTo>
                  <a:pt x="2005245" y="9746088"/>
                </a:lnTo>
                <a:lnTo>
                  <a:pt x="2023245" y="9780519"/>
                </a:lnTo>
                <a:lnTo>
                  <a:pt x="2023245" y="9916824"/>
                </a:lnTo>
                <a:lnTo>
                  <a:pt x="2090706" y="9916824"/>
                </a:lnTo>
                <a:lnTo>
                  <a:pt x="2091467" y="9919559"/>
                </a:lnTo>
                <a:lnTo>
                  <a:pt x="2093894" y="9934824"/>
                </a:lnTo>
                <a:lnTo>
                  <a:pt x="2023245" y="9934824"/>
                </a:lnTo>
                <a:lnTo>
                  <a:pt x="2023245" y="10367589"/>
                </a:lnTo>
                <a:lnTo>
                  <a:pt x="2297519" y="10367589"/>
                </a:lnTo>
                <a:lnTo>
                  <a:pt x="2306043" y="10379786"/>
                </a:lnTo>
                <a:lnTo>
                  <a:pt x="2311172" y="10385589"/>
                </a:lnTo>
                <a:lnTo>
                  <a:pt x="2023245" y="10385589"/>
                </a:lnTo>
                <a:lnTo>
                  <a:pt x="2023245" y="10818354"/>
                </a:lnTo>
                <a:lnTo>
                  <a:pt x="2265064" y="10818354"/>
                </a:lnTo>
                <a:lnTo>
                  <a:pt x="2270039" y="10836354"/>
                </a:lnTo>
                <a:lnTo>
                  <a:pt x="2023245" y="10836354"/>
                </a:lnTo>
                <a:lnTo>
                  <a:pt x="2023245" y="11269127"/>
                </a:lnTo>
                <a:lnTo>
                  <a:pt x="2421053" y="11269127"/>
                </a:lnTo>
                <a:lnTo>
                  <a:pt x="2421053" y="11234983"/>
                </a:lnTo>
                <a:lnTo>
                  <a:pt x="2439053" y="11243058"/>
                </a:lnTo>
                <a:lnTo>
                  <a:pt x="2439053" y="11269127"/>
                </a:lnTo>
                <a:lnTo>
                  <a:pt x="2497161" y="11269127"/>
                </a:lnTo>
                <a:close/>
              </a:path>
            </a:pathLst>
          </a:custGeom>
          <a:solidFill>
            <a:srgbClr val="F3F3F3">
              <a:alpha val="659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/>
        </p:nvSpPr>
        <p:spPr>
          <a:xfrm>
            <a:off x="1322857" y="2812261"/>
            <a:ext cx="14950200" cy="1628700"/>
          </a:xfrm>
          <a:prstGeom prst="rect">
            <a:avLst/>
          </a:prstGeom>
          <a:noFill/>
          <a:ln>
            <a:noFill/>
          </a:ln>
          <a:effectLst>
            <a:outerShdw blurRad="128588" dist="142875" dir="84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300" dirty="0">
                <a:solidFill>
                  <a:schemeClr val="lt2"/>
                </a:solidFill>
                <a:latin typeface="Spicy Rice"/>
                <a:ea typeface="Spicy Rice"/>
                <a:cs typeface="Spicy Rice"/>
                <a:sym typeface="Spicy Rice"/>
              </a:rPr>
              <a:t>K</a:t>
            </a:r>
            <a:r>
              <a:rPr lang="en" sz="16300" dirty="0">
                <a:solidFill>
                  <a:schemeClr val="lt2"/>
                </a:solidFill>
                <a:latin typeface="Spicy Rice"/>
                <a:ea typeface="Spicy Rice"/>
                <a:cs typeface="Spicy Rice"/>
                <a:sym typeface="Spicy Rice"/>
              </a:rPr>
              <a:t>esultanan samudra pasai </a:t>
            </a:r>
            <a:endParaRPr sz="16300" dirty="0">
              <a:solidFill>
                <a:schemeClr val="lt2"/>
              </a:solidFill>
              <a:latin typeface="Spicy Rice"/>
              <a:ea typeface="Spicy Rice"/>
              <a:cs typeface="Spicy Rice"/>
              <a:sym typeface="Spicy Rice"/>
            </a:endParaRPr>
          </a:p>
        </p:txBody>
      </p:sp>
      <p:sp>
        <p:nvSpPr>
          <p:cNvPr id="327" name="Google Shape;327;p21"/>
          <p:cNvSpPr txBox="1"/>
          <p:nvPr/>
        </p:nvSpPr>
        <p:spPr>
          <a:xfrm>
            <a:off x="1403550" y="5502961"/>
            <a:ext cx="15480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(1267-1521)</a:t>
            </a:r>
            <a:endParaRPr sz="12000" i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8" name="Google Shape;328;p21"/>
          <p:cNvSpPr txBox="1"/>
          <p:nvPr/>
        </p:nvSpPr>
        <p:spPr>
          <a:xfrm>
            <a:off x="877435" y="7626961"/>
            <a:ext cx="16347600" cy="96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500" dirty="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</a:t>
            </a:r>
            <a:r>
              <a:rPr lang="en" sz="4500" dirty="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elompok 2</a:t>
            </a:r>
            <a:endParaRPr sz="4500" dirty="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/>
        </p:nvSpPr>
        <p:spPr>
          <a:xfrm>
            <a:off x="454125" y="2122450"/>
            <a:ext cx="17447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800" i="1" dirty="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</a:t>
            </a:r>
            <a:r>
              <a:rPr lang="en" sz="3800" i="1" dirty="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engertian </a:t>
            </a:r>
            <a:endParaRPr sz="3800" i="1" dirty="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23" name="Google Shape;523;p33"/>
          <p:cNvSpPr txBox="1"/>
          <p:nvPr/>
        </p:nvSpPr>
        <p:spPr>
          <a:xfrm>
            <a:off x="552650" y="3254450"/>
            <a:ext cx="17149500" cy="6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Samudra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(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atau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Samudra Darussalam)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adalah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kerajaan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pertama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di Nusantara yang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menganut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agama Islam.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Letaknya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di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pantai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utara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Sumatra (Aceh),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dekat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Perlak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(Malaysia).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Kesultanan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ini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didirikan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oleh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Meurah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Silu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yang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bergelar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Sultan Malik al-Saleh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sekitar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tahun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1267.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Sumber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sejarah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yang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menyebut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tentang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keberadaan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kerajaan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ini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antara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lain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sebagai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berikut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Berita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Marco Polo (1292),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menyebutkan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saat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singgah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di Sumatra,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ia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mendapati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penduduk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setempat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di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sekitar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Perlak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beragama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Islam.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Ia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juga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mengagumi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kemajuan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yang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dicapai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kesultanan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tersebut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sz="24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4" name="Google Shape;524;p33"/>
          <p:cNvSpPr txBox="1"/>
          <p:nvPr/>
        </p:nvSpPr>
        <p:spPr>
          <a:xfrm>
            <a:off x="325798" y="53400"/>
            <a:ext cx="17668800" cy="1628700"/>
          </a:xfrm>
          <a:prstGeom prst="rect">
            <a:avLst/>
          </a:prstGeom>
          <a:noFill/>
          <a:ln>
            <a:noFill/>
          </a:ln>
          <a:effectLst>
            <a:outerShdw dist="142875" dir="840000" algn="bl" rotWithShape="0">
              <a:schemeClr val="accent4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100" dirty="0">
                <a:solidFill>
                  <a:schemeClr val="lt2"/>
                </a:solidFill>
                <a:latin typeface="Spicy Rice"/>
                <a:ea typeface="Spicy Rice"/>
                <a:cs typeface="Spicy Rice"/>
                <a:sym typeface="Spicy Rice"/>
              </a:rPr>
              <a:t>K</a:t>
            </a:r>
            <a:r>
              <a:rPr lang="en" sz="9100" dirty="0">
                <a:solidFill>
                  <a:schemeClr val="lt2"/>
                </a:solidFill>
                <a:latin typeface="Spicy Rice"/>
                <a:ea typeface="Spicy Rice"/>
                <a:cs typeface="Spicy Rice"/>
                <a:sym typeface="Spicy Rice"/>
              </a:rPr>
              <a:t>esultanan samudra pasai</a:t>
            </a:r>
            <a:endParaRPr sz="9100" dirty="0">
              <a:solidFill>
                <a:schemeClr val="lt2"/>
              </a:solidFill>
              <a:latin typeface="Spicy Rice"/>
              <a:ea typeface="Spicy Rice"/>
              <a:cs typeface="Spicy Rice"/>
              <a:sym typeface="Spicy Rice"/>
            </a:endParaRPr>
          </a:p>
        </p:txBody>
      </p:sp>
      <p:sp>
        <p:nvSpPr>
          <p:cNvPr id="525" name="Google Shape;525;p33"/>
          <p:cNvSpPr txBox="1"/>
          <p:nvPr/>
        </p:nvSpPr>
        <p:spPr>
          <a:xfrm>
            <a:off x="325799" y="881850"/>
            <a:ext cx="17668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(1267-1521)</a:t>
            </a:r>
            <a:endParaRPr sz="5000" i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/>
        </p:nvSpPr>
        <p:spPr>
          <a:xfrm>
            <a:off x="481100" y="3287775"/>
            <a:ext cx="8460900" cy="6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Berita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Ibnu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Batutah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(1304-1368),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musafir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dari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Maroko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Dalam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kunjungan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pertamanya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tahun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1326,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ia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menuturkan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masyarakat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pedagang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di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kerajaan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ini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sebagian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besar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beragama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Islam.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Saat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singgah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kembali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pada 1345 (pada masa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kekuasaan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Al-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Zahir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),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ia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menyebutkan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kerajaan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ini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sebagai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sebuah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pelabuhan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yang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ramai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dan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banyak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disinggahi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kapal-kapal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dagang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dari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Tiongkok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, India,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serta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Nusantara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sendiri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. "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Sebuah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negeri yang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hijau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dengan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kota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pelabuhan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yang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besar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dan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indah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",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demikian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kutipan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dari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catatan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perjalanannya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berjudul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"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Tuhfat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Al-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Nazha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".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Ia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juga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menyebut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Samudra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sebagai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pusat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studi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Islam di Asia Tenggara.</a:t>
            </a:r>
            <a:endParaRPr sz="24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5" name="Google Shape;515;p32"/>
          <p:cNvSpPr txBox="1"/>
          <p:nvPr/>
        </p:nvSpPr>
        <p:spPr>
          <a:xfrm>
            <a:off x="325798" y="53400"/>
            <a:ext cx="17668800" cy="1628700"/>
          </a:xfrm>
          <a:prstGeom prst="rect">
            <a:avLst/>
          </a:prstGeom>
          <a:noFill/>
          <a:ln>
            <a:noFill/>
          </a:ln>
          <a:effectLst>
            <a:outerShdw dist="142875" dir="840000" algn="bl" rotWithShape="0">
              <a:schemeClr val="accent2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100" dirty="0">
                <a:solidFill>
                  <a:schemeClr val="lt2"/>
                </a:solidFill>
                <a:latin typeface="Spicy Rice"/>
                <a:ea typeface="Spicy Rice"/>
                <a:cs typeface="Spicy Rice"/>
                <a:sym typeface="Spicy Rice"/>
              </a:rPr>
              <a:t>L</a:t>
            </a:r>
            <a:r>
              <a:rPr lang="en" sz="9100" dirty="0">
                <a:solidFill>
                  <a:schemeClr val="lt2"/>
                </a:solidFill>
                <a:latin typeface="Spicy Rice"/>
                <a:ea typeface="Spicy Rice"/>
                <a:cs typeface="Spicy Rice"/>
                <a:sym typeface="Spicy Rice"/>
              </a:rPr>
              <a:t>okasi dan sumber sejarah</a:t>
            </a:r>
            <a:endParaRPr sz="9100" dirty="0">
              <a:solidFill>
                <a:schemeClr val="lt2"/>
              </a:solidFill>
              <a:latin typeface="Spicy Rice"/>
              <a:ea typeface="Spicy Rice"/>
              <a:cs typeface="Spicy Rice"/>
              <a:sym typeface="Spicy Rice"/>
            </a:endParaRPr>
          </a:p>
        </p:txBody>
      </p:sp>
      <p:sp>
        <p:nvSpPr>
          <p:cNvPr id="516" name="Google Shape;516;p32"/>
          <p:cNvSpPr txBox="1"/>
          <p:nvPr/>
        </p:nvSpPr>
        <p:spPr>
          <a:xfrm>
            <a:off x="325799" y="881850"/>
            <a:ext cx="17668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</a:t>
            </a:r>
            <a:r>
              <a:rPr lang="en" sz="50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esultanan samudra pasai</a:t>
            </a:r>
            <a:endParaRPr sz="5000" i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17" name="Google Shape;517;p32"/>
          <p:cNvSpPr txBox="1"/>
          <p:nvPr/>
        </p:nvSpPr>
        <p:spPr>
          <a:xfrm>
            <a:off x="9358575" y="3287775"/>
            <a:ext cx="8460900" cy="6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Hikayat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Raja-Raja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merupakan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karya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berbahasa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Melayu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yang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bercerita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tentang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kerajaan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Islam (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kesultanan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)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pertama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di Nusantara, Samudra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Menurut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Dr.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Russel Jones,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hikayat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ini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ditulis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pada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abad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XIV.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Hikayat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ini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mencakup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masa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dari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berdirinya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Samudra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sampai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ditaklukkan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oleh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Majapahit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sz="2400" dirty="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"/>
          <p:cNvSpPr txBox="1"/>
          <p:nvPr/>
        </p:nvSpPr>
        <p:spPr>
          <a:xfrm>
            <a:off x="448200" y="3160613"/>
            <a:ext cx="8467500" cy="27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Menurut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perkiraan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para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ahli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seperti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Snouck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Hurgronje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dan J.L.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Moena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Kesultanan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Samudra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diperkirakan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berdiri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pada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pertengahan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abad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XI.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Awalnya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kesultanan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ini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berada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di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bawah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kekuasaan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Dinasti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Meurah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Khair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lang="en" sz="2700" dirty="0"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sz="27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1" name="Google Shape;491;p30"/>
          <p:cNvSpPr txBox="1"/>
          <p:nvPr/>
        </p:nvSpPr>
        <p:spPr>
          <a:xfrm>
            <a:off x="9404438" y="3175718"/>
            <a:ext cx="8467500" cy="27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Meurah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Khair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adalah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pendiri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dan sultan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pertama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Samudra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, dan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bergelar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Maharaja Mahmud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Syah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(1042-1078).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Penggantinya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adalah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Maharaja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Mansyur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Syah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yang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berkuasa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dari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tahun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1078-1133. </a:t>
            </a:r>
            <a:endParaRPr sz="27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>
            <a:off x="448200" y="7141800"/>
            <a:ext cx="8467500" cy="27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Sultan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terakhir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adalah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Teuku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Samudra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atau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Nazimuddin al-Kamil. Sultan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ini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sebenarnya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berasal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dari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Mesir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yang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ditugaskan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sebagai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laksamana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untuk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merebut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pelabuhan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di Gujarat. la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tidak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memiliki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keturunan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sehingga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ketika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ia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wafat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dilanda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kekacauan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karena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perebutan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takhta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lang="en" sz="2700" dirty="0"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sz="27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3" name="Google Shape;493;p30"/>
          <p:cNvSpPr txBox="1"/>
          <p:nvPr/>
        </p:nvSpPr>
        <p:spPr>
          <a:xfrm>
            <a:off x="9404438" y="7156990"/>
            <a:ext cx="8467500" cy="27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Al-Saleh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digantikan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oleh Muhammad Malik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az-Zahir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(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bertakhta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1292-1326).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Selama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pemerintahannya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telah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memiliki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hubungan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dagang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dengan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Tiongkok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, Gujarat, dan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Benggala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dengan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komoditas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utama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perdagangan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lada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kapur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barus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, dan </a:t>
            </a:r>
            <a:r>
              <a:rPr lang="en-ID" sz="2700" dirty="0" err="1">
                <a:latin typeface="Questrial"/>
                <a:ea typeface="Questrial"/>
                <a:cs typeface="Questrial"/>
                <a:sym typeface="Questrial"/>
              </a:rPr>
              <a:t>emas</a:t>
            </a:r>
            <a:r>
              <a:rPr lang="en-ID" sz="2700" dirty="0"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sz="27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4" name="Google Shape;494;p30"/>
          <p:cNvSpPr txBox="1"/>
          <p:nvPr/>
        </p:nvSpPr>
        <p:spPr>
          <a:xfrm>
            <a:off x="309600" y="77550"/>
            <a:ext cx="17668800" cy="1628700"/>
          </a:xfrm>
          <a:prstGeom prst="rect">
            <a:avLst/>
          </a:prstGeom>
          <a:noFill/>
          <a:ln>
            <a:noFill/>
          </a:ln>
          <a:effectLst>
            <a:outerShdw dist="142875" dir="840000" algn="bl" rotWithShape="0">
              <a:schemeClr val="accent1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100" dirty="0">
                <a:solidFill>
                  <a:schemeClr val="lt2"/>
                </a:solidFill>
                <a:latin typeface="Spicy Rice"/>
                <a:ea typeface="Spicy Rice"/>
                <a:cs typeface="Spicy Rice"/>
                <a:sym typeface="Spicy Rice"/>
              </a:rPr>
              <a:t>K</a:t>
            </a:r>
            <a:r>
              <a:rPr lang="en" sz="9100" dirty="0">
                <a:solidFill>
                  <a:schemeClr val="lt2"/>
                </a:solidFill>
                <a:latin typeface="Spicy Rice"/>
                <a:ea typeface="Spicy Rice"/>
                <a:cs typeface="Spicy Rice"/>
                <a:sym typeface="Spicy Rice"/>
              </a:rPr>
              <a:t>ondisi sosial-politik</a:t>
            </a:r>
            <a:endParaRPr sz="9100" dirty="0">
              <a:solidFill>
                <a:schemeClr val="lt2"/>
              </a:solidFill>
              <a:latin typeface="Spicy Rice"/>
              <a:ea typeface="Spicy Rice"/>
              <a:cs typeface="Spicy Rice"/>
              <a:sym typeface="Spicy Rice"/>
            </a:endParaRPr>
          </a:p>
        </p:txBody>
      </p:sp>
      <p:sp>
        <p:nvSpPr>
          <p:cNvPr id="495" name="Google Shape;495;p30"/>
          <p:cNvSpPr txBox="1"/>
          <p:nvPr/>
        </p:nvSpPr>
        <p:spPr>
          <a:xfrm>
            <a:off x="309600" y="906000"/>
            <a:ext cx="17668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</a:t>
            </a:r>
            <a:r>
              <a:rPr lang="en" sz="50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esultanan samudra pasai</a:t>
            </a:r>
            <a:endParaRPr sz="5000" i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/>
          <p:nvPr/>
        </p:nvSpPr>
        <p:spPr>
          <a:xfrm>
            <a:off x="465800" y="3214350"/>
            <a:ext cx="5625000" cy="6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Penguasa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berikutnya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adalah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keturunan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dari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Dinasti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Meurah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Silu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dengan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sultan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pertama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Malik al-Saleh (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memerintah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1267-1292). la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keturunan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sultan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Perlak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(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sekarang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Malaysia). Pada masa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pemerintahannya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sistem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pemerintahan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kerajaan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dan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angkatan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perang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laut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serta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darat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sudah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terstruktur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rapi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Kesultanan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makmur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terutama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setelah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Pelabuhan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dibuka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apalagi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posisinya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sangat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strategis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: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berdekatan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dengan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Selat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Malaka</a:t>
            </a:r>
            <a:r>
              <a:rPr lang="en" sz="2400" dirty="0"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sz="24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2" name="Google Shape;502;p31"/>
          <p:cNvSpPr txBox="1"/>
          <p:nvPr/>
        </p:nvSpPr>
        <p:spPr>
          <a:xfrm>
            <a:off x="6418651" y="3214350"/>
            <a:ext cx="5625000" cy="6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Kemajuan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perekonomian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membawa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dampak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pada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kehidupan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sosial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masyarakat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Kehidupan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sosial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diatur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menurut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aturan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dan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hukum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Islam.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Mereka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hidup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saling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menghormati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sesuai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ajaran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agama Islam.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Hubungan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antara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sultan dan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rakyat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pun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berjalan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sangat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baik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24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4" name="Google Shape;504;p31"/>
          <p:cNvSpPr txBox="1"/>
          <p:nvPr/>
        </p:nvSpPr>
        <p:spPr>
          <a:xfrm>
            <a:off x="12229753" y="3214350"/>
            <a:ext cx="5625000" cy="6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Sebagai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kerajaan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Islam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pertama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juga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memiliki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kontribusi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besar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dalam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pengembangan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dan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penyebaran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Islam di Nusantara.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banyak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mengirimkan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ulama dan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mubalig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untuk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menyebarkan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Islam di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Jawa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. Banyak juga ulama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Jawa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yang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menimba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ilmu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agama di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; salah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satunya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adalah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Syekh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Yusuf,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seorang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sufi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dan ulama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penyebar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Islam di Afrika Selatan.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Konon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Sunan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Kalijaga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dan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Sunan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Gunung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Jati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memiliki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hubungan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keluarga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dengan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 sultan-sultan </a:t>
            </a:r>
            <a:r>
              <a:rPr lang="en-ID" sz="2400" dirty="0" err="1">
                <a:latin typeface="Questrial"/>
                <a:ea typeface="Questrial"/>
                <a:cs typeface="Questrial"/>
                <a:sym typeface="Questrial"/>
              </a:rPr>
              <a:t>Pasai</a:t>
            </a:r>
            <a:r>
              <a:rPr lang="en-ID" sz="2400" dirty="0"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lang="en" sz="2400" dirty="0"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sz="24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6" name="Google Shape;506;p31"/>
          <p:cNvSpPr txBox="1"/>
          <p:nvPr/>
        </p:nvSpPr>
        <p:spPr>
          <a:xfrm>
            <a:off x="309600" y="53400"/>
            <a:ext cx="17668800" cy="1628700"/>
          </a:xfrm>
          <a:prstGeom prst="rect">
            <a:avLst/>
          </a:prstGeom>
          <a:noFill/>
          <a:ln>
            <a:noFill/>
          </a:ln>
          <a:effectLst>
            <a:outerShdw dist="142875" dir="840000" algn="bl" rotWithShape="0">
              <a:schemeClr val="accent3"/>
            </a:outerShdw>
          </a:effectLst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100" dirty="0">
                <a:solidFill>
                  <a:schemeClr val="lt2"/>
                </a:solidFill>
                <a:latin typeface="Spicy Rice"/>
                <a:ea typeface="Spicy Rice"/>
                <a:cs typeface="Spicy Rice"/>
                <a:sym typeface="Spicy Rice"/>
              </a:rPr>
              <a:t>K</a:t>
            </a:r>
            <a:r>
              <a:rPr lang="en" sz="9100" dirty="0">
                <a:solidFill>
                  <a:schemeClr val="lt2"/>
                </a:solidFill>
                <a:latin typeface="Spicy Rice"/>
                <a:ea typeface="Spicy Rice"/>
                <a:cs typeface="Spicy Rice"/>
                <a:sym typeface="Spicy Rice"/>
              </a:rPr>
              <a:t>ondisi sosial-politik </a:t>
            </a:r>
            <a:endParaRPr sz="9100" dirty="0">
              <a:solidFill>
                <a:schemeClr val="lt2"/>
              </a:solidFill>
              <a:latin typeface="Spicy Rice"/>
              <a:ea typeface="Spicy Rice"/>
              <a:cs typeface="Spicy Rice"/>
              <a:sym typeface="Spicy Rice"/>
            </a:endParaRPr>
          </a:p>
        </p:txBody>
      </p:sp>
      <p:sp>
        <p:nvSpPr>
          <p:cNvPr id="507" name="Google Shape;507;p31"/>
          <p:cNvSpPr txBox="1"/>
          <p:nvPr/>
        </p:nvSpPr>
        <p:spPr>
          <a:xfrm>
            <a:off x="309600" y="881850"/>
            <a:ext cx="17668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</a:t>
            </a:r>
            <a:r>
              <a:rPr lang="en" sz="50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esultanan samudra pasai</a:t>
            </a:r>
            <a:endParaRPr sz="5000" i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D3BEA6"/>
      </a:accent1>
      <a:accent2>
        <a:srgbClr val="B4979C"/>
      </a:accent2>
      <a:accent3>
        <a:srgbClr val="A5AB8A"/>
      </a:accent3>
      <a:accent4>
        <a:srgbClr val="BB7B79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Custom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Questrial</vt:lpstr>
      <vt:lpstr>Arial</vt:lpstr>
      <vt:lpstr>Spicy Rice</vt:lpstr>
      <vt:lpstr>Playfair Display</vt:lpstr>
      <vt:lpstr>SlidesMania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tripsatriawan30@gmail.com</cp:lastModifiedBy>
  <cp:revision>1</cp:revision>
  <dcterms:modified xsi:type="dcterms:W3CDTF">2022-10-26T00:55:16Z</dcterms:modified>
</cp:coreProperties>
</file>