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1" r:id="rId7"/>
    <p:sldId id="260"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B555B-593A-9F0F-33FD-6FF08B5FC59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F73023E-B4CA-A568-62C6-DE630B134EA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3A72675-1BD8-F51C-2830-DA5D33F5B9C0}"/>
              </a:ext>
            </a:extLst>
          </p:cNvPr>
          <p:cNvSpPr>
            <a:spLocks noGrp="1"/>
          </p:cNvSpPr>
          <p:nvPr>
            <p:ph type="dt" sz="half" idx="10"/>
          </p:nvPr>
        </p:nvSpPr>
        <p:spPr/>
        <p:txBody>
          <a:bodyPr/>
          <a:lstStyle/>
          <a:p>
            <a:pPr>
              <a:defRPr/>
            </a:pPr>
            <a:fld id="{B25D1095-EE75-4A15-BB37-42612F4D76F6}" type="datetimeFigureOut">
              <a:rPr lang="en-US" smtClean="0"/>
              <a:pPr>
                <a:defRPr/>
              </a:pPr>
              <a:t>11/15/2022</a:t>
            </a:fld>
            <a:endParaRPr lang="en-US"/>
          </a:p>
        </p:txBody>
      </p:sp>
      <p:sp>
        <p:nvSpPr>
          <p:cNvPr id="5" name="Footer Placeholder 4">
            <a:extLst>
              <a:ext uri="{FF2B5EF4-FFF2-40B4-BE49-F238E27FC236}">
                <a16:creationId xmlns:a16="http://schemas.microsoft.com/office/drawing/2014/main" id="{2F48885F-B4B7-A466-840E-0EAD24FED9E4}"/>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F279DD9-ACF0-37AB-2DD1-FDEC688A7775}"/>
              </a:ext>
            </a:extLst>
          </p:cNvPr>
          <p:cNvSpPr>
            <a:spLocks noGrp="1"/>
          </p:cNvSpPr>
          <p:nvPr>
            <p:ph type="sldNum" sz="quarter" idx="12"/>
          </p:nvPr>
        </p:nvSpPr>
        <p:spPr/>
        <p:txBody>
          <a:bodyPr/>
          <a:lstStyle/>
          <a:p>
            <a:pPr>
              <a:defRPr/>
            </a:pPr>
            <a:fld id="{6066B7FD-C32A-4378-A7B8-84A60C04EA71}" type="slidenum">
              <a:rPr lang="en-US" smtClean="0"/>
              <a:pPr>
                <a:defRPr/>
              </a:pPr>
              <a:t>‹#›</a:t>
            </a:fld>
            <a:endParaRPr lang="en-US"/>
          </a:p>
        </p:txBody>
      </p:sp>
    </p:spTree>
    <p:extLst>
      <p:ext uri="{BB962C8B-B14F-4D97-AF65-F5344CB8AC3E}">
        <p14:creationId xmlns:p14="http://schemas.microsoft.com/office/powerpoint/2010/main" val="257586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872E-B179-85C3-2A0A-6EA66E8169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8BBE31-0FB8-AE15-CC0C-DF106CACF6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365F2F-A597-7366-1F0D-B24D5619B9A0}"/>
              </a:ext>
            </a:extLst>
          </p:cNvPr>
          <p:cNvSpPr>
            <a:spLocks noGrp="1"/>
          </p:cNvSpPr>
          <p:nvPr>
            <p:ph type="dt" sz="half" idx="10"/>
          </p:nvPr>
        </p:nvSpPr>
        <p:spPr/>
        <p:txBody>
          <a:bodyPr/>
          <a:lstStyle/>
          <a:p>
            <a:pPr>
              <a:defRPr/>
            </a:pPr>
            <a:fld id="{C04C2D6C-5D44-4BAB-9D73-B480F40AFCDB}" type="datetimeFigureOut">
              <a:rPr lang="en-US" smtClean="0"/>
              <a:pPr>
                <a:defRPr/>
              </a:pPr>
              <a:t>11/15/2022</a:t>
            </a:fld>
            <a:endParaRPr lang="en-US"/>
          </a:p>
        </p:txBody>
      </p:sp>
      <p:sp>
        <p:nvSpPr>
          <p:cNvPr id="5" name="Footer Placeholder 4">
            <a:extLst>
              <a:ext uri="{FF2B5EF4-FFF2-40B4-BE49-F238E27FC236}">
                <a16:creationId xmlns:a16="http://schemas.microsoft.com/office/drawing/2014/main" id="{CCE11727-1908-0E99-A3EF-FA29C6D40CD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BBB42715-C1B2-B483-BE39-719461C49CE7}"/>
              </a:ext>
            </a:extLst>
          </p:cNvPr>
          <p:cNvSpPr>
            <a:spLocks noGrp="1"/>
          </p:cNvSpPr>
          <p:nvPr>
            <p:ph type="sldNum" sz="quarter" idx="12"/>
          </p:nvPr>
        </p:nvSpPr>
        <p:spPr/>
        <p:txBody>
          <a:bodyPr/>
          <a:lstStyle/>
          <a:p>
            <a:pPr>
              <a:defRPr/>
            </a:pPr>
            <a:fld id="{4FF4AE4A-6132-4B5A-9A03-85126FD11C7C}" type="slidenum">
              <a:rPr lang="en-US" smtClean="0"/>
              <a:pPr>
                <a:defRPr/>
              </a:pPr>
              <a:t>‹#›</a:t>
            </a:fld>
            <a:endParaRPr lang="en-US"/>
          </a:p>
        </p:txBody>
      </p:sp>
    </p:spTree>
    <p:extLst>
      <p:ext uri="{BB962C8B-B14F-4D97-AF65-F5344CB8AC3E}">
        <p14:creationId xmlns:p14="http://schemas.microsoft.com/office/powerpoint/2010/main" val="803282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79711F-566D-55A3-A02C-B26694FE230A}"/>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5FD3E2-79A8-F605-9C8A-F32C43545F9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4E7D51-01B1-33C3-4235-6D24AABE04AF}"/>
              </a:ext>
            </a:extLst>
          </p:cNvPr>
          <p:cNvSpPr>
            <a:spLocks noGrp="1"/>
          </p:cNvSpPr>
          <p:nvPr>
            <p:ph type="dt" sz="half" idx="10"/>
          </p:nvPr>
        </p:nvSpPr>
        <p:spPr/>
        <p:txBody>
          <a:bodyPr/>
          <a:lstStyle/>
          <a:p>
            <a:pPr>
              <a:defRPr/>
            </a:pPr>
            <a:fld id="{9D1056ED-F531-47AB-A810-D98864F1BE35}" type="datetimeFigureOut">
              <a:rPr lang="en-US" smtClean="0"/>
              <a:pPr>
                <a:defRPr/>
              </a:pPr>
              <a:t>11/15/2022</a:t>
            </a:fld>
            <a:endParaRPr lang="en-US"/>
          </a:p>
        </p:txBody>
      </p:sp>
      <p:sp>
        <p:nvSpPr>
          <p:cNvPr id="5" name="Footer Placeholder 4">
            <a:extLst>
              <a:ext uri="{FF2B5EF4-FFF2-40B4-BE49-F238E27FC236}">
                <a16:creationId xmlns:a16="http://schemas.microsoft.com/office/drawing/2014/main" id="{293975F8-9F25-EE9A-7DEE-D6F35C6A34E0}"/>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67B77841-A4DB-D81B-1D9C-68175B924EAD}"/>
              </a:ext>
            </a:extLst>
          </p:cNvPr>
          <p:cNvSpPr>
            <a:spLocks noGrp="1"/>
          </p:cNvSpPr>
          <p:nvPr>
            <p:ph type="sldNum" sz="quarter" idx="12"/>
          </p:nvPr>
        </p:nvSpPr>
        <p:spPr/>
        <p:txBody>
          <a:bodyPr/>
          <a:lstStyle/>
          <a:p>
            <a:pPr>
              <a:defRPr/>
            </a:pPr>
            <a:fld id="{6A029300-032A-469A-A1D0-3FF24587DEEC}" type="slidenum">
              <a:rPr lang="en-US" smtClean="0"/>
              <a:pPr>
                <a:defRPr/>
              </a:pPr>
              <a:t>‹#›</a:t>
            </a:fld>
            <a:endParaRPr lang="en-US"/>
          </a:p>
        </p:txBody>
      </p:sp>
    </p:spTree>
    <p:extLst>
      <p:ext uri="{BB962C8B-B14F-4D97-AF65-F5344CB8AC3E}">
        <p14:creationId xmlns:p14="http://schemas.microsoft.com/office/powerpoint/2010/main" val="4435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4C15-8325-CC11-B161-5EECF6506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A5C72E-241B-0229-E154-C1C56A902E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25282-810C-879F-870A-638C31B4AD1A}"/>
              </a:ext>
            </a:extLst>
          </p:cNvPr>
          <p:cNvSpPr>
            <a:spLocks noGrp="1"/>
          </p:cNvSpPr>
          <p:nvPr>
            <p:ph type="dt" sz="half" idx="10"/>
          </p:nvPr>
        </p:nvSpPr>
        <p:spPr/>
        <p:txBody>
          <a:bodyPr/>
          <a:lstStyle/>
          <a:p>
            <a:pPr>
              <a:defRPr/>
            </a:pPr>
            <a:fld id="{39B2C630-4F19-4461-9125-B1E757851897}" type="datetimeFigureOut">
              <a:rPr lang="en-US" smtClean="0"/>
              <a:pPr>
                <a:defRPr/>
              </a:pPr>
              <a:t>11/15/2022</a:t>
            </a:fld>
            <a:endParaRPr lang="en-US"/>
          </a:p>
        </p:txBody>
      </p:sp>
      <p:sp>
        <p:nvSpPr>
          <p:cNvPr id="5" name="Footer Placeholder 4">
            <a:extLst>
              <a:ext uri="{FF2B5EF4-FFF2-40B4-BE49-F238E27FC236}">
                <a16:creationId xmlns:a16="http://schemas.microsoft.com/office/drawing/2014/main" id="{D8AD9FC5-B546-E395-B8F3-3F0BC69DA2D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C0FBE2EB-724A-C363-F879-90472B2F580E}"/>
              </a:ext>
            </a:extLst>
          </p:cNvPr>
          <p:cNvSpPr>
            <a:spLocks noGrp="1"/>
          </p:cNvSpPr>
          <p:nvPr>
            <p:ph type="sldNum" sz="quarter" idx="12"/>
          </p:nvPr>
        </p:nvSpPr>
        <p:spPr/>
        <p:txBody>
          <a:bodyPr/>
          <a:lstStyle/>
          <a:p>
            <a:pPr>
              <a:defRPr/>
            </a:pPr>
            <a:fld id="{927E5F76-B677-4EA6-A125-C6F55E768694}" type="slidenum">
              <a:rPr lang="en-US" smtClean="0"/>
              <a:pPr>
                <a:defRPr/>
              </a:pPr>
              <a:t>‹#›</a:t>
            </a:fld>
            <a:endParaRPr lang="en-US"/>
          </a:p>
        </p:txBody>
      </p:sp>
    </p:spTree>
    <p:extLst>
      <p:ext uri="{BB962C8B-B14F-4D97-AF65-F5344CB8AC3E}">
        <p14:creationId xmlns:p14="http://schemas.microsoft.com/office/powerpoint/2010/main" val="1346323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8E37-42CD-FEDB-CA4F-056F859FDE2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18D4EF0-6EB7-9FD6-6059-94623D6137D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334FD3-3403-E83A-EE08-C986BE878719}"/>
              </a:ext>
            </a:extLst>
          </p:cNvPr>
          <p:cNvSpPr>
            <a:spLocks noGrp="1"/>
          </p:cNvSpPr>
          <p:nvPr>
            <p:ph type="dt" sz="half" idx="10"/>
          </p:nvPr>
        </p:nvSpPr>
        <p:spPr/>
        <p:txBody>
          <a:bodyPr/>
          <a:lstStyle/>
          <a:p>
            <a:pPr>
              <a:defRPr/>
            </a:pPr>
            <a:fld id="{3CA5D146-740C-4790-BD1D-D79EE5D69328}" type="datetimeFigureOut">
              <a:rPr lang="en-US" smtClean="0"/>
              <a:pPr>
                <a:defRPr/>
              </a:pPr>
              <a:t>11/15/2022</a:t>
            </a:fld>
            <a:endParaRPr lang="en-US"/>
          </a:p>
        </p:txBody>
      </p:sp>
      <p:sp>
        <p:nvSpPr>
          <p:cNvPr id="5" name="Footer Placeholder 4">
            <a:extLst>
              <a:ext uri="{FF2B5EF4-FFF2-40B4-BE49-F238E27FC236}">
                <a16:creationId xmlns:a16="http://schemas.microsoft.com/office/drawing/2014/main" id="{2DA0CBAE-2BBC-EA63-3A7F-9030383E3DD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E56DAF0E-40AA-125A-E83C-BF9EFE751334}"/>
              </a:ext>
            </a:extLst>
          </p:cNvPr>
          <p:cNvSpPr>
            <a:spLocks noGrp="1"/>
          </p:cNvSpPr>
          <p:nvPr>
            <p:ph type="sldNum" sz="quarter" idx="12"/>
          </p:nvPr>
        </p:nvSpPr>
        <p:spPr/>
        <p:txBody>
          <a:bodyPr/>
          <a:lstStyle/>
          <a:p>
            <a:pPr>
              <a:defRPr/>
            </a:pPr>
            <a:fld id="{A5E3B4DC-B014-48EE-88BE-A6CD2A9D38CC}" type="slidenum">
              <a:rPr lang="en-US" smtClean="0"/>
              <a:pPr>
                <a:defRPr/>
              </a:pPr>
              <a:t>‹#›</a:t>
            </a:fld>
            <a:endParaRPr lang="en-US"/>
          </a:p>
        </p:txBody>
      </p:sp>
    </p:spTree>
    <p:extLst>
      <p:ext uri="{BB962C8B-B14F-4D97-AF65-F5344CB8AC3E}">
        <p14:creationId xmlns:p14="http://schemas.microsoft.com/office/powerpoint/2010/main" val="297043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1B6E6-860F-CFDC-1A3F-ACB4AE100E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83B174-E6E0-FA86-CC91-93061752F40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C90FDF-EE89-D025-C01E-CC3436890EF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F0A1F1-0E63-7D0B-C8E0-D912FA8C85B5}"/>
              </a:ext>
            </a:extLst>
          </p:cNvPr>
          <p:cNvSpPr>
            <a:spLocks noGrp="1"/>
          </p:cNvSpPr>
          <p:nvPr>
            <p:ph type="dt" sz="half" idx="10"/>
          </p:nvPr>
        </p:nvSpPr>
        <p:spPr/>
        <p:txBody>
          <a:bodyPr/>
          <a:lstStyle/>
          <a:p>
            <a:pPr>
              <a:defRPr/>
            </a:pPr>
            <a:fld id="{A8FF05C2-8A20-410C-87A0-237698E22350}" type="datetimeFigureOut">
              <a:rPr lang="en-US" smtClean="0"/>
              <a:pPr>
                <a:defRPr/>
              </a:pPr>
              <a:t>11/15/2022</a:t>
            </a:fld>
            <a:endParaRPr lang="en-US"/>
          </a:p>
        </p:txBody>
      </p:sp>
      <p:sp>
        <p:nvSpPr>
          <p:cNvPr id="6" name="Footer Placeholder 5">
            <a:extLst>
              <a:ext uri="{FF2B5EF4-FFF2-40B4-BE49-F238E27FC236}">
                <a16:creationId xmlns:a16="http://schemas.microsoft.com/office/drawing/2014/main" id="{7782B8C3-4995-C888-5962-59C9F07287C7}"/>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0D5BB751-3193-0447-26CA-C5DCF790E047}"/>
              </a:ext>
            </a:extLst>
          </p:cNvPr>
          <p:cNvSpPr>
            <a:spLocks noGrp="1"/>
          </p:cNvSpPr>
          <p:nvPr>
            <p:ph type="sldNum" sz="quarter" idx="12"/>
          </p:nvPr>
        </p:nvSpPr>
        <p:spPr/>
        <p:txBody>
          <a:bodyPr/>
          <a:lstStyle/>
          <a:p>
            <a:pPr>
              <a:defRPr/>
            </a:pPr>
            <a:fld id="{060DB097-B2C2-45D9-B682-6DAD144A9C6E}" type="slidenum">
              <a:rPr lang="en-US" smtClean="0"/>
              <a:pPr>
                <a:defRPr/>
              </a:pPr>
              <a:t>‹#›</a:t>
            </a:fld>
            <a:endParaRPr lang="en-US"/>
          </a:p>
        </p:txBody>
      </p:sp>
    </p:spTree>
    <p:extLst>
      <p:ext uri="{BB962C8B-B14F-4D97-AF65-F5344CB8AC3E}">
        <p14:creationId xmlns:p14="http://schemas.microsoft.com/office/powerpoint/2010/main" val="995084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156A-9EC3-98D8-775E-6D72EBB0885F}"/>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C82CFA-EA8B-E352-D030-7D162DE9A73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56E5E-7315-9D81-D0D8-BDDDC6ED04A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57108F-C61A-6964-D416-E1637FA04A1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DCD3A51-AC2D-D90A-176F-B0FFA7C38FF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BE93E-03DF-F28A-7483-D4D441AAAC4B}"/>
              </a:ext>
            </a:extLst>
          </p:cNvPr>
          <p:cNvSpPr>
            <a:spLocks noGrp="1"/>
          </p:cNvSpPr>
          <p:nvPr>
            <p:ph type="dt" sz="half" idx="10"/>
          </p:nvPr>
        </p:nvSpPr>
        <p:spPr/>
        <p:txBody>
          <a:bodyPr/>
          <a:lstStyle/>
          <a:p>
            <a:pPr>
              <a:defRPr/>
            </a:pPr>
            <a:fld id="{CECABA42-FAC0-41C7-BCEA-85DFD7B3537C}" type="datetimeFigureOut">
              <a:rPr lang="en-US" smtClean="0"/>
              <a:pPr>
                <a:defRPr/>
              </a:pPr>
              <a:t>11/15/2022</a:t>
            </a:fld>
            <a:endParaRPr lang="en-US"/>
          </a:p>
        </p:txBody>
      </p:sp>
      <p:sp>
        <p:nvSpPr>
          <p:cNvPr id="8" name="Footer Placeholder 7">
            <a:extLst>
              <a:ext uri="{FF2B5EF4-FFF2-40B4-BE49-F238E27FC236}">
                <a16:creationId xmlns:a16="http://schemas.microsoft.com/office/drawing/2014/main" id="{1EA3800F-5A5F-DADE-6A80-A4C17C85B987}"/>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28349BB4-F210-B050-EE30-54AFEE3997D2}"/>
              </a:ext>
            </a:extLst>
          </p:cNvPr>
          <p:cNvSpPr>
            <a:spLocks noGrp="1"/>
          </p:cNvSpPr>
          <p:nvPr>
            <p:ph type="sldNum" sz="quarter" idx="12"/>
          </p:nvPr>
        </p:nvSpPr>
        <p:spPr/>
        <p:txBody>
          <a:bodyPr/>
          <a:lstStyle/>
          <a:p>
            <a:pPr>
              <a:defRPr/>
            </a:pPr>
            <a:fld id="{09F2B425-F777-4133-9617-86EA53AEAA94}" type="slidenum">
              <a:rPr lang="en-US" smtClean="0"/>
              <a:pPr>
                <a:defRPr/>
              </a:pPr>
              <a:t>‹#›</a:t>
            </a:fld>
            <a:endParaRPr lang="en-US"/>
          </a:p>
        </p:txBody>
      </p:sp>
    </p:spTree>
    <p:extLst>
      <p:ext uri="{BB962C8B-B14F-4D97-AF65-F5344CB8AC3E}">
        <p14:creationId xmlns:p14="http://schemas.microsoft.com/office/powerpoint/2010/main" val="1528609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E058-F1D8-AD78-21D7-EEAD5F155C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F323EA-E076-BE21-88A5-39364A832641}"/>
              </a:ext>
            </a:extLst>
          </p:cNvPr>
          <p:cNvSpPr>
            <a:spLocks noGrp="1"/>
          </p:cNvSpPr>
          <p:nvPr>
            <p:ph type="dt" sz="half" idx="10"/>
          </p:nvPr>
        </p:nvSpPr>
        <p:spPr/>
        <p:txBody>
          <a:bodyPr/>
          <a:lstStyle/>
          <a:p>
            <a:pPr>
              <a:defRPr/>
            </a:pPr>
            <a:fld id="{66E22DC3-673E-4B94-8EC4-57AB2429A853}" type="datetimeFigureOut">
              <a:rPr lang="en-US" smtClean="0"/>
              <a:pPr>
                <a:defRPr/>
              </a:pPr>
              <a:t>11/15/2022</a:t>
            </a:fld>
            <a:endParaRPr lang="en-US"/>
          </a:p>
        </p:txBody>
      </p:sp>
      <p:sp>
        <p:nvSpPr>
          <p:cNvPr id="4" name="Footer Placeholder 3">
            <a:extLst>
              <a:ext uri="{FF2B5EF4-FFF2-40B4-BE49-F238E27FC236}">
                <a16:creationId xmlns:a16="http://schemas.microsoft.com/office/drawing/2014/main" id="{B4027DAA-2E08-05DC-1707-C30E997D2141}"/>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BE59F5BC-DCF6-F7A8-4404-B5B63E386C92}"/>
              </a:ext>
            </a:extLst>
          </p:cNvPr>
          <p:cNvSpPr>
            <a:spLocks noGrp="1"/>
          </p:cNvSpPr>
          <p:nvPr>
            <p:ph type="sldNum" sz="quarter" idx="12"/>
          </p:nvPr>
        </p:nvSpPr>
        <p:spPr/>
        <p:txBody>
          <a:bodyPr/>
          <a:lstStyle/>
          <a:p>
            <a:pPr>
              <a:defRPr/>
            </a:pPr>
            <a:fld id="{149AE8FC-0FEB-4A96-B851-222420FA4C03}" type="slidenum">
              <a:rPr lang="en-US" smtClean="0"/>
              <a:pPr>
                <a:defRPr/>
              </a:pPr>
              <a:t>‹#›</a:t>
            </a:fld>
            <a:endParaRPr lang="en-US"/>
          </a:p>
        </p:txBody>
      </p:sp>
    </p:spTree>
    <p:extLst>
      <p:ext uri="{BB962C8B-B14F-4D97-AF65-F5344CB8AC3E}">
        <p14:creationId xmlns:p14="http://schemas.microsoft.com/office/powerpoint/2010/main" val="250501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12A6F-B99A-3E5C-A310-D49AE878A173}"/>
              </a:ext>
            </a:extLst>
          </p:cNvPr>
          <p:cNvSpPr>
            <a:spLocks noGrp="1"/>
          </p:cNvSpPr>
          <p:nvPr>
            <p:ph type="dt" sz="half" idx="10"/>
          </p:nvPr>
        </p:nvSpPr>
        <p:spPr/>
        <p:txBody>
          <a:bodyPr/>
          <a:lstStyle/>
          <a:p>
            <a:pPr>
              <a:defRPr/>
            </a:pPr>
            <a:fld id="{B271D849-1D67-45E7-B0E0-B7A99B2016AD}" type="datetimeFigureOut">
              <a:rPr lang="en-US" smtClean="0"/>
              <a:pPr>
                <a:defRPr/>
              </a:pPr>
              <a:t>11/15/2022</a:t>
            </a:fld>
            <a:endParaRPr lang="en-US"/>
          </a:p>
        </p:txBody>
      </p:sp>
      <p:sp>
        <p:nvSpPr>
          <p:cNvPr id="3" name="Footer Placeholder 2">
            <a:extLst>
              <a:ext uri="{FF2B5EF4-FFF2-40B4-BE49-F238E27FC236}">
                <a16:creationId xmlns:a16="http://schemas.microsoft.com/office/drawing/2014/main" id="{ED3DA5FF-1312-B43A-DDF4-7653D44E5712}"/>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26497810-43C0-CDEB-34C1-E2D1908AAE7B}"/>
              </a:ext>
            </a:extLst>
          </p:cNvPr>
          <p:cNvSpPr>
            <a:spLocks noGrp="1"/>
          </p:cNvSpPr>
          <p:nvPr>
            <p:ph type="sldNum" sz="quarter" idx="12"/>
          </p:nvPr>
        </p:nvSpPr>
        <p:spPr/>
        <p:txBody>
          <a:bodyPr/>
          <a:lstStyle/>
          <a:p>
            <a:pPr>
              <a:defRPr/>
            </a:pPr>
            <a:fld id="{0E9785CB-5731-4DA7-84D6-7DE734F0B6FC}" type="slidenum">
              <a:rPr lang="en-US" smtClean="0"/>
              <a:pPr>
                <a:defRPr/>
              </a:pPr>
              <a:t>‹#›</a:t>
            </a:fld>
            <a:endParaRPr lang="en-US"/>
          </a:p>
        </p:txBody>
      </p:sp>
    </p:spTree>
    <p:extLst>
      <p:ext uri="{BB962C8B-B14F-4D97-AF65-F5344CB8AC3E}">
        <p14:creationId xmlns:p14="http://schemas.microsoft.com/office/powerpoint/2010/main" val="282290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C82E-C895-FCA7-9216-D02CEB99C0B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97273A8-8AED-5EAD-A58E-0DF81FE00CC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4BDCFB-34EB-D0C4-4286-33C58B68829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093B415-145F-0AE2-78BC-4B72085DCE8B}"/>
              </a:ext>
            </a:extLst>
          </p:cNvPr>
          <p:cNvSpPr>
            <a:spLocks noGrp="1"/>
          </p:cNvSpPr>
          <p:nvPr>
            <p:ph type="dt" sz="half" idx="10"/>
          </p:nvPr>
        </p:nvSpPr>
        <p:spPr/>
        <p:txBody>
          <a:bodyPr/>
          <a:lstStyle/>
          <a:p>
            <a:pPr>
              <a:defRPr/>
            </a:pPr>
            <a:fld id="{50B3C126-7620-4ED0-B8A0-D1432BE33B39}" type="datetimeFigureOut">
              <a:rPr lang="en-US" smtClean="0"/>
              <a:pPr>
                <a:defRPr/>
              </a:pPr>
              <a:t>11/15/2022</a:t>
            </a:fld>
            <a:endParaRPr lang="en-US"/>
          </a:p>
        </p:txBody>
      </p:sp>
      <p:sp>
        <p:nvSpPr>
          <p:cNvPr id="6" name="Footer Placeholder 5">
            <a:extLst>
              <a:ext uri="{FF2B5EF4-FFF2-40B4-BE49-F238E27FC236}">
                <a16:creationId xmlns:a16="http://schemas.microsoft.com/office/drawing/2014/main" id="{C4962291-7057-7B9E-C1CC-0036D8493BE6}"/>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EAA53CFE-5031-80B3-3A62-41F81BE0D7BC}"/>
              </a:ext>
            </a:extLst>
          </p:cNvPr>
          <p:cNvSpPr>
            <a:spLocks noGrp="1"/>
          </p:cNvSpPr>
          <p:nvPr>
            <p:ph type="sldNum" sz="quarter" idx="12"/>
          </p:nvPr>
        </p:nvSpPr>
        <p:spPr/>
        <p:txBody>
          <a:bodyPr/>
          <a:lstStyle/>
          <a:p>
            <a:pPr>
              <a:defRPr/>
            </a:pPr>
            <a:fld id="{FD5AE815-A446-4A6D-A57E-47060BA33A58}" type="slidenum">
              <a:rPr lang="en-US" smtClean="0"/>
              <a:pPr>
                <a:defRPr/>
              </a:pPr>
              <a:t>‹#›</a:t>
            </a:fld>
            <a:endParaRPr lang="en-US"/>
          </a:p>
        </p:txBody>
      </p:sp>
    </p:spTree>
    <p:extLst>
      <p:ext uri="{BB962C8B-B14F-4D97-AF65-F5344CB8AC3E}">
        <p14:creationId xmlns:p14="http://schemas.microsoft.com/office/powerpoint/2010/main" val="254429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61F6-9EDD-A059-B0EC-9825B2AF77D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8B3C7F8-0372-2824-548E-A28F38DD621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093E7CE-EF61-F4BD-9D18-CC833E2D8B0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C007B95-7EF3-09F0-D915-9EDC6434A900}"/>
              </a:ext>
            </a:extLst>
          </p:cNvPr>
          <p:cNvSpPr>
            <a:spLocks noGrp="1"/>
          </p:cNvSpPr>
          <p:nvPr>
            <p:ph type="dt" sz="half" idx="10"/>
          </p:nvPr>
        </p:nvSpPr>
        <p:spPr/>
        <p:txBody>
          <a:bodyPr/>
          <a:lstStyle/>
          <a:p>
            <a:pPr>
              <a:defRPr/>
            </a:pPr>
            <a:fld id="{A182961F-91EC-4F18-85B4-D5AF69669AD6}" type="datetimeFigureOut">
              <a:rPr lang="en-US" smtClean="0"/>
              <a:pPr>
                <a:defRPr/>
              </a:pPr>
              <a:t>11/15/2022</a:t>
            </a:fld>
            <a:endParaRPr lang="en-US"/>
          </a:p>
        </p:txBody>
      </p:sp>
      <p:sp>
        <p:nvSpPr>
          <p:cNvPr id="6" name="Footer Placeholder 5">
            <a:extLst>
              <a:ext uri="{FF2B5EF4-FFF2-40B4-BE49-F238E27FC236}">
                <a16:creationId xmlns:a16="http://schemas.microsoft.com/office/drawing/2014/main" id="{B1D228B5-77F1-FD79-AC14-D55E7A18A99A}"/>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B10BE686-2316-90B5-739E-D07C6E481BC2}"/>
              </a:ext>
            </a:extLst>
          </p:cNvPr>
          <p:cNvSpPr>
            <a:spLocks noGrp="1"/>
          </p:cNvSpPr>
          <p:nvPr>
            <p:ph type="sldNum" sz="quarter" idx="12"/>
          </p:nvPr>
        </p:nvSpPr>
        <p:spPr/>
        <p:txBody>
          <a:bodyPr/>
          <a:lstStyle/>
          <a:p>
            <a:pPr>
              <a:defRPr/>
            </a:pPr>
            <a:fld id="{DC4D78DB-F565-4C9A-991B-2E67B37CBBEB}" type="slidenum">
              <a:rPr lang="en-US" smtClean="0"/>
              <a:pPr>
                <a:defRPr/>
              </a:pPr>
              <a:t>‹#›</a:t>
            </a:fld>
            <a:endParaRPr lang="en-US"/>
          </a:p>
        </p:txBody>
      </p:sp>
    </p:spTree>
    <p:extLst>
      <p:ext uri="{BB962C8B-B14F-4D97-AF65-F5344CB8AC3E}">
        <p14:creationId xmlns:p14="http://schemas.microsoft.com/office/powerpoint/2010/main" val="275702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F88FC7-F051-BAA8-AF11-D82C193FAA9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48C91D-64F2-B9EB-3CF9-FCA0FC30BEC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5ED909-EE97-3DBB-0153-26038B9A3A3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FA0B460C-96F4-45D6-BB9E-C8B4868463C1}" type="datetimeFigureOut">
              <a:rPr lang="en-US" smtClean="0"/>
              <a:pPr>
                <a:defRPr/>
              </a:pPr>
              <a:t>11/15/2022</a:t>
            </a:fld>
            <a:endParaRPr lang="en-US"/>
          </a:p>
        </p:txBody>
      </p:sp>
      <p:sp>
        <p:nvSpPr>
          <p:cNvPr id="5" name="Footer Placeholder 4">
            <a:extLst>
              <a:ext uri="{FF2B5EF4-FFF2-40B4-BE49-F238E27FC236}">
                <a16:creationId xmlns:a16="http://schemas.microsoft.com/office/drawing/2014/main" id="{55A4DBF4-C883-961B-C53D-C66611D8340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B1A9935F-01CB-A076-E8EB-897F7E3109E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C416210-E241-4B22-9E89-40811C276973}" type="slidenum">
              <a:rPr lang="en-US" smtClean="0"/>
              <a:pPr>
                <a:defRPr/>
              </a:pPr>
              <a:t>‹#›</a:t>
            </a:fld>
            <a:endParaRPr lang="en-US"/>
          </a:p>
        </p:txBody>
      </p:sp>
    </p:spTree>
    <p:extLst>
      <p:ext uri="{BB962C8B-B14F-4D97-AF65-F5344CB8AC3E}">
        <p14:creationId xmlns:p14="http://schemas.microsoft.com/office/powerpoint/2010/main" val="4235226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1928802"/>
            <a:ext cx="8501122" cy="2954655"/>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5400" b="1" dirty="0">
                <a:ln w="11430"/>
                <a:solidFill>
                  <a:schemeClr val="tx2"/>
                </a:solidFill>
                <a:effectLst>
                  <a:outerShdw blurRad="50800" dist="39000" dir="5460000" algn="tl">
                    <a:srgbClr val="000000">
                      <a:alpha val="38000"/>
                    </a:srgbClr>
                  </a:outerShdw>
                </a:effectLst>
                <a:latin typeface="Arial" charset="0"/>
                <a:cs typeface="Arial" charset="0"/>
              </a:rPr>
              <a:t>PERTEMUAN 3</a:t>
            </a:r>
          </a:p>
          <a:p>
            <a:pPr algn="ctr">
              <a:defRPr/>
            </a:pPr>
            <a:r>
              <a:rPr lang="en-US" sz="4400" b="1" dirty="0">
                <a:solidFill>
                  <a:schemeClr val="tx2"/>
                </a:solidFill>
                <a:latin typeface="Arial" charset="0"/>
                <a:cs typeface="Arial" charset="0"/>
              </a:rPr>
              <a:t>TEORI DAN KONSEP PEMROGRAMAN BERBASIS OBJECT</a:t>
            </a:r>
            <a:endParaRPr lang="en-US" sz="4400" dirty="0">
              <a:solidFill>
                <a:schemeClr val="tx2"/>
              </a:solidFill>
              <a:latin typeface="Arial" charset="0"/>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28625" y="1071563"/>
            <a:ext cx="8229600" cy="1143000"/>
          </a:xfrm>
        </p:spPr>
        <p:txBody>
          <a:bodyPr>
            <a:normAutofit fontScale="90000"/>
          </a:bodyPr>
          <a:lstStyle/>
          <a:p>
            <a:pPr algn="l"/>
            <a:r>
              <a:rPr lang="en-US" sz="3200" b="1"/>
              <a:t>Penerapan Karakteristik Pemrograman Berorientasi Objek</a:t>
            </a:r>
            <a:br>
              <a:rPr lang="en-US" sz="3200" b="1"/>
            </a:br>
            <a:endParaRPr lang="en-US" sz="3200" b="1"/>
          </a:p>
        </p:txBody>
      </p:sp>
      <p:sp>
        <p:nvSpPr>
          <p:cNvPr id="3075" name="Content Placeholder 2"/>
          <p:cNvSpPr>
            <a:spLocks noGrp="1"/>
          </p:cNvSpPr>
          <p:nvPr>
            <p:ph idx="1"/>
          </p:nvPr>
        </p:nvSpPr>
        <p:spPr>
          <a:xfrm>
            <a:off x="428625" y="2332038"/>
            <a:ext cx="8229600" cy="4525962"/>
          </a:xfrm>
        </p:spPr>
        <p:txBody>
          <a:bodyPr/>
          <a:lstStyle/>
          <a:p>
            <a:pPr>
              <a:buFont typeface="Arial" pitchFamily="34" charset="0"/>
              <a:buNone/>
            </a:pPr>
            <a:r>
              <a:rPr lang="en-US" b="1"/>
              <a:t>a.</a:t>
            </a:r>
            <a:r>
              <a:rPr lang="id-ID" b="1"/>
              <a:t>Enkapsulasi (Encapsulation)</a:t>
            </a:r>
            <a:endParaRPr lang="en-US"/>
          </a:p>
          <a:p>
            <a:r>
              <a:rPr lang="id-ID" sz="2800"/>
              <a:t>Karakteristik ini merupakan suatu cara bagaimana menyembunyikan sedemikian rupa suatu proses kedalam sistem, hal ini berguna untuk menghindari interferensi dari luar sistem dan juga lebih untuk menyederhakanan sistem itu sendiri.</a:t>
            </a:r>
            <a:endParaRPr lang="en-US" sz="2800"/>
          </a:p>
          <a:p>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l="17572" t="28410" r="15839" b="13188"/>
          <a:stretch>
            <a:fillRect/>
          </a:stretch>
        </p:blipFill>
        <p:spPr>
          <a:xfrm>
            <a:off x="357188" y="1214438"/>
            <a:ext cx="8480425" cy="4357687"/>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28625" y="1214438"/>
            <a:ext cx="8229600" cy="4429125"/>
          </a:xfrm>
        </p:spPr>
        <p:txBody>
          <a:bodyPr/>
          <a:lstStyle/>
          <a:p>
            <a:pPr algn="l"/>
            <a:r>
              <a:rPr lang="en-US" sz="3200" b="1"/>
              <a:t>b. </a:t>
            </a:r>
            <a:r>
              <a:rPr lang="id-ID" sz="3200" b="1"/>
              <a:t>Pewarisan (Inheritance)</a:t>
            </a:r>
            <a:br>
              <a:rPr lang="en-US" sz="3200" b="1"/>
            </a:br>
            <a:br>
              <a:rPr lang="en-US" sz="2800" b="1"/>
            </a:br>
            <a:r>
              <a:rPr lang="id-ID" sz="2800" b="1"/>
              <a:t>Inheritance (pewarisan/penurunan) merupakan penurunan sifat (atribut dan metod) dari induk class kepada subclass atau anak class.</a:t>
            </a:r>
            <a:br>
              <a:rPr lang="en-US" sz="2800" b="1"/>
            </a:br>
            <a:r>
              <a:rPr lang="id-ID" sz="2800" b="1"/>
              <a:t>Untuk mendeklarasikan suatu class sebagai subclass atau class turunan dari suatu class dilakukan dengan menambah kata kunci </a:t>
            </a:r>
            <a:r>
              <a:rPr lang="id-ID" sz="2800" b="1" u="sng"/>
              <a:t>“ extends”</a:t>
            </a:r>
            <a:br>
              <a:rPr lang="en-US" sz="2800" b="1"/>
            </a:br>
            <a:endParaRPr lang="en-US" sz="2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l="19479" t="27780" r="13007" b="17068"/>
          <a:stretch>
            <a:fillRect/>
          </a:stretch>
        </p:blipFill>
        <p:spPr>
          <a:xfrm>
            <a:off x="285750" y="785813"/>
            <a:ext cx="8572500" cy="5214937"/>
          </a:xfr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l="22195" t="31567" r="38960" b="24237"/>
          <a:stretch>
            <a:fillRect/>
          </a:stretch>
        </p:blipFill>
        <p:spPr>
          <a:xfrm>
            <a:off x="1071563" y="642938"/>
            <a:ext cx="8037512" cy="5357812"/>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813"/>
            <a:ext cx="8229600" cy="5340350"/>
          </a:xfrm>
        </p:spPr>
        <p:txBody>
          <a:bodyPr/>
          <a:lstStyle/>
          <a:p>
            <a:pPr>
              <a:buFont typeface="Arial" charset="0"/>
              <a:buNone/>
              <a:defRPr/>
            </a:pPr>
            <a:r>
              <a:rPr lang="en-US" b="1" dirty="0"/>
              <a:t>c. </a:t>
            </a:r>
            <a:r>
              <a:rPr lang="id-ID" b="1" dirty="0"/>
              <a:t>Polymorphism</a:t>
            </a:r>
            <a:endParaRPr lang="en-US" b="1" dirty="0"/>
          </a:p>
          <a:p>
            <a:pPr>
              <a:buFont typeface="Arial" charset="0"/>
              <a:buNone/>
              <a:defRPr/>
            </a:pPr>
            <a:r>
              <a:rPr lang="en-US" sz="2800" b="1" dirty="0">
                <a:latin typeface="+mj-lt"/>
              </a:rPr>
              <a:t>    </a:t>
            </a:r>
            <a:r>
              <a:rPr lang="id-ID" sz="2800" b="1" dirty="0">
                <a:latin typeface="+mj-lt"/>
              </a:rPr>
              <a:t>Polimorfisme merupakan Suatu kemampuan dari sebuah object untuk membolehkan mengambil </a:t>
            </a:r>
            <a:r>
              <a:rPr lang="en-US" sz="2800" b="1" dirty="0">
                <a:latin typeface="+mj-lt"/>
              </a:rPr>
              <a:t>b</a:t>
            </a:r>
            <a:r>
              <a:rPr lang="id-ID" sz="2800" b="1" dirty="0">
                <a:latin typeface="+mj-lt"/>
              </a:rPr>
              <a:t>eberapa bentuk yang berbeda agar tidak terjadi duplikasi object (kemampuan untuk mempunyai beberapa bentuk class yang berbeda). Polimorfisme ini terjadi pada saat suatu object bertipe parent class, akan tetai pemanggilan constructornya melalui subclass.</a:t>
            </a:r>
            <a:endParaRPr lang="en-US" sz="2800" b="1" dirty="0">
              <a:latin typeface="+mj-lt"/>
            </a:endParaRPr>
          </a:p>
          <a:p>
            <a:pPr>
              <a:buFont typeface="Arial" charset="0"/>
              <a:buChar char="•"/>
              <a:defRPr/>
            </a:pPr>
            <a:endParaRPr lang="en-US" sz="2800" b="1"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l="26878" t="24622" r="38902" b="9084"/>
          <a:stretch>
            <a:fillRect/>
          </a:stretch>
        </p:blipFill>
        <p:spPr>
          <a:xfrm>
            <a:off x="2071688" y="214313"/>
            <a:ext cx="5349875" cy="6215062"/>
          </a:xfr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1688</TotalTime>
  <Words>157</Words>
  <Application>Microsoft Office PowerPoint</Application>
  <PresentationFormat>On-screen Show (4:3)</PresentationFormat>
  <Paragraphs>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Penerapan Karakteristik Pemrograman Berorientasi Objek </vt:lpstr>
      <vt:lpstr>PowerPoint Presentation</vt:lpstr>
      <vt:lpstr>b. Pewarisan (Inheritance)  Inheritance (pewarisan/penurunan) merupakan penurunan sifat (atribut dan metod) dari induk class kepada subclass atau anak class. Untuk mendeklarasikan suatu class sebagai subclass atau class turunan dari suatu class dilakukan dengan menambah kata kunci “ extends” </vt:lpstr>
      <vt:lpstr>PowerPoint Presentation</vt:lpstr>
      <vt:lpstr>PowerPoint Presentation</vt:lpstr>
      <vt:lpstr>PowerPoint Presentation</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Valued Acer Customer</dc:creator>
  <cp:lastModifiedBy>Administrator</cp:lastModifiedBy>
  <cp:revision>36</cp:revision>
  <dcterms:created xsi:type="dcterms:W3CDTF">2013-01-09T09:55:17Z</dcterms:created>
  <dcterms:modified xsi:type="dcterms:W3CDTF">2022-11-15T18:52:54Z</dcterms:modified>
</cp:coreProperties>
</file>