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6" r:id="rId6"/>
    <p:sldId id="277" r:id="rId7"/>
    <p:sldId id="289" r:id="rId8"/>
    <p:sldId id="290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97" d="100"/>
          <a:sy n="97" d="100"/>
        </p:scale>
        <p:origin x="513" y="89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7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82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eza.fachry.a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 101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DAY ONE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101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788" y="2762727"/>
            <a:ext cx="1977585" cy="18937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DATABASE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POSTGRESQL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TABLES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CLAUSES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INTRODUCTION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&amp; SCHEMA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BASIC QUERIES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687EFE-AD7B-461C-88AA-CCFD6E38C736}"/>
              </a:ext>
            </a:extLst>
          </p:cNvPr>
          <p:cNvSpPr txBox="1"/>
          <p:nvPr/>
        </p:nvSpPr>
        <p:spPr>
          <a:xfrm>
            <a:off x="1639019" y="1949570"/>
            <a:ext cx="8893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</a:t>
            </a:r>
            <a:r>
              <a:rPr lang="en-US" dirty="0" err="1"/>
              <a:t>PostgresQL</a:t>
            </a:r>
            <a:r>
              <a:rPr lang="en-US" dirty="0"/>
              <a:t> &amp; </a:t>
            </a:r>
            <a:r>
              <a:rPr lang="en-US" dirty="0" err="1"/>
              <a:t>PgAdmin</a:t>
            </a:r>
            <a:r>
              <a:rPr lang="en-US" dirty="0"/>
              <a:t>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database &amp;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Operate simple basic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usage of clauses in queries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C907D6F-92D8-45E7-BC6C-24729569C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4905" y="4237363"/>
            <a:ext cx="790575" cy="628650"/>
          </a:xfrm>
          <a:prstGeom prst="rect">
            <a:avLst/>
          </a:prstGeo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Intro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687EFE-AD7B-461C-88AA-CCFD6E38C736}"/>
              </a:ext>
            </a:extLst>
          </p:cNvPr>
          <p:cNvSpPr txBox="1"/>
          <p:nvPr/>
        </p:nvSpPr>
        <p:spPr>
          <a:xfrm>
            <a:off x="1639019" y="2717321"/>
            <a:ext cx="88938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Kumpulan data yang </a:t>
            </a:r>
            <a:r>
              <a:rPr lang="en-US" dirty="0" err="1"/>
              <a:t>terorganisir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dirty="0" err="1"/>
              <a:t>Disimpan</a:t>
            </a:r>
            <a:r>
              <a:rPr lang="en-US" dirty="0"/>
              <a:t>, </a:t>
            </a:r>
            <a:r>
              <a:rPr lang="en-US" dirty="0" err="1"/>
              <a:t>dimodifikasi</a:t>
            </a:r>
            <a:r>
              <a:rPr lang="en-US" dirty="0"/>
              <a:t>, </a:t>
            </a:r>
            <a:r>
              <a:rPr lang="en-US" dirty="0" err="1"/>
              <a:t>dimanipulasi</a:t>
            </a:r>
            <a:r>
              <a:rPr lang="en-US" dirty="0"/>
              <a:t>, dan </a:t>
            </a:r>
            <a:r>
              <a:rPr lang="en-US" dirty="0" err="1"/>
              <a:t>diakses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r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system </a:t>
            </a:r>
            <a:r>
              <a:rPr lang="en-US" dirty="0" err="1"/>
              <a:t>komputer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501BCFB-7AE7-4A98-860D-659D367CE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5219" y="2659448"/>
            <a:ext cx="941561" cy="126047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2DE1D2-2E4F-4BFD-B554-E1632FD986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1077" y="4520242"/>
            <a:ext cx="1421776" cy="71779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BAF877B-B716-45D2-9C93-180DD0F2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48939" y="3353879"/>
            <a:ext cx="781050" cy="4762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84221A0-52C5-47DB-8CED-6418735660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33239" y="1669432"/>
            <a:ext cx="1000952" cy="89418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C0E3F2-62AF-4893-A09A-53C205CC4B97}"/>
              </a:ext>
            </a:extLst>
          </p:cNvPr>
          <p:cNvCxnSpPr>
            <a:cxnSpLocks/>
          </p:cNvCxnSpPr>
          <p:nvPr/>
        </p:nvCxnSpPr>
        <p:spPr>
          <a:xfrm>
            <a:off x="4356338" y="1423361"/>
            <a:ext cx="5236234" cy="247068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7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687EFE-AD7B-461C-88AA-CCFD6E38C736}"/>
              </a:ext>
            </a:extLst>
          </p:cNvPr>
          <p:cNvSpPr txBox="1"/>
          <p:nvPr/>
        </p:nvSpPr>
        <p:spPr>
          <a:xfrm>
            <a:off x="1639019" y="1949570"/>
            <a:ext cx="8893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world’s most </a:t>
            </a:r>
            <a:r>
              <a:rPr lang="en-US" b="1" dirty="0"/>
              <a:t>advanced </a:t>
            </a:r>
            <a:r>
              <a:rPr lang="en-US" dirty="0"/>
              <a:t>open source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 is an open source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PgAdmin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Cascade option in drop and truncate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explain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Outer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Union/Except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16B1CF-ECAD-4EF2-898E-06A85EB7E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124649"/>
              </p:ext>
            </p:extLst>
          </p:nvPr>
        </p:nvGraphicFramePr>
        <p:xfrm>
          <a:off x="7832565" y="2439848"/>
          <a:ext cx="2634152" cy="2435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4" imgW="3034800" imgH="2806200" progId="">
                  <p:embed/>
                </p:oleObj>
              </mc:Choice>
              <mc:Fallback>
                <p:oleObj r:id="rId4" imgW="3034800" imgH="2806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32565" y="2439848"/>
                        <a:ext cx="2634152" cy="2435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65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F17B6-EE7A-4288-91D5-9D29B955F4CA}"/>
              </a:ext>
            </a:extLst>
          </p:cNvPr>
          <p:cNvSpPr/>
          <p:nvPr/>
        </p:nvSpPr>
        <p:spPr>
          <a:xfrm>
            <a:off x="8981732" y="5475343"/>
            <a:ext cx="28816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Reza </a:t>
            </a:r>
            <a:r>
              <a:rPr lang="en-US" sz="2000" b="1" dirty="0" err="1">
                <a:solidFill>
                  <a:schemeClr val="accent4"/>
                </a:solidFill>
              </a:rPr>
              <a:t>Fachry</a:t>
            </a:r>
            <a:endParaRPr lang="en-US" sz="2000" b="1" dirty="0">
              <a:solidFill>
                <a:schemeClr val="accent4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reza.fachry.a@gmail.com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accent4"/>
                </a:solidFill>
              </a:rPr>
              <a:t>0856 95 260260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98</Words>
  <Application>Microsoft Office PowerPoint</Application>
  <PresentationFormat>Widescreen</PresentationFormat>
  <Paragraphs>53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Office Theme</vt:lpstr>
      <vt:lpstr>DATABASE 101 DAY ONE</vt:lpstr>
      <vt:lpstr>Project analysis slide 2</vt:lpstr>
      <vt:lpstr>Project analysis slide 3</vt:lpstr>
      <vt:lpstr>Project analysis slide 3</vt:lpstr>
      <vt:lpstr>Project analysis slide 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2019-06-22T15:06:18Z</dcterms:created>
  <dcterms:modified xsi:type="dcterms:W3CDTF">2019-06-24T02:09:11Z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