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0" d="100"/>
          <a:sy n="100" d="100"/>
        </p:scale>
        <p:origin x="1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ccftech.com/windows-10-editions/" TargetMode="External"/><Relationship Id="rId1" Type="http://schemas.openxmlformats.org/officeDocument/2006/relationships/image" Target="../media/image22.png"/><Relationship Id="rId6" Type="http://schemas.openxmlformats.org/officeDocument/2006/relationships/hyperlink" Target="https://commons.wikimedia.org/wiki/File:Icons8_flat_linux.svg" TargetMode="External"/><Relationship Id="rId5" Type="http://schemas.openxmlformats.org/officeDocument/2006/relationships/image" Target="../media/image24.png"/><Relationship Id="rId4" Type="http://schemas.openxmlformats.org/officeDocument/2006/relationships/hyperlink" Target="http://pngimg.com/download/19674"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ccftech.com/windows-10-editions/" TargetMode="External"/><Relationship Id="rId1" Type="http://schemas.openxmlformats.org/officeDocument/2006/relationships/image" Target="../media/image22.png"/><Relationship Id="rId6" Type="http://schemas.openxmlformats.org/officeDocument/2006/relationships/hyperlink" Target="https://commons.wikimedia.org/wiki/File:Icons8_flat_linux.svg" TargetMode="External"/><Relationship Id="rId5" Type="http://schemas.openxmlformats.org/officeDocument/2006/relationships/image" Target="../media/image24.png"/><Relationship Id="rId4" Type="http://schemas.openxmlformats.org/officeDocument/2006/relationships/hyperlink" Target="http://pngimg.com/download/19674"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ADA0CA-73F8-4A96-B41E-484B39B6D04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EB2466E-C7A9-405D-8AF8-04F7FA883256}">
      <dgm:prSet/>
      <dgm:spPr/>
      <dgm:t>
        <a:bodyPr/>
        <a:lstStyle/>
        <a:p>
          <a:pPr>
            <a:lnSpc>
              <a:spcPct val="100000"/>
            </a:lnSpc>
          </a:pPr>
          <a:r>
            <a:rPr lang="en-US"/>
            <a:t>Java Fundamental</a:t>
          </a:r>
        </a:p>
      </dgm:t>
    </dgm:pt>
    <dgm:pt modelId="{8E820D30-D7DC-452D-89ED-209A10C60E84}" type="parTrans" cxnId="{6D20613B-1CC4-4EF3-9CD5-0B368D2AEBF6}">
      <dgm:prSet/>
      <dgm:spPr/>
      <dgm:t>
        <a:bodyPr/>
        <a:lstStyle/>
        <a:p>
          <a:endParaRPr lang="en-US"/>
        </a:p>
      </dgm:t>
    </dgm:pt>
    <dgm:pt modelId="{83B45737-0F64-4BA0-87AF-8874681F5688}" type="sibTrans" cxnId="{6D20613B-1CC4-4EF3-9CD5-0B368D2AEBF6}">
      <dgm:prSet/>
      <dgm:spPr/>
      <dgm:t>
        <a:bodyPr/>
        <a:lstStyle/>
        <a:p>
          <a:pPr>
            <a:lnSpc>
              <a:spcPct val="100000"/>
            </a:lnSpc>
          </a:pPr>
          <a:endParaRPr lang="en-US"/>
        </a:p>
      </dgm:t>
    </dgm:pt>
    <dgm:pt modelId="{AE7A82D9-7D2B-4CB7-BD4B-488881929FBE}">
      <dgm:prSet/>
      <dgm:spPr/>
      <dgm:t>
        <a:bodyPr/>
        <a:lstStyle/>
        <a:p>
          <a:pPr>
            <a:lnSpc>
              <a:spcPct val="100000"/>
            </a:lnSpc>
          </a:pPr>
          <a:r>
            <a:rPr lang="en-US"/>
            <a:t>Database Fundamental Using PostgreSQL 10+</a:t>
          </a:r>
        </a:p>
      </dgm:t>
    </dgm:pt>
    <dgm:pt modelId="{26408B2A-F9D8-45C6-A461-2EC00C2FA319}" type="parTrans" cxnId="{61183E73-E1E0-4F05-A553-0F8F1929BFFC}">
      <dgm:prSet/>
      <dgm:spPr/>
      <dgm:t>
        <a:bodyPr/>
        <a:lstStyle/>
        <a:p>
          <a:endParaRPr lang="en-US"/>
        </a:p>
      </dgm:t>
    </dgm:pt>
    <dgm:pt modelId="{13D15180-14E9-4C18-9C31-27676138DEBE}" type="sibTrans" cxnId="{61183E73-E1E0-4F05-A553-0F8F1929BFFC}">
      <dgm:prSet/>
      <dgm:spPr/>
      <dgm:t>
        <a:bodyPr/>
        <a:lstStyle/>
        <a:p>
          <a:pPr>
            <a:lnSpc>
              <a:spcPct val="100000"/>
            </a:lnSpc>
          </a:pPr>
          <a:endParaRPr lang="en-US"/>
        </a:p>
      </dgm:t>
    </dgm:pt>
    <dgm:pt modelId="{38DE4E80-9AB7-411E-8C81-F8AD5C2441B0}">
      <dgm:prSet/>
      <dgm:spPr/>
      <dgm:t>
        <a:bodyPr/>
        <a:lstStyle/>
        <a:p>
          <a:pPr>
            <a:lnSpc>
              <a:spcPct val="100000"/>
            </a:lnSpc>
          </a:pPr>
          <a:r>
            <a:rPr lang="en-US"/>
            <a:t>Spring Framework</a:t>
          </a:r>
        </a:p>
      </dgm:t>
    </dgm:pt>
    <dgm:pt modelId="{A0E16D07-7639-426B-92D7-4C85C71AD866}" type="parTrans" cxnId="{2861EAE8-BC9A-4411-BBC2-4EE62ACD6C99}">
      <dgm:prSet/>
      <dgm:spPr/>
      <dgm:t>
        <a:bodyPr/>
        <a:lstStyle/>
        <a:p>
          <a:endParaRPr lang="en-US"/>
        </a:p>
      </dgm:t>
    </dgm:pt>
    <dgm:pt modelId="{7E5334D4-9EC4-4059-B6B6-4CEA8BB9CBFD}" type="sibTrans" cxnId="{2861EAE8-BC9A-4411-BBC2-4EE62ACD6C99}">
      <dgm:prSet/>
      <dgm:spPr/>
      <dgm:t>
        <a:bodyPr/>
        <a:lstStyle/>
        <a:p>
          <a:pPr>
            <a:lnSpc>
              <a:spcPct val="100000"/>
            </a:lnSpc>
          </a:pPr>
          <a:endParaRPr lang="en-US"/>
        </a:p>
      </dgm:t>
    </dgm:pt>
    <dgm:pt modelId="{4ED38717-2D0D-443C-8C38-3FC2A333D0C0}">
      <dgm:prSet/>
      <dgm:spPr/>
      <dgm:t>
        <a:bodyPr/>
        <a:lstStyle/>
        <a:p>
          <a:pPr>
            <a:lnSpc>
              <a:spcPct val="100000"/>
            </a:lnSpc>
          </a:pPr>
          <a:r>
            <a:rPr lang="en-US"/>
            <a:t>Spring Data JPA with Hibernate</a:t>
          </a:r>
        </a:p>
      </dgm:t>
    </dgm:pt>
    <dgm:pt modelId="{46C7265D-D3CF-4211-964C-F1B8FCD4BC98}" type="parTrans" cxnId="{10C9BE44-9CF6-4AE0-99A6-8587B1B3FBBA}">
      <dgm:prSet/>
      <dgm:spPr/>
      <dgm:t>
        <a:bodyPr/>
        <a:lstStyle/>
        <a:p>
          <a:endParaRPr lang="en-US"/>
        </a:p>
      </dgm:t>
    </dgm:pt>
    <dgm:pt modelId="{511215F4-4246-4E83-BE32-92F56A944192}" type="sibTrans" cxnId="{10C9BE44-9CF6-4AE0-99A6-8587B1B3FBBA}">
      <dgm:prSet/>
      <dgm:spPr/>
      <dgm:t>
        <a:bodyPr/>
        <a:lstStyle/>
        <a:p>
          <a:pPr>
            <a:lnSpc>
              <a:spcPct val="100000"/>
            </a:lnSpc>
          </a:pPr>
          <a:endParaRPr lang="en-US"/>
        </a:p>
      </dgm:t>
    </dgm:pt>
    <dgm:pt modelId="{6442A6D8-A0E6-4807-BE26-84F24B226AA3}">
      <dgm:prSet/>
      <dgm:spPr/>
      <dgm:t>
        <a:bodyPr/>
        <a:lstStyle/>
        <a:p>
          <a:pPr>
            <a:lnSpc>
              <a:spcPct val="100000"/>
            </a:lnSpc>
          </a:pPr>
          <a:r>
            <a:rPr lang="en-US"/>
            <a:t>Jasper Report</a:t>
          </a:r>
        </a:p>
      </dgm:t>
    </dgm:pt>
    <dgm:pt modelId="{C5EC9185-7B16-4192-8D3B-ADC13A174110}" type="parTrans" cxnId="{1107CC87-A55E-49A5-8663-81AE97FE6F32}">
      <dgm:prSet/>
      <dgm:spPr/>
      <dgm:t>
        <a:bodyPr/>
        <a:lstStyle/>
        <a:p>
          <a:endParaRPr lang="en-US"/>
        </a:p>
      </dgm:t>
    </dgm:pt>
    <dgm:pt modelId="{EAF85D08-B50D-42BF-925A-CC0845CDB290}" type="sibTrans" cxnId="{1107CC87-A55E-49A5-8663-81AE97FE6F32}">
      <dgm:prSet/>
      <dgm:spPr/>
      <dgm:t>
        <a:bodyPr/>
        <a:lstStyle/>
        <a:p>
          <a:endParaRPr lang="en-US"/>
        </a:p>
      </dgm:t>
    </dgm:pt>
    <dgm:pt modelId="{30C70464-CABC-45AC-9D9B-FA903CF173AD}" type="pres">
      <dgm:prSet presAssocID="{E0ADA0CA-73F8-4A96-B41E-484B39B6D045}" presName="root" presStyleCnt="0">
        <dgm:presLayoutVars>
          <dgm:dir/>
          <dgm:resizeHandles val="exact"/>
        </dgm:presLayoutVars>
      </dgm:prSet>
      <dgm:spPr/>
    </dgm:pt>
    <dgm:pt modelId="{41885462-10F8-4A32-88ED-0AC554BA19E7}" type="pres">
      <dgm:prSet presAssocID="{E0ADA0CA-73F8-4A96-B41E-484B39B6D045}" presName="container" presStyleCnt="0">
        <dgm:presLayoutVars>
          <dgm:dir/>
          <dgm:resizeHandles val="exact"/>
        </dgm:presLayoutVars>
      </dgm:prSet>
      <dgm:spPr/>
    </dgm:pt>
    <dgm:pt modelId="{F6C44907-AE63-4594-9BC4-63D880520E49}" type="pres">
      <dgm:prSet presAssocID="{6EB2466E-C7A9-405D-8AF8-04F7FA883256}" presName="compNode" presStyleCnt="0"/>
      <dgm:spPr/>
    </dgm:pt>
    <dgm:pt modelId="{B66A4C46-D9A3-4E10-82D7-FEB5E357FAE8}" type="pres">
      <dgm:prSet presAssocID="{6EB2466E-C7A9-405D-8AF8-04F7FA883256}" presName="iconBgRect" presStyleLbl="bgShp" presStyleIdx="0" presStyleCnt="5"/>
      <dgm:spPr/>
    </dgm:pt>
    <dgm:pt modelId="{883392A4-1FD6-4705-A011-333A5148E49A}" type="pres">
      <dgm:prSet presAssocID="{6EB2466E-C7A9-405D-8AF8-04F7FA88325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67C495A-AB15-4BAD-9EA6-6DDE3446AF15}" type="pres">
      <dgm:prSet presAssocID="{6EB2466E-C7A9-405D-8AF8-04F7FA883256}" presName="spaceRect" presStyleCnt="0"/>
      <dgm:spPr/>
    </dgm:pt>
    <dgm:pt modelId="{433CA940-3AED-4C31-BDA6-DE2F229AED57}" type="pres">
      <dgm:prSet presAssocID="{6EB2466E-C7A9-405D-8AF8-04F7FA883256}" presName="textRect" presStyleLbl="revTx" presStyleIdx="0" presStyleCnt="5">
        <dgm:presLayoutVars>
          <dgm:chMax val="1"/>
          <dgm:chPref val="1"/>
        </dgm:presLayoutVars>
      </dgm:prSet>
      <dgm:spPr/>
    </dgm:pt>
    <dgm:pt modelId="{671FD903-49EE-4179-AA91-A1B4D5F13429}" type="pres">
      <dgm:prSet presAssocID="{83B45737-0F64-4BA0-87AF-8874681F5688}" presName="sibTrans" presStyleLbl="sibTrans2D1" presStyleIdx="0" presStyleCnt="0"/>
      <dgm:spPr/>
    </dgm:pt>
    <dgm:pt modelId="{7A02CEC9-B549-41C8-9322-BC250C72B605}" type="pres">
      <dgm:prSet presAssocID="{AE7A82D9-7D2B-4CB7-BD4B-488881929FBE}" presName="compNode" presStyleCnt="0"/>
      <dgm:spPr/>
    </dgm:pt>
    <dgm:pt modelId="{3141A564-6870-40B1-8A5D-EC5852294C86}" type="pres">
      <dgm:prSet presAssocID="{AE7A82D9-7D2B-4CB7-BD4B-488881929FBE}" presName="iconBgRect" presStyleLbl="bgShp" presStyleIdx="1" presStyleCnt="5"/>
      <dgm:spPr/>
    </dgm:pt>
    <dgm:pt modelId="{02FE7E8B-2ABC-4F32-814A-94EC61BFF6E7}" type="pres">
      <dgm:prSet presAssocID="{AE7A82D9-7D2B-4CB7-BD4B-488881929FB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8FADC94-A725-4EE5-B3CB-2E117F9467A9}" type="pres">
      <dgm:prSet presAssocID="{AE7A82D9-7D2B-4CB7-BD4B-488881929FBE}" presName="spaceRect" presStyleCnt="0"/>
      <dgm:spPr/>
    </dgm:pt>
    <dgm:pt modelId="{BC1E4A17-F3D6-4AC3-AD48-982E4FFA0E1E}" type="pres">
      <dgm:prSet presAssocID="{AE7A82D9-7D2B-4CB7-BD4B-488881929FBE}" presName="textRect" presStyleLbl="revTx" presStyleIdx="1" presStyleCnt="5">
        <dgm:presLayoutVars>
          <dgm:chMax val="1"/>
          <dgm:chPref val="1"/>
        </dgm:presLayoutVars>
      </dgm:prSet>
      <dgm:spPr/>
    </dgm:pt>
    <dgm:pt modelId="{BDAC5882-D755-494E-9B52-53A7CC0F952F}" type="pres">
      <dgm:prSet presAssocID="{13D15180-14E9-4C18-9C31-27676138DEBE}" presName="sibTrans" presStyleLbl="sibTrans2D1" presStyleIdx="0" presStyleCnt="0"/>
      <dgm:spPr/>
    </dgm:pt>
    <dgm:pt modelId="{87CBC06D-BE5F-45A6-8C8B-FE7975CBBE1F}" type="pres">
      <dgm:prSet presAssocID="{38DE4E80-9AB7-411E-8C81-F8AD5C2441B0}" presName="compNode" presStyleCnt="0"/>
      <dgm:spPr/>
    </dgm:pt>
    <dgm:pt modelId="{E4B84FFF-9D8A-4B89-9B60-811248152C93}" type="pres">
      <dgm:prSet presAssocID="{38DE4E80-9AB7-411E-8C81-F8AD5C2441B0}" presName="iconBgRect" presStyleLbl="bgShp" presStyleIdx="2" presStyleCnt="5"/>
      <dgm:spPr/>
    </dgm:pt>
    <dgm:pt modelId="{70B78D27-02B6-412E-9B94-944454CF3B7A}" type="pres">
      <dgm:prSet presAssocID="{38DE4E80-9AB7-411E-8C81-F8AD5C2441B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nt"/>
        </a:ext>
      </dgm:extLst>
    </dgm:pt>
    <dgm:pt modelId="{B717587F-0700-4B11-BE17-BBCD03925A8B}" type="pres">
      <dgm:prSet presAssocID="{38DE4E80-9AB7-411E-8C81-F8AD5C2441B0}" presName="spaceRect" presStyleCnt="0"/>
      <dgm:spPr/>
    </dgm:pt>
    <dgm:pt modelId="{F8A0E861-36AD-421C-92B6-922316BCF729}" type="pres">
      <dgm:prSet presAssocID="{38DE4E80-9AB7-411E-8C81-F8AD5C2441B0}" presName="textRect" presStyleLbl="revTx" presStyleIdx="2" presStyleCnt="5">
        <dgm:presLayoutVars>
          <dgm:chMax val="1"/>
          <dgm:chPref val="1"/>
        </dgm:presLayoutVars>
      </dgm:prSet>
      <dgm:spPr/>
    </dgm:pt>
    <dgm:pt modelId="{C109D326-BD67-403A-9AE3-415ED190E3FE}" type="pres">
      <dgm:prSet presAssocID="{7E5334D4-9EC4-4059-B6B6-4CEA8BB9CBFD}" presName="sibTrans" presStyleLbl="sibTrans2D1" presStyleIdx="0" presStyleCnt="0"/>
      <dgm:spPr/>
    </dgm:pt>
    <dgm:pt modelId="{CE56768E-30C2-4D8B-BFE3-E077BAFD67FA}" type="pres">
      <dgm:prSet presAssocID="{4ED38717-2D0D-443C-8C38-3FC2A333D0C0}" presName="compNode" presStyleCnt="0"/>
      <dgm:spPr/>
    </dgm:pt>
    <dgm:pt modelId="{A869687A-4500-4F6A-BB2D-F8F885F399A1}" type="pres">
      <dgm:prSet presAssocID="{4ED38717-2D0D-443C-8C38-3FC2A333D0C0}" presName="iconBgRect" presStyleLbl="bgShp" presStyleIdx="3" presStyleCnt="5"/>
      <dgm:spPr/>
    </dgm:pt>
    <dgm:pt modelId="{45544134-0131-4139-BB95-2E3026332AC4}" type="pres">
      <dgm:prSet presAssocID="{4ED38717-2D0D-443C-8C38-3FC2A333D0C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terpillar"/>
        </a:ext>
      </dgm:extLst>
    </dgm:pt>
    <dgm:pt modelId="{F483A0E6-01C3-4D3E-A9CB-43098BF9ABAC}" type="pres">
      <dgm:prSet presAssocID="{4ED38717-2D0D-443C-8C38-3FC2A333D0C0}" presName="spaceRect" presStyleCnt="0"/>
      <dgm:spPr/>
    </dgm:pt>
    <dgm:pt modelId="{722B906D-4F59-4D8D-BC34-A1B59CD881AF}" type="pres">
      <dgm:prSet presAssocID="{4ED38717-2D0D-443C-8C38-3FC2A333D0C0}" presName="textRect" presStyleLbl="revTx" presStyleIdx="3" presStyleCnt="5">
        <dgm:presLayoutVars>
          <dgm:chMax val="1"/>
          <dgm:chPref val="1"/>
        </dgm:presLayoutVars>
      </dgm:prSet>
      <dgm:spPr/>
    </dgm:pt>
    <dgm:pt modelId="{41B77851-5627-4508-AAFB-3F793675B619}" type="pres">
      <dgm:prSet presAssocID="{511215F4-4246-4E83-BE32-92F56A944192}" presName="sibTrans" presStyleLbl="sibTrans2D1" presStyleIdx="0" presStyleCnt="0"/>
      <dgm:spPr/>
    </dgm:pt>
    <dgm:pt modelId="{D8CF8C7D-D5A5-4639-9A3F-B86D279DFAE3}" type="pres">
      <dgm:prSet presAssocID="{6442A6D8-A0E6-4807-BE26-84F24B226AA3}" presName="compNode" presStyleCnt="0"/>
      <dgm:spPr/>
    </dgm:pt>
    <dgm:pt modelId="{5755B58F-F0FC-4FC9-80A4-FB1DEA084FD1}" type="pres">
      <dgm:prSet presAssocID="{6442A6D8-A0E6-4807-BE26-84F24B226AA3}" presName="iconBgRect" presStyleLbl="bgShp" presStyleIdx="4" presStyleCnt="5"/>
      <dgm:spPr/>
    </dgm:pt>
    <dgm:pt modelId="{B70AF01D-A2B4-485D-A6CE-454D750DC74D}" type="pres">
      <dgm:prSet presAssocID="{6442A6D8-A0E6-4807-BE26-84F24B226A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6CD374A0-3A26-4BE4-8211-81D5ABE3F724}" type="pres">
      <dgm:prSet presAssocID="{6442A6D8-A0E6-4807-BE26-84F24B226AA3}" presName="spaceRect" presStyleCnt="0"/>
      <dgm:spPr/>
    </dgm:pt>
    <dgm:pt modelId="{AD8A2306-3691-44CC-A8F0-25B6E3CFACB3}" type="pres">
      <dgm:prSet presAssocID="{6442A6D8-A0E6-4807-BE26-84F24B226AA3}" presName="textRect" presStyleLbl="revTx" presStyleIdx="4" presStyleCnt="5">
        <dgm:presLayoutVars>
          <dgm:chMax val="1"/>
          <dgm:chPref val="1"/>
        </dgm:presLayoutVars>
      </dgm:prSet>
      <dgm:spPr/>
    </dgm:pt>
  </dgm:ptLst>
  <dgm:cxnLst>
    <dgm:cxn modelId="{BB990934-BC03-4023-8232-8B05AAF92C28}" type="presOf" srcId="{E0ADA0CA-73F8-4A96-B41E-484B39B6D045}" destId="{30C70464-CABC-45AC-9D9B-FA903CF173AD}" srcOrd="0" destOrd="0" presId="urn:microsoft.com/office/officeart/2018/2/layout/IconCircleList"/>
    <dgm:cxn modelId="{6D20613B-1CC4-4EF3-9CD5-0B368D2AEBF6}" srcId="{E0ADA0CA-73F8-4A96-B41E-484B39B6D045}" destId="{6EB2466E-C7A9-405D-8AF8-04F7FA883256}" srcOrd="0" destOrd="0" parTransId="{8E820D30-D7DC-452D-89ED-209A10C60E84}" sibTransId="{83B45737-0F64-4BA0-87AF-8874681F5688}"/>
    <dgm:cxn modelId="{10C9BE44-9CF6-4AE0-99A6-8587B1B3FBBA}" srcId="{E0ADA0CA-73F8-4A96-B41E-484B39B6D045}" destId="{4ED38717-2D0D-443C-8C38-3FC2A333D0C0}" srcOrd="3" destOrd="0" parTransId="{46C7265D-D3CF-4211-964C-F1B8FCD4BC98}" sibTransId="{511215F4-4246-4E83-BE32-92F56A944192}"/>
    <dgm:cxn modelId="{13BBE26B-55B3-4EAA-AB58-7D49BAED4526}" type="presOf" srcId="{38DE4E80-9AB7-411E-8C81-F8AD5C2441B0}" destId="{F8A0E861-36AD-421C-92B6-922316BCF729}" srcOrd="0" destOrd="0" presId="urn:microsoft.com/office/officeart/2018/2/layout/IconCircleList"/>
    <dgm:cxn modelId="{61183E73-E1E0-4F05-A553-0F8F1929BFFC}" srcId="{E0ADA0CA-73F8-4A96-B41E-484B39B6D045}" destId="{AE7A82D9-7D2B-4CB7-BD4B-488881929FBE}" srcOrd="1" destOrd="0" parTransId="{26408B2A-F9D8-45C6-A461-2EC00C2FA319}" sibTransId="{13D15180-14E9-4C18-9C31-27676138DEBE}"/>
    <dgm:cxn modelId="{2C828558-A4AA-48AE-B6EF-51A857B69140}" type="presOf" srcId="{6EB2466E-C7A9-405D-8AF8-04F7FA883256}" destId="{433CA940-3AED-4C31-BDA6-DE2F229AED57}" srcOrd="0" destOrd="0" presId="urn:microsoft.com/office/officeart/2018/2/layout/IconCircleList"/>
    <dgm:cxn modelId="{0F203781-16C6-42C6-A0FB-15AE653A504C}" type="presOf" srcId="{4ED38717-2D0D-443C-8C38-3FC2A333D0C0}" destId="{722B906D-4F59-4D8D-BC34-A1B59CD881AF}" srcOrd="0" destOrd="0" presId="urn:microsoft.com/office/officeart/2018/2/layout/IconCircleList"/>
    <dgm:cxn modelId="{1107CC87-A55E-49A5-8663-81AE97FE6F32}" srcId="{E0ADA0CA-73F8-4A96-B41E-484B39B6D045}" destId="{6442A6D8-A0E6-4807-BE26-84F24B226AA3}" srcOrd="4" destOrd="0" parTransId="{C5EC9185-7B16-4192-8D3B-ADC13A174110}" sibTransId="{EAF85D08-B50D-42BF-925A-CC0845CDB290}"/>
    <dgm:cxn modelId="{0659328E-798A-4FA5-891F-B6BFF228CAC4}" type="presOf" srcId="{6442A6D8-A0E6-4807-BE26-84F24B226AA3}" destId="{AD8A2306-3691-44CC-A8F0-25B6E3CFACB3}" srcOrd="0" destOrd="0" presId="urn:microsoft.com/office/officeart/2018/2/layout/IconCircleList"/>
    <dgm:cxn modelId="{A55D63AF-B50E-42CE-BAB1-B7EA61B27777}" type="presOf" srcId="{13D15180-14E9-4C18-9C31-27676138DEBE}" destId="{BDAC5882-D755-494E-9B52-53A7CC0F952F}" srcOrd="0" destOrd="0" presId="urn:microsoft.com/office/officeart/2018/2/layout/IconCircleList"/>
    <dgm:cxn modelId="{AFAE70C5-D345-4ACC-9BE0-011CE36B6D20}" type="presOf" srcId="{511215F4-4246-4E83-BE32-92F56A944192}" destId="{41B77851-5627-4508-AAFB-3F793675B619}" srcOrd="0" destOrd="0" presId="urn:microsoft.com/office/officeart/2018/2/layout/IconCircleList"/>
    <dgm:cxn modelId="{F7B4EADB-5BD4-4506-A891-BED8650D225B}" type="presOf" srcId="{AE7A82D9-7D2B-4CB7-BD4B-488881929FBE}" destId="{BC1E4A17-F3D6-4AC3-AD48-982E4FFA0E1E}" srcOrd="0" destOrd="0" presId="urn:microsoft.com/office/officeart/2018/2/layout/IconCircleList"/>
    <dgm:cxn modelId="{2861EAE8-BC9A-4411-BBC2-4EE62ACD6C99}" srcId="{E0ADA0CA-73F8-4A96-B41E-484B39B6D045}" destId="{38DE4E80-9AB7-411E-8C81-F8AD5C2441B0}" srcOrd="2" destOrd="0" parTransId="{A0E16D07-7639-426B-92D7-4C85C71AD866}" sibTransId="{7E5334D4-9EC4-4059-B6B6-4CEA8BB9CBFD}"/>
    <dgm:cxn modelId="{BCF710EA-9426-4B14-9A34-8485B4D0AA61}" type="presOf" srcId="{83B45737-0F64-4BA0-87AF-8874681F5688}" destId="{671FD903-49EE-4179-AA91-A1B4D5F13429}" srcOrd="0" destOrd="0" presId="urn:microsoft.com/office/officeart/2018/2/layout/IconCircleList"/>
    <dgm:cxn modelId="{C6C548EE-3A80-45F6-A433-918B0C5F68DB}" type="presOf" srcId="{7E5334D4-9EC4-4059-B6B6-4CEA8BB9CBFD}" destId="{C109D326-BD67-403A-9AE3-415ED190E3FE}" srcOrd="0" destOrd="0" presId="urn:microsoft.com/office/officeart/2018/2/layout/IconCircleList"/>
    <dgm:cxn modelId="{C1DDA478-DE99-41B4-BA19-E127522EBD53}" type="presParOf" srcId="{30C70464-CABC-45AC-9D9B-FA903CF173AD}" destId="{41885462-10F8-4A32-88ED-0AC554BA19E7}" srcOrd="0" destOrd="0" presId="urn:microsoft.com/office/officeart/2018/2/layout/IconCircleList"/>
    <dgm:cxn modelId="{13FB2AD9-CEDA-4F00-87B0-F187B72B20AC}" type="presParOf" srcId="{41885462-10F8-4A32-88ED-0AC554BA19E7}" destId="{F6C44907-AE63-4594-9BC4-63D880520E49}" srcOrd="0" destOrd="0" presId="urn:microsoft.com/office/officeart/2018/2/layout/IconCircleList"/>
    <dgm:cxn modelId="{01E2D06D-C625-4A20-8218-C4FB85C3B781}" type="presParOf" srcId="{F6C44907-AE63-4594-9BC4-63D880520E49}" destId="{B66A4C46-D9A3-4E10-82D7-FEB5E357FAE8}" srcOrd="0" destOrd="0" presId="urn:microsoft.com/office/officeart/2018/2/layout/IconCircleList"/>
    <dgm:cxn modelId="{20A30CD8-8997-464E-B5AF-F266DE762759}" type="presParOf" srcId="{F6C44907-AE63-4594-9BC4-63D880520E49}" destId="{883392A4-1FD6-4705-A011-333A5148E49A}" srcOrd="1" destOrd="0" presId="urn:microsoft.com/office/officeart/2018/2/layout/IconCircleList"/>
    <dgm:cxn modelId="{B8B91057-420D-46B5-AEA2-D7DD7F789681}" type="presParOf" srcId="{F6C44907-AE63-4594-9BC4-63D880520E49}" destId="{567C495A-AB15-4BAD-9EA6-6DDE3446AF15}" srcOrd="2" destOrd="0" presId="urn:microsoft.com/office/officeart/2018/2/layout/IconCircleList"/>
    <dgm:cxn modelId="{A69D3192-FBDB-4EEF-987D-F0122F3AD05E}" type="presParOf" srcId="{F6C44907-AE63-4594-9BC4-63D880520E49}" destId="{433CA940-3AED-4C31-BDA6-DE2F229AED57}" srcOrd="3" destOrd="0" presId="urn:microsoft.com/office/officeart/2018/2/layout/IconCircleList"/>
    <dgm:cxn modelId="{A4C56235-BFB9-426F-BFE8-DAE540B32BC4}" type="presParOf" srcId="{41885462-10F8-4A32-88ED-0AC554BA19E7}" destId="{671FD903-49EE-4179-AA91-A1B4D5F13429}" srcOrd="1" destOrd="0" presId="urn:microsoft.com/office/officeart/2018/2/layout/IconCircleList"/>
    <dgm:cxn modelId="{7C77654A-F4D5-451D-BA54-F421D3A19F2F}" type="presParOf" srcId="{41885462-10F8-4A32-88ED-0AC554BA19E7}" destId="{7A02CEC9-B549-41C8-9322-BC250C72B605}" srcOrd="2" destOrd="0" presId="urn:microsoft.com/office/officeart/2018/2/layout/IconCircleList"/>
    <dgm:cxn modelId="{22808A7A-BA7F-4205-A4B8-578FC2D73C32}" type="presParOf" srcId="{7A02CEC9-B549-41C8-9322-BC250C72B605}" destId="{3141A564-6870-40B1-8A5D-EC5852294C86}" srcOrd="0" destOrd="0" presId="urn:microsoft.com/office/officeart/2018/2/layout/IconCircleList"/>
    <dgm:cxn modelId="{7861C595-165B-4AF9-A68C-7F660AF6F290}" type="presParOf" srcId="{7A02CEC9-B549-41C8-9322-BC250C72B605}" destId="{02FE7E8B-2ABC-4F32-814A-94EC61BFF6E7}" srcOrd="1" destOrd="0" presId="urn:microsoft.com/office/officeart/2018/2/layout/IconCircleList"/>
    <dgm:cxn modelId="{B387CAC4-AADB-4E89-B448-7408C482BE2D}" type="presParOf" srcId="{7A02CEC9-B549-41C8-9322-BC250C72B605}" destId="{C8FADC94-A725-4EE5-B3CB-2E117F9467A9}" srcOrd="2" destOrd="0" presId="urn:microsoft.com/office/officeart/2018/2/layout/IconCircleList"/>
    <dgm:cxn modelId="{228C225B-D46F-444C-AB4D-2290BA55EBC6}" type="presParOf" srcId="{7A02CEC9-B549-41C8-9322-BC250C72B605}" destId="{BC1E4A17-F3D6-4AC3-AD48-982E4FFA0E1E}" srcOrd="3" destOrd="0" presId="urn:microsoft.com/office/officeart/2018/2/layout/IconCircleList"/>
    <dgm:cxn modelId="{F80DD8BA-6612-4F8D-953C-541CF5801462}" type="presParOf" srcId="{41885462-10F8-4A32-88ED-0AC554BA19E7}" destId="{BDAC5882-D755-494E-9B52-53A7CC0F952F}" srcOrd="3" destOrd="0" presId="urn:microsoft.com/office/officeart/2018/2/layout/IconCircleList"/>
    <dgm:cxn modelId="{58055E5F-BD1C-44EE-B137-DF6FA34AC20B}" type="presParOf" srcId="{41885462-10F8-4A32-88ED-0AC554BA19E7}" destId="{87CBC06D-BE5F-45A6-8C8B-FE7975CBBE1F}" srcOrd="4" destOrd="0" presId="urn:microsoft.com/office/officeart/2018/2/layout/IconCircleList"/>
    <dgm:cxn modelId="{1D223C82-489E-49CD-8733-22BD9F7CBCFA}" type="presParOf" srcId="{87CBC06D-BE5F-45A6-8C8B-FE7975CBBE1F}" destId="{E4B84FFF-9D8A-4B89-9B60-811248152C93}" srcOrd="0" destOrd="0" presId="urn:microsoft.com/office/officeart/2018/2/layout/IconCircleList"/>
    <dgm:cxn modelId="{91358CD3-C2A1-4A42-9D1C-E9310A672CB8}" type="presParOf" srcId="{87CBC06D-BE5F-45A6-8C8B-FE7975CBBE1F}" destId="{70B78D27-02B6-412E-9B94-944454CF3B7A}" srcOrd="1" destOrd="0" presId="urn:microsoft.com/office/officeart/2018/2/layout/IconCircleList"/>
    <dgm:cxn modelId="{91745661-84A7-4474-A050-B550748A7ED9}" type="presParOf" srcId="{87CBC06D-BE5F-45A6-8C8B-FE7975CBBE1F}" destId="{B717587F-0700-4B11-BE17-BBCD03925A8B}" srcOrd="2" destOrd="0" presId="urn:microsoft.com/office/officeart/2018/2/layout/IconCircleList"/>
    <dgm:cxn modelId="{17C975F3-4A87-4819-B408-A16E6C78D13F}" type="presParOf" srcId="{87CBC06D-BE5F-45A6-8C8B-FE7975CBBE1F}" destId="{F8A0E861-36AD-421C-92B6-922316BCF729}" srcOrd="3" destOrd="0" presId="urn:microsoft.com/office/officeart/2018/2/layout/IconCircleList"/>
    <dgm:cxn modelId="{737F4565-6352-4934-87ED-8621571EE67C}" type="presParOf" srcId="{41885462-10F8-4A32-88ED-0AC554BA19E7}" destId="{C109D326-BD67-403A-9AE3-415ED190E3FE}" srcOrd="5" destOrd="0" presId="urn:microsoft.com/office/officeart/2018/2/layout/IconCircleList"/>
    <dgm:cxn modelId="{3B418EED-1003-4D77-BF73-B93FB04E36DD}" type="presParOf" srcId="{41885462-10F8-4A32-88ED-0AC554BA19E7}" destId="{CE56768E-30C2-4D8B-BFE3-E077BAFD67FA}" srcOrd="6" destOrd="0" presId="urn:microsoft.com/office/officeart/2018/2/layout/IconCircleList"/>
    <dgm:cxn modelId="{13117DD4-DCBB-4431-8A3B-D9DFA605D967}" type="presParOf" srcId="{CE56768E-30C2-4D8B-BFE3-E077BAFD67FA}" destId="{A869687A-4500-4F6A-BB2D-F8F885F399A1}" srcOrd="0" destOrd="0" presId="urn:microsoft.com/office/officeart/2018/2/layout/IconCircleList"/>
    <dgm:cxn modelId="{A09B3081-0518-4185-B3C9-B27F934A0B2E}" type="presParOf" srcId="{CE56768E-30C2-4D8B-BFE3-E077BAFD67FA}" destId="{45544134-0131-4139-BB95-2E3026332AC4}" srcOrd="1" destOrd="0" presId="urn:microsoft.com/office/officeart/2018/2/layout/IconCircleList"/>
    <dgm:cxn modelId="{07CF2A89-6563-4894-95F0-8B0802634FAF}" type="presParOf" srcId="{CE56768E-30C2-4D8B-BFE3-E077BAFD67FA}" destId="{F483A0E6-01C3-4D3E-A9CB-43098BF9ABAC}" srcOrd="2" destOrd="0" presId="urn:microsoft.com/office/officeart/2018/2/layout/IconCircleList"/>
    <dgm:cxn modelId="{2A0D543F-EA5D-4346-B90A-59D7DA5E4980}" type="presParOf" srcId="{CE56768E-30C2-4D8B-BFE3-E077BAFD67FA}" destId="{722B906D-4F59-4D8D-BC34-A1B59CD881AF}" srcOrd="3" destOrd="0" presId="urn:microsoft.com/office/officeart/2018/2/layout/IconCircleList"/>
    <dgm:cxn modelId="{0E8E346F-15E6-411B-BAA7-3BB1BE591930}" type="presParOf" srcId="{41885462-10F8-4A32-88ED-0AC554BA19E7}" destId="{41B77851-5627-4508-AAFB-3F793675B619}" srcOrd="7" destOrd="0" presId="urn:microsoft.com/office/officeart/2018/2/layout/IconCircleList"/>
    <dgm:cxn modelId="{20E92F5D-D883-462D-8140-8D6F06F4886A}" type="presParOf" srcId="{41885462-10F8-4A32-88ED-0AC554BA19E7}" destId="{D8CF8C7D-D5A5-4639-9A3F-B86D279DFAE3}" srcOrd="8" destOrd="0" presId="urn:microsoft.com/office/officeart/2018/2/layout/IconCircleList"/>
    <dgm:cxn modelId="{04C65130-F2D0-4C1B-8C03-56CC049494CA}" type="presParOf" srcId="{D8CF8C7D-D5A5-4639-9A3F-B86D279DFAE3}" destId="{5755B58F-F0FC-4FC9-80A4-FB1DEA084FD1}" srcOrd="0" destOrd="0" presId="urn:microsoft.com/office/officeart/2018/2/layout/IconCircleList"/>
    <dgm:cxn modelId="{8F7888A3-39FD-476B-8AE1-E295AD258628}" type="presParOf" srcId="{D8CF8C7D-D5A5-4639-9A3F-B86D279DFAE3}" destId="{B70AF01D-A2B4-485D-A6CE-454D750DC74D}" srcOrd="1" destOrd="0" presId="urn:microsoft.com/office/officeart/2018/2/layout/IconCircleList"/>
    <dgm:cxn modelId="{84DDCB4F-BC3C-4381-BECD-57F80D61217A}" type="presParOf" srcId="{D8CF8C7D-D5A5-4639-9A3F-B86D279DFAE3}" destId="{6CD374A0-3A26-4BE4-8211-81D5ABE3F724}" srcOrd="2" destOrd="0" presId="urn:microsoft.com/office/officeart/2018/2/layout/IconCircleList"/>
    <dgm:cxn modelId="{17C251B6-CF4D-4DD6-A4D8-2F77FB569DCD}" type="presParOf" srcId="{D8CF8C7D-D5A5-4639-9A3F-B86D279DFAE3}" destId="{AD8A2306-3691-44CC-A8F0-25B6E3CFACB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D59805-B3BA-4FA6-A4CE-A9AF9A3BFC0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35DA78F-CDFA-408B-802E-C6F43E8DFCB7}">
      <dgm:prSet/>
      <dgm:spPr/>
      <dgm:t>
        <a:bodyPr/>
        <a:lstStyle/>
        <a:p>
          <a:r>
            <a:rPr lang="en-US"/>
            <a:t>About Java</a:t>
          </a:r>
        </a:p>
      </dgm:t>
    </dgm:pt>
    <dgm:pt modelId="{036FB157-D377-4333-B9E0-C50F1FCE6C30}" type="parTrans" cxnId="{A2A1238D-7277-4A3E-A7DF-81BF0BABE92A}">
      <dgm:prSet/>
      <dgm:spPr/>
      <dgm:t>
        <a:bodyPr/>
        <a:lstStyle/>
        <a:p>
          <a:endParaRPr lang="en-US"/>
        </a:p>
      </dgm:t>
    </dgm:pt>
    <dgm:pt modelId="{3E132CE9-9914-4507-A4AE-25FBF6CFD49B}" type="sibTrans" cxnId="{A2A1238D-7277-4A3E-A7DF-81BF0BABE92A}">
      <dgm:prSet/>
      <dgm:spPr/>
      <dgm:t>
        <a:bodyPr/>
        <a:lstStyle/>
        <a:p>
          <a:endParaRPr lang="en-US"/>
        </a:p>
      </dgm:t>
    </dgm:pt>
    <dgm:pt modelId="{850A0A1A-B6A4-4A9E-B0ED-B745E3E0752D}">
      <dgm:prSet/>
      <dgm:spPr/>
      <dgm:t>
        <a:bodyPr/>
        <a:lstStyle/>
        <a:p>
          <a:r>
            <a:rPr lang="en-US"/>
            <a:t>Using IDE</a:t>
          </a:r>
        </a:p>
      </dgm:t>
    </dgm:pt>
    <dgm:pt modelId="{0C64F73F-486C-4DFC-8629-D744936B73EB}" type="parTrans" cxnId="{33836AE8-B122-4F79-A422-0C81C2B2CBEB}">
      <dgm:prSet/>
      <dgm:spPr/>
      <dgm:t>
        <a:bodyPr/>
        <a:lstStyle/>
        <a:p>
          <a:endParaRPr lang="en-US"/>
        </a:p>
      </dgm:t>
    </dgm:pt>
    <dgm:pt modelId="{28F04F66-6BA1-45B2-8508-9B22BFAAAB6B}" type="sibTrans" cxnId="{33836AE8-B122-4F79-A422-0C81C2B2CBEB}">
      <dgm:prSet/>
      <dgm:spPr/>
      <dgm:t>
        <a:bodyPr/>
        <a:lstStyle/>
        <a:p>
          <a:endParaRPr lang="en-US"/>
        </a:p>
      </dgm:t>
    </dgm:pt>
    <dgm:pt modelId="{B1F9DDC2-650E-4F04-B46E-7768A26256FA}">
      <dgm:prSet/>
      <dgm:spPr/>
      <dgm:t>
        <a:bodyPr/>
        <a:lstStyle/>
        <a:p>
          <a:r>
            <a:rPr lang="en-US"/>
            <a:t>Basic Java Programming</a:t>
          </a:r>
        </a:p>
      </dgm:t>
    </dgm:pt>
    <dgm:pt modelId="{C7AA6057-AA06-42D9-A8C9-C050C87CB8F1}" type="parTrans" cxnId="{58401A6A-FDA7-4EBA-97C1-E7898597E824}">
      <dgm:prSet/>
      <dgm:spPr/>
      <dgm:t>
        <a:bodyPr/>
        <a:lstStyle/>
        <a:p>
          <a:endParaRPr lang="en-US"/>
        </a:p>
      </dgm:t>
    </dgm:pt>
    <dgm:pt modelId="{18597BEF-959B-45CB-AB7D-F2C6F729062F}" type="sibTrans" cxnId="{58401A6A-FDA7-4EBA-97C1-E7898597E824}">
      <dgm:prSet/>
      <dgm:spPr/>
      <dgm:t>
        <a:bodyPr/>
        <a:lstStyle/>
        <a:p>
          <a:endParaRPr lang="en-US"/>
        </a:p>
      </dgm:t>
    </dgm:pt>
    <dgm:pt modelId="{F66408EC-A562-489F-8F4C-4D9331D67FEB}">
      <dgm:prSet/>
      <dgm:spPr/>
      <dgm:t>
        <a:bodyPr/>
        <a:lstStyle/>
        <a:p>
          <a:r>
            <a:rPr lang="en-US"/>
            <a:t>Conditional and Looping</a:t>
          </a:r>
        </a:p>
      </dgm:t>
    </dgm:pt>
    <dgm:pt modelId="{D38E3C6B-B2FE-49FA-859A-543DD47C4ADF}" type="parTrans" cxnId="{B0FC7F81-7027-4074-9F85-FAA9ED7F6FEC}">
      <dgm:prSet/>
      <dgm:spPr/>
      <dgm:t>
        <a:bodyPr/>
        <a:lstStyle/>
        <a:p>
          <a:endParaRPr lang="en-US"/>
        </a:p>
      </dgm:t>
    </dgm:pt>
    <dgm:pt modelId="{B7F4A9A5-3A9A-4EDD-A2B7-E2C3736C4751}" type="sibTrans" cxnId="{B0FC7F81-7027-4074-9F85-FAA9ED7F6FEC}">
      <dgm:prSet/>
      <dgm:spPr/>
      <dgm:t>
        <a:bodyPr/>
        <a:lstStyle/>
        <a:p>
          <a:endParaRPr lang="en-US"/>
        </a:p>
      </dgm:t>
    </dgm:pt>
    <dgm:pt modelId="{DC2234A4-EA16-4060-88F6-460B6B5CF3E5}" type="pres">
      <dgm:prSet presAssocID="{2BD59805-B3BA-4FA6-A4CE-A9AF9A3BFC05}" presName="root" presStyleCnt="0">
        <dgm:presLayoutVars>
          <dgm:dir/>
          <dgm:resizeHandles val="exact"/>
        </dgm:presLayoutVars>
      </dgm:prSet>
      <dgm:spPr/>
    </dgm:pt>
    <dgm:pt modelId="{AEC6EF65-BDB4-49C2-BC1C-8C2952D229DE}" type="pres">
      <dgm:prSet presAssocID="{E35DA78F-CDFA-408B-802E-C6F43E8DFCB7}" presName="compNode" presStyleCnt="0"/>
      <dgm:spPr/>
    </dgm:pt>
    <dgm:pt modelId="{9684853C-A081-40E6-BB94-E08E92926036}" type="pres">
      <dgm:prSet presAssocID="{E35DA78F-CDFA-408B-802E-C6F43E8DFCB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Beans"/>
        </a:ext>
      </dgm:extLst>
    </dgm:pt>
    <dgm:pt modelId="{24FF3144-FED1-4656-8554-FF7EE46CE65D}" type="pres">
      <dgm:prSet presAssocID="{E35DA78F-CDFA-408B-802E-C6F43E8DFCB7}" presName="spaceRect" presStyleCnt="0"/>
      <dgm:spPr/>
    </dgm:pt>
    <dgm:pt modelId="{CF4AE451-8C82-4138-A790-1090B65F911C}" type="pres">
      <dgm:prSet presAssocID="{E35DA78F-CDFA-408B-802E-C6F43E8DFCB7}" presName="textRect" presStyleLbl="revTx" presStyleIdx="0" presStyleCnt="4">
        <dgm:presLayoutVars>
          <dgm:chMax val="1"/>
          <dgm:chPref val="1"/>
        </dgm:presLayoutVars>
      </dgm:prSet>
      <dgm:spPr/>
    </dgm:pt>
    <dgm:pt modelId="{6C09D9E1-F3F8-4ACA-BA09-E62934746061}" type="pres">
      <dgm:prSet presAssocID="{3E132CE9-9914-4507-A4AE-25FBF6CFD49B}" presName="sibTrans" presStyleCnt="0"/>
      <dgm:spPr/>
    </dgm:pt>
    <dgm:pt modelId="{0D76104C-E37B-4785-8826-BEF1BB1A5958}" type="pres">
      <dgm:prSet presAssocID="{850A0A1A-B6A4-4A9E-B0ED-B745E3E0752D}" presName="compNode" presStyleCnt="0"/>
      <dgm:spPr/>
    </dgm:pt>
    <dgm:pt modelId="{7C6C2FDD-47AA-49C1-B72B-CD9D7C163C19}" type="pres">
      <dgm:prSet presAssocID="{850A0A1A-B6A4-4A9E-B0ED-B745E3E075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igurationSolid"/>
        </a:ext>
      </dgm:extLst>
    </dgm:pt>
    <dgm:pt modelId="{BEBB17AA-08C4-482B-975B-5D41F80F7E49}" type="pres">
      <dgm:prSet presAssocID="{850A0A1A-B6A4-4A9E-B0ED-B745E3E0752D}" presName="spaceRect" presStyleCnt="0"/>
      <dgm:spPr/>
    </dgm:pt>
    <dgm:pt modelId="{0D5EF9BC-CC2E-4328-B214-21D6A9F5ED1A}" type="pres">
      <dgm:prSet presAssocID="{850A0A1A-B6A4-4A9E-B0ED-B745E3E0752D}" presName="textRect" presStyleLbl="revTx" presStyleIdx="1" presStyleCnt="4">
        <dgm:presLayoutVars>
          <dgm:chMax val="1"/>
          <dgm:chPref val="1"/>
        </dgm:presLayoutVars>
      </dgm:prSet>
      <dgm:spPr/>
    </dgm:pt>
    <dgm:pt modelId="{03EEC9B5-A32C-45A4-998E-C018A3A88C5E}" type="pres">
      <dgm:prSet presAssocID="{28F04F66-6BA1-45B2-8508-9B22BFAAAB6B}" presName="sibTrans" presStyleCnt="0"/>
      <dgm:spPr/>
    </dgm:pt>
    <dgm:pt modelId="{54777287-B18F-4041-9C85-743554B25C80}" type="pres">
      <dgm:prSet presAssocID="{B1F9DDC2-650E-4F04-B46E-7768A26256FA}" presName="compNode" presStyleCnt="0"/>
      <dgm:spPr/>
    </dgm:pt>
    <dgm:pt modelId="{D13F6AFB-2AE6-487D-85F0-DC05D6FC65CB}" type="pres">
      <dgm:prSet presAssocID="{B1F9DDC2-650E-4F04-B46E-7768A26256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C1"/>
        </a:ext>
      </dgm:extLst>
    </dgm:pt>
    <dgm:pt modelId="{B6B96341-3F69-4ABC-AF98-1E7F48D7DB14}" type="pres">
      <dgm:prSet presAssocID="{B1F9DDC2-650E-4F04-B46E-7768A26256FA}" presName="spaceRect" presStyleCnt="0"/>
      <dgm:spPr/>
    </dgm:pt>
    <dgm:pt modelId="{E638E600-DEB7-4407-8581-74D5DD868A15}" type="pres">
      <dgm:prSet presAssocID="{B1F9DDC2-650E-4F04-B46E-7768A26256FA}" presName="textRect" presStyleLbl="revTx" presStyleIdx="2" presStyleCnt="4">
        <dgm:presLayoutVars>
          <dgm:chMax val="1"/>
          <dgm:chPref val="1"/>
        </dgm:presLayoutVars>
      </dgm:prSet>
      <dgm:spPr/>
    </dgm:pt>
    <dgm:pt modelId="{B1F55BF9-55FB-4965-88E9-03FBB12159A3}" type="pres">
      <dgm:prSet presAssocID="{18597BEF-959B-45CB-AB7D-F2C6F729062F}" presName="sibTrans" presStyleCnt="0"/>
      <dgm:spPr/>
    </dgm:pt>
    <dgm:pt modelId="{361BC6BC-61FF-4C43-B754-B64222151AB5}" type="pres">
      <dgm:prSet presAssocID="{F66408EC-A562-489F-8F4C-4D9331D67FEB}" presName="compNode" presStyleCnt="0"/>
      <dgm:spPr/>
    </dgm:pt>
    <dgm:pt modelId="{45E45DBD-E698-4273-8F21-ECAB1DFB2671}" type="pres">
      <dgm:prSet presAssocID="{F66408EC-A562-489F-8F4C-4D9331D67F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
        </a:ext>
      </dgm:extLst>
    </dgm:pt>
    <dgm:pt modelId="{B073146F-3482-498D-82D2-7C8522DDF509}" type="pres">
      <dgm:prSet presAssocID="{F66408EC-A562-489F-8F4C-4D9331D67FEB}" presName="spaceRect" presStyleCnt="0"/>
      <dgm:spPr/>
    </dgm:pt>
    <dgm:pt modelId="{C292FB11-6DC9-4EEB-8443-D1B0AF899BA5}" type="pres">
      <dgm:prSet presAssocID="{F66408EC-A562-489F-8F4C-4D9331D67FEB}" presName="textRect" presStyleLbl="revTx" presStyleIdx="3" presStyleCnt="4">
        <dgm:presLayoutVars>
          <dgm:chMax val="1"/>
          <dgm:chPref val="1"/>
        </dgm:presLayoutVars>
      </dgm:prSet>
      <dgm:spPr/>
    </dgm:pt>
  </dgm:ptLst>
  <dgm:cxnLst>
    <dgm:cxn modelId="{64E8D106-3051-4804-AC36-BB8E2DC80AD8}" type="presOf" srcId="{2BD59805-B3BA-4FA6-A4CE-A9AF9A3BFC05}" destId="{DC2234A4-EA16-4060-88F6-460B6B5CF3E5}" srcOrd="0" destOrd="0" presId="urn:microsoft.com/office/officeart/2018/2/layout/IconLabelList"/>
    <dgm:cxn modelId="{32EE0534-1128-450B-987F-6C2AB3756294}" type="presOf" srcId="{F66408EC-A562-489F-8F4C-4D9331D67FEB}" destId="{C292FB11-6DC9-4EEB-8443-D1B0AF899BA5}" srcOrd="0" destOrd="0" presId="urn:microsoft.com/office/officeart/2018/2/layout/IconLabelList"/>
    <dgm:cxn modelId="{AD491F40-5937-48C0-BB6E-797BA3A4E205}" type="presOf" srcId="{B1F9DDC2-650E-4F04-B46E-7768A26256FA}" destId="{E638E600-DEB7-4407-8581-74D5DD868A15}" srcOrd="0" destOrd="0" presId="urn:microsoft.com/office/officeart/2018/2/layout/IconLabelList"/>
    <dgm:cxn modelId="{58401A6A-FDA7-4EBA-97C1-E7898597E824}" srcId="{2BD59805-B3BA-4FA6-A4CE-A9AF9A3BFC05}" destId="{B1F9DDC2-650E-4F04-B46E-7768A26256FA}" srcOrd="2" destOrd="0" parTransId="{C7AA6057-AA06-42D9-A8C9-C050C87CB8F1}" sibTransId="{18597BEF-959B-45CB-AB7D-F2C6F729062F}"/>
    <dgm:cxn modelId="{B0FC7F81-7027-4074-9F85-FAA9ED7F6FEC}" srcId="{2BD59805-B3BA-4FA6-A4CE-A9AF9A3BFC05}" destId="{F66408EC-A562-489F-8F4C-4D9331D67FEB}" srcOrd="3" destOrd="0" parTransId="{D38E3C6B-B2FE-49FA-859A-543DD47C4ADF}" sibTransId="{B7F4A9A5-3A9A-4EDD-A2B7-E2C3736C4751}"/>
    <dgm:cxn modelId="{A2A1238D-7277-4A3E-A7DF-81BF0BABE92A}" srcId="{2BD59805-B3BA-4FA6-A4CE-A9AF9A3BFC05}" destId="{E35DA78F-CDFA-408B-802E-C6F43E8DFCB7}" srcOrd="0" destOrd="0" parTransId="{036FB157-D377-4333-B9E0-C50F1FCE6C30}" sibTransId="{3E132CE9-9914-4507-A4AE-25FBF6CFD49B}"/>
    <dgm:cxn modelId="{99125B99-DA84-4C59-9366-EB86962143D7}" type="presOf" srcId="{E35DA78F-CDFA-408B-802E-C6F43E8DFCB7}" destId="{CF4AE451-8C82-4138-A790-1090B65F911C}" srcOrd="0" destOrd="0" presId="urn:microsoft.com/office/officeart/2018/2/layout/IconLabelList"/>
    <dgm:cxn modelId="{33836AE8-B122-4F79-A422-0C81C2B2CBEB}" srcId="{2BD59805-B3BA-4FA6-A4CE-A9AF9A3BFC05}" destId="{850A0A1A-B6A4-4A9E-B0ED-B745E3E0752D}" srcOrd="1" destOrd="0" parTransId="{0C64F73F-486C-4DFC-8629-D744936B73EB}" sibTransId="{28F04F66-6BA1-45B2-8508-9B22BFAAAB6B}"/>
    <dgm:cxn modelId="{FBF8F3EF-FAEB-4D67-8A6F-0BCEE960A56A}" type="presOf" srcId="{850A0A1A-B6A4-4A9E-B0ED-B745E3E0752D}" destId="{0D5EF9BC-CC2E-4328-B214-21D6A9F5ED1A}" srcOrd="0" destOrd="0" presId="urn:microsoft.com/office/officeart/2018/2/layout/IconLabelList"/>
    <dgm:cxn modelId="{E55960BF-8778-4A98-9CF8-0F956D7929F9}" type="presParOf" srcId="{DC2234A4-EA16-4060-88F6-460B6B5CF3E5}" destId="{AEC6EF65-BDB4-49C2-BC1C-8C2952D229DE}" srcOrd="0" destOrd="0" presId="urn:microsoft.com/office/officeart/2018/2/layout/IconLabelList"/>
    <dgm:cxn modelId="{EC210DBE-0696-4F75-8BAB-5B2685A61ADE}" type="presParOf" srcId="{AEC6EF65-BDB4-49C2-BC1C-8C2952D229DE}" destId="{9684853C-A081-40E6-BB94-E08E92926036}" srcOrd="0" destOrd="0" presId="urn:microsoft.com/office/officeart/2018/2/layout/IconLabelList"/>
    <dgm:cxn modelId="{7FCD66E1-2EAE-4872-8258-9714BC763EA7}" type="presParOf" srcId="{AEC6EF65-BDB4-49C2-BC1C-8C2952D229DE}" destId="{24FF3144-FED1-4656-8554-FF7EE46CE65D}" srcOrd="1" destOrd="0" presId="urn:microsoft.com/office/officeart/2018/2/layout/IconLabelList"/>
    <dgm:cxn modelId="{D63F6696-EE81-4082-9E91-E1C8756CD59F}" type="presParOf" srcId="{AEC6EF65-BDB4-49C2-BC1C-8C2952D229DE}" destId="{CF4AE451-8C82-4138-A790-1090B65F911C}" srcOrd="2" destOrd="0" presId="urn:microsoft.com/office/officeart/2018/2/layout/IconLabelList"/>
    <dgm:cxn modelId="{0C1807CE-B338-432A-8B5B-73E91BCD90F9}" type="presParOf" srcId="{DC2234A4-EA16-4060-88F6-460B6B5CF3E5}" destId="{6C09D9E1-F3F8-4ACA-BA09-E62934746061}" srcOrd="1" destOrd="0" presId="urn:microsoft.com/office/officeart/2018/2/layout/IconLabelList"/>
    <dgm:cxn modelId="{08A391C3-3A16-4FB9-BFB7-1D22DFA4081B}" type="presParOf" srcId="{DC2234A4-EA16-4060-88F6-460B6B5CF3E5}" destId="{0D76104C-E37B-4785-8826-BEF1BB1A5958}" srcOrd="2" destOrd="0" presId="urn:microsoft.com/office/officeart/2018/2/layout/IconLabelList"/>
    <dgm:cxn modelId="{3F29A76C-09C2-42EB-A07F-84E595A21070}" type="presParOf" srcId="{0D76104C-E37B-4785-8826-BEF1BB1A5958}" destId="{7C6C2FDD-47AA-49C1-B72B-CD9D7C163C19}" srcOrd="0" destOrd="0" presId="urn:microsoft.com/office/officeart/2018/2/layout/IconLabelList"/>
    <dgm:cxn modelId="{88FDCEBF-89E6-4DBF-9971-7C10D8E762FD}" type="presParOf" srcId="{0D76104C-E37B-4785-8826-BEF1BB1A5958}" destId="{BEBB17AA-08C4-482B-975B-5D41F80F7E49}" srcOrd="1" destOrd="0" presId="urn:microsoft.com/office/officeart/2018/2/layout/IconLabelList"/>
    <dgm:cxn modelId="{D30264E4-29DE-4607-9AA8-560C26E21730}" type="presParOf" srcId="{0D76104C-E37B-4785-8826-BEF1BB1A5958}" destId="{0D5EF9BC-CC2E-4328-B214-21D6A9F5ED1A}" srcOrd="2" destOrd="0" presId="urn:microsoft.com/office/officeart/2018/2/layout/IconLabelList"/>
    <dgm:cxn modelId="{FE723209-7D8E-4AF8-929D-47FE851410CB}" type="presParOf" srcId="{DC2234A4-EA16-4060-88F6-460B6B5CF3E5}" destId="{03EEC9B5-A32C-45A4-998E-C018A3A88C5E}" srcOrd="3" destOrd="0" presId="urn:microsoft.com/office/officeart/2018/2/layout/IconLabelList"/>
    <dgm:cxn modelId="{97CE13A5-63B3-416C-AE69-704C537111C1}" type="presParOf" srcId="{DC2234A4-EA16-4060-88F6-460B6B5CF3E5}" destId="{54777287-B18F-4041-9C85-743554B25C80}" srcOrd="4" destOrd="0" presId="urn:microsoft.com/office/officeart/2018/2/layout/IconLabelList"/>
    <dgm:cxn modelId="{678CC29E-48B8-44DC-8CAC-24737C23221C}" type="presParOf" srcId="{54777287-B18F-4041-9C85-743554B25C80}" destId="{D13F6AFB-2AE6-487D-85F0-DC05D6FC65CB}" srcOrd="0" destOrd="0" presId="urn:microsoft.com/office/officeart/2018/2/layout/IconLabelList"/>
    <dgm:cxn modelId="{35074F26-A1C8-4650-A332-1EEB80A3779F}" type="presParOf" srcId="{54777287-B18F-4041-9C85-743554B25C80}" destId="{B6B96341-3F69-4ABC-AF98-1E7F48D7DB14}" srcOrd="1" destOrd="0" presId="urn:microsoft.com/office/officeart/2018/2/layout/IconLabelList"/>
    <dgm:cxn modelId="{05CBEFDC-CD65-454D-AAC7-FAB97B7E597B}" type="presParOf" srcId="{54777287-B18F-4041-9C85-743554B25C80}" destId="{E638E600-DEB7-4407-8581-74D5DD868A15}" srcOrd="2" destOrd="0" presId="urn:microsoft.com/office/officeart/2018/2/layout/IconLabelList"/>
    <dgm:cxn modelId="{4712AA20-48F9-41D3-B3D5-E0E02EE8933E}" type="presParOf" srcId="{DC2234A4-EA16-4060-88F6-460B6B5CF3E5}" destId="{B1F55BF9-55FB-4965-88E9-03FBB12159A3}" srcOrd="5" destOrd="0" presId="urn:microsoft.com/office/officeart/2018/2/layout/IconLabelList"/>
    <dgm:cxn modelId="{9EFEE473-9F41-40F1-BA9D-28B1B21E3FD1}" type="presParOf" srcId="{DC2234A4-EA16-4060-88F6-460B6B5CF3E5}" destId="{361BC6BC-61FF-4C43-B754-B64222151AB5}" srcOrd="6" destOrd="0" presId="urn:microsoft.com/office/officeart/2018/2/layout/IconLabelList"/>
    <dgm:cxn modelId="{10D9B0A2-5CEA-42D7-AA84-F213D2823797}" type="presParOf" srcId="{361BC6BC-61FF-4C43-B754-B64222151AB5}" destId="{45E45DBD-E698-4273-8F21-ECAB1DFB2671}" srcOrd="0" destOrd="0" presId="urn:microsoft.com/office/officeart/2018/2/layout/IconLabelList"/>
    <dgm:cxn modelId="{109C087D-02E6-422D-9C65-02069081E3A9}" type="presParOf" srcId="{361BC6BC-61FF-4C43-B754-B64222151AB5}" destId="{B073146F-3482-498D-82D2-7C8522DDF509}" srcOrd="1" destOrd="0" presId="urn:microsoft.com/office/officeart/2018/2/layout/IconLabelList"/>
    <dgm:cxn modelId="{3C17B723-8842-483D-B711-218CEABBDA32}" type="presParOf" srcId="{361BC6BC-61FF-4C43-B754-B64222151AB5}" destId="{C292FB11-6DC9-4EEB-8443-D1B0AF899BA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30498A-14CA-4360-83F8-5ECF939946F8}" type="doc">
      <dgm:prSet loTypeId="urn:microsoft.com/office/officeart/2005/8/layout/chevron1" loCatId="process" qsTypeId="urn:microsoft.com/office/officeart/2005/8/quickstyle/simple1" qsCatId="simple" csTypeId="urn:microsoft.com/office/officeart/2005/8/colors/accent3_2" csCatId="accent3" phldr="1"/>
      <dgm:spPr/>
    </dgm:pt>
    <dgm:pt modelId="{421346F7-689D-4778-8AE9-8EAD10E2DF2B}">
      <dgm:prSet phldrT="[Text]"/>
      <dgm:spPr/>
      <dgm:t>
        <a:bodyPr/>
        <a:lstStyle/>
        <a:p>
          <a:pPr>
            <a:lnSpc>
              <a:spcPct val="100000"/>
            </a:lnSpc>
          </a:pPr>
          <a:r>
            <a:rPr lang="en-US" dirty="0"/>
            <a:t>Write Program in “Human Language”</a:t>
          </a:r>
          <a:endParaRPr lang="LID4096" dirty="0"/>
        </a:p>
      </dgm:t>
    </dgm:pt>
    <dgm:pt modelId="{37221CB0-5493-4BD1-84F9-20E81E16EBFA}" type="parTrans" cxnId="{96DF4610-B3CD-4B4E-A0DC-85E5FD012232}">
      <dgm:prSet/>
      <dgm:spPr/>
      <dgm:t>
        <a:bodyPr/>
        <a:lstStyle/>
        <a:p>
          <a:endParaRPr lang="LID4096"/>
        </a:p>
      </dgm:t>
    </dgm:pt>
    <dgm:pt modelId="{D7E152EB-7277-496F-B1C0-9AFFA6F88126}" type="sibTrans" cxnId="{96DF4610-B3CD-4B4E-A0DC-85E5FD012232}">
      <dgm:prSet/>
      <dgm:spPr/>
      <dgm:t>
        <a:bodyPr/>
        <a:lstStyle/>
        <a:p>
          <a:endParaRPr lang="LID4096"/>
        </a:p>
      </dgm:t>
    </dgm:pt>
    <dgm:pt modelId="{B3B0C570-A340-4E36-8B7E-20764DA95769}">
      <dgm:prSet phldrT="[Text]"/>
      <dgm:spPr/>
      <dgm:t>
        <a:bodyPr/>
        <a:lstStyle/>
        <a:p>
          <a:pPr>
            <a:lnSpc>
              <a:spcPct val="100000"/>
            </a:lnSpc>
          </a:pPr>
          <a:r>
            <a:rPr lang="en-US" dirty="0"/>
            <a:t>Computer Interpret it as It’s own language</a:t>
          </a:r>
          <a:endParaRPr lang="LID4096" dirty="0"/>
        </a:p>
      </dgm:t>
    </dgm:pt>
    <dgm:pt modelId="{098CDB53-DE0E-47B8-9D39-3B8AFCA9F6EF}" type="parTrans" cxnId="{664398FA-72B3-42D5-A444-FAA45EEDE0D8}">
      <dgm:prSet/>
      <dgm:spPr/>
      <dgm:t>
        <a:bodyPr/>
        <a:lstStyle/>
        <a:p>
          <a:endParaRPr lang="LID4096"/>
        </a:p>
      </dgm:t>
    </dgm:pt>
    <dgm:pt modelId="{FC62A233-83D1-47CB-A231-E227073C6CC9}" type="sibTrans" cxnId="{664398FA-72B3-42D5-A444-FAA45EEDE0D8}">
      <dgm:prSet/>
      <dgm:spPr/>
      <dgm:t>
        <a:bodyPr/>
        <a:lstStyle/>
        <a:p>
          <a:endParaRPr lang="LID4096"/>
        </a:p>
      </dgm:t>
    </dgm:pt>
    <dgm:pt modelId="{22F99160-8000-4867-9566-1318A214AE68}">
      <dgm:prSet phldrT="[Text]"/>
      <dgm:spPr/>
      <dgm:t>
        <a:bodyPr/>
        <a:lstStyle/>
        <a:p>
          <a:pPr>
            <a:lnSpc>
              <a:spcPct val="100000"/>
            </a:lnSpc>
          </a:pPr>
          <a:r>
            <a:rPr lang="en-US" dirty="0"/>
            <a:t>Do Stuff</a:t>
          </a:r>
          <a:endParaRPr lang="LID4096" dirty="0"/>
        </a:p>
      </dgm:t>
    </dgm:pt>
    <dgm:pt modelId="{55FE270E-9335-46BF-BFDC-91C73781255F}" type="parTrans" cxnId="{F4A9C211-6A79-4AAB-8645-154FEBFA70D1}">
      <dgm:prSet/>
      <dgm:spPr/>
      <dgm:t>
        <a:bodyPr/>
        <a:lstStyle/>
        <a:p>
          <a:endParaRPr lang="LID4096"/>
        </a:p>
      </dgm:t>
    </dgm:pt>
    <dgm:pt modelId="{F61E38FB-371F-4BB0-A56C-7BA722F7FB68}" type="sibTrans" cxnId="{F4A9C211-6A79-4AAB-8645-154FEBFA70D1}">
      <dgm:prSet/>
      <dgm:spPr/>
      <dgm:t>
        <a:bodyPr/>
        <a:lstStyle/>
        <a:p>
          <a:endParaRPr lang="LID4096"/>
        </a:p>
      </dgm:t>
    </dgm:pt>
    <dgm:pt modelId="{DC4FFF21-B4B9-42BA-A0E4-609EF8768A36}" type="pres">
      <dgm:prSet presAssocID="{8230498A-14CA-4360-83F8-5ECF939946F8}" presName="Name0" presStyleCnt="0">
        <dgm:presLayoutVars>
          <dgm:dir/>
          <dgm:animLvl val="lvl"/>
          <dgm:resizeHandles val="exact"/>
        </dgm:presLayoutVars>
      </dgm:prSet>
      <dgm:spPr/>
    </dgm:pt>
    <dgm:pt modelId="{660053CF-FB1B-4C4E-9C89-332F406603C3}" type="pres">
      <dgm:prSet presAssocID="{421346F7-689D-4778-8AE9-8EAD10E2DF2B}" presName="parTxOnly" presStyleLbl="node1" presStyleIdx="0" presStyleCnt="3">
        <dgm:presLayoutVars>
          <dgm:chMax val="0"/>
          <dgm:chPref val="0"/>
          <dgm:bulletEnabled val="1"/>
        </dgm:presLayoutVars>
      </dgm:prSet>
      <dgm:spPr/>
    </dgm:pt>
    <dgm:pt modelId="{05240690-B7FF-4995-BDF4-B0B116F46544}" type="pres">
      <dgm:prSet presAssocID="{D7E152EB-7277-496F-B1C0-9AFFA6F88126}" presName="parTxOnlySpace" presStyleCnt="0"/>
      <dgm:spPr/>
    </dgm:pt>
    <dgm:pt modelId="{41959F29-9CDA-4071-89BA-2B7BA9FCAFC7}" type="pres">
      <dgm:prSet presAssocID="{B3B0C570-A340-4E36-8B7E-20764DA95769}" presName="parTxOnly" presStyleLbl="node1" presStyleIdx="1" presStyleCnt="3">
        <dgm:presLayoutVars>
          <dgm:chMax val="0"/>
          <dgm:chPref val="0"/>
          <dgm:bulletEnabled val="1"/>
        </dgm:presLayoutVars>
      </dgm:prSet>
      <dgm:spPr/>
    </dgm:pt>
    <dgm:pt modelId="{FF675476-ECB5-4785-BEAF-7CFE1269BA22}" type="pres">
      <dgm:prSet presAssocID="{FC62A233-83D1-47CB-A231-E227073C6CC9}" presName="parTxOnlySpace" presStyleCnt="0"/>
      <dgm:spPr/>
    </dgm:pt>
    <dgm:pt modelId="{46DCD1B0-5BDD-4F46-BC6C-A4BC2C84ADDC}" type="pres">
      <dgm:prSet presAssocID="{22F99160-8000-4867-9566-1318A214AE68}" presName="parTxOnly" presStyleLbl="node1" presStyleIdx="2" presStyleCnt="3">
        <dgm:presLayoutVars>
          <dgm:chMax val="0"/>
          <dgm:chPref val="0"/>
          <dgm:bulletEnabled val="1"/>
        </dgm:presLayoutVars>
      </dgm:prSet>
      <dgm:spPr/>
    </dgm:pt>
  </dgm:ptLst>
  <dgm:cxnLst>
    <dgm:cxn modelId="{96DF4610-B3CD-4B4E-A0DC-85E5FD012232}" srcId="{8230498A-14CA-4360-83F8-5ECF939946F8}" destId="{421346F7-689D-4778-8AE9-8EAD10E2DF2B}" srcOrd="0" destOrd="0" parTransId="{37221CB0-5493-4BD1-84F9-20E81E16EBFA}" sibTransId="{D7E152EB-7277-496F-B1C0-9AFFA6F88126}"/>
    <dgm:cxn modelId="{F4A9C211-6A79-4AAB-8645-154FEBFA70D1}" srcId="{8230498A-14CA-4360-83F8-5ECF939946F8}" destId="{22F99160-8000-4867-9566-1318A214AE68}" srcOrd="2" destOrd="0" parTransId="{55FE270E-9335-46BF-BFDC-91C73781255F}" sibTransId="{F61E38FB-371F-4BB0-A56C-7BA722F7FB68}"/>
    <dgm:cxn modelId="{A78F473F-38A4-4B55-BC50-1913CD8C85E1}" type="presOf" srcId="{421346F7-689D-4778-8AE9-8EAD10E2DF2B}" destId="{660053CF-FB1B-4C4E-9C89-332F406603C3}" srcOrd="0" destOrd="0" presId="urn:microsoft.com/office/officeart/2005/8/layout/chevron1"/>
    <dgm:cxn modelId="{262F226C-0F4D-4652-BCEB-8DC4BFEF3761}" type="presOf" srcId="{8230498A-14CA-4360-83F8-5ECF939946F8}" destId="{DC4FFF21-B4B9-42BA-A0E4-609EF8768A36}" srcOrd="0" destOrd="0" presId="urn:microsoft.com/office/officeart/2005/8/layout/chevron1"/>
    <dgm:cxn modelId="{305F05DD-9889-4412-A574-48DA87B9E638}" type="presOf" srcId="{B3B0C570-A340-4E36-8B7E-20764DA95769}" destId="{41959F29-9CDA-4071-89BA-2B7BA9FCAFC7}" srcOrd="0" destOrd="0" presId="urn:microsoft.com/office/officeart/2005/8/layout/chevron1"/>
    <dgm:cxn modelId="{81F87BEA-C2DE-4E30-8F13-C7C3951061BD}" type="presOf" srcId="{22F99160-8000-4867-9566-1318A214AE68}" destId="{46DCD1B0-5BDD-4F46-BC6C-A4BC2C84ADDC}" srcOrd="0" destOrd="0" presId="urn:microsoft.com/office/officeart/2005/8/layout/chevron1"/>
    <dgm:cxn modelId="{664398FA-72B3-42D5-A444-FAA45EEDE0D8}" srcId="{8230498A-14CA-4360-83F8-5ECF939946F8}" destId="{B3B0C570-A340-4E36-8B7E-20764DA95769}" srcOrd="1" destOrd="0" parTransId="{098CDB53-DE0E-47B8-9D39-3B8AFCA9F6EF}" sibTransId="{FC62A233-83D1-47CB-A231-E227073C6CC9}"/>
    <dgm:cxn modelId="{A2300DBF-CEE7-4253-B9A4-015C8C97D438}" type="presParOf" srcId="{DC4FFF21-B4B9-42BA-A0E4-609EF8768A36}" destId="{660053CF-FB1B-4C4E-9C89-332F406603C3}" srcOrd="0" destOrd="0" presId="urn:microsoft.com/office/officeart/2005/8/layout/chevron1"/>
    <dgm:cxn modelId="{002D426F-C2E5-47C6-AAE0-C6A3303FA7AA}" type="presParOf" srcId="{DC4FFF21-B4B9-42BA-A0E4-609EF8768A36}" destId="{05240690-B7FF-4995-BDF4-B0B116F46544}" srcOrd="1" destOrd="0" presId="urn:microsoft.com/office/officeart/2005/8/layout/chevron1"/>
    <dgm:cxn modelId="{CBFAB076-25CA-49AD-B3DA-0E3985D3D8AB}" type="presParOf" srcId="{DC4FFF21-B4B9-42BA-A0E4-609EF8768A36}" destId="{41959F29-9CDA-4071-89BA-2B7BA9FCAFC7}" srcOrd="2" destOrd="0" presId="urn:microsoft.com/office/officeart/2005/8/layout/chevron1"/>
    <dgm:cxn modelId="{CAC3230B-FEAC-4177-8E63-784793B129F1}" type="presParOf" srcId="{DC4FFF21-B4B9-42BA-A0E4-609EF8768A36}" destId="{FF675476-ECB5-4785-BEAF-7CFE1269BA22}" srcOrd="3" destOrd="0" presId="urn:microsoft.com/office/officeart/2005/8/layout/chevron1"/>
    <dgm:cxn modelId="{394CAF76-2741-4CDE-B31C-94365475AF1D}" type="presParOf" srcId="{DC4FFF21-B4B9-42BA-A0E4-609EF8768A36}" destId="{46DCD1B0-5BDD-4F46-BC6C-A4BC2C84ADD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9FAF19-C085-4C29-BC8F-F4F161930C1E}"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LID4096"/>
        </a:p>
      </dgm:t>
    </dgm:pt>
    <dgm:pt modelId="{F09A2C7C-E415-4392-BF9B-F821FCEEE9DB}">
      <dgm:prSet phldrT="[Text]"/>
      <dgm:spPr/>
      <dgm:t>
        <a:bodyPr/>
        <a:lstStyle/>
        <a:p>
          <a:r>
            <a:rPr lang="en-US" dirty="0"/>
            <a:t>.exe</a:t>
          </a:r>
          <a:endParaRPr lang="LID4096" dirty="0"/>
        </a:p>
      </dgm:t>
    </dgm:pt>
    <dgm:pt modelId="{2B474E5B-899A-4EC8-9DC4-FA267CA37F5B}" type="parTrans" cxnId="{50944C00-D73D-44E7-90A8-D13E9775D16F}">
      <dgm:prSet/>
      <dgm:spPr/>
      <dgm:t>
        <a:bodyPr/>
        <a:lstStyle/>
        <a:p>
          <a:endParaRPr lang="LID4096"/>
        </a:p>
      </dgm:t>
    </dgm:pt>
    <dgm:pt modelId="{F5905160-9CBA-4E2C-B6DD-F37FAA9BD692}" type="sibTrans" cxnId="{50944C00-D73D-44E7-90A8-D13E9775D16F}">
      <dgm:prSet/>
      <dgm:spPr/>
      <dgm:t>
        <a:bodyPr/>
        <a:lstStyle/>
        <a:p>
          <a:endParaRPr lang="LID4096"/>
        </a:p>
      </dgm:t>
    </dgm:pt>
    <dgm:pt modelId="{C89AD635-472B-4F0C-A607-72B09808AD9B}">
      <dgm:prSet phldrT="[Text]"/>
      <dgm:spPr/>
      <dgm:t>
        <a:bodyPr/>
        <a:lstStyle/>
        <a:p>
          <a:r>
            <a:rPr lang="en-US" dirty="0"/>
            <a:t>.app</a:t>
          </a:r>
          <a:endParaRPr lang="LID4096" dirty="0"/>
        </a:p>
      </dgm:t>
    </dgm:pt>
    <dgm:pt modelId="{B7E0DF60-5682-44E4-922F-4545A5919FA1}" type="parTrans" cxnId="{0D27E634-F3B7-4F39-AC74-EA3B15627D4C}">
      <dgm:prSet/>
      <dgm:spPr/>
      <dgm:t>
        <a:bodyPr/>
        <a:lstStyle/>
        <a:p>
          <a:endParaRPr lang="LID4096"/>
        </a:p>
      </dgm:t>
    </dgm:pt>
    <dgm:pt modelId="{E4B884CA-0239-4FEC-9BBD-FCADFEEE6AF2}" type="sibTrans" cxnId="{0D27E634-F3B7-4F39-AC74-EA3B15627D4C}">
      <dgm:prSet/>
      <dgm:spPr/>
      <dgm:t>
        <a:bodyPr/>
        <a:lstStyle/>
        <a:p>
          <a:endParaRPr lang="LID4096"/>
        </a:p>
      </dgm:t>
    </dgm:pt>
    <dgm:pt modelId="{CFAC0394-CF85-4248-9C9E-BA8F07A8DDF0}">
      <dgm:prSet phldrT="[Text]"/>
      <dgm:spPr/>
      <dgm:t>
        <a:bodyPr/>
        <a:lstStyle/>
        <a:p>
          <a:r>
            <a:rPr lang="en-US" dirty="0"/>
            <a:t>.</a:t>
          </a:r>
          <a:r>
            <a:rPr lang="en-US" dirty="0" err="1"/>
            <a:t>sh</a:t>
          </a:r>
          <a:endParaRPr lang="LID4096" dirty="0"/>
        </a:p>
      </dgm:t>
    </dgm:pt>
    <dgm:pt modelId="{CF55CC0D-906D-4DDD-B487-C534AAE375D5}" type="parTrans" cxnId="{80FEEC6F-9A12-4879-9EC4-05C88B7AB59B}">
      <dgm:prSet/>
      <dgm:spPr/>
      <dgm:t>
        <a:bodyPr/>
        <a:lstStyle/>
        <a:p>
          <a:endParaRPr lang="LID4096"/>
        </a:p>
      </dgm:t>
    </dgm:pt>
    <dgm:pt modelId="{CFFA33E1-4E38-4E69-BD73-8FC409EDD2B1}" type="sibTrans" cxnId="{80FEEC6F-9A12-4879-9EC4-05C88B7AB59B}">
      <dgm:prSet/>
      <dgm:spPr/>
      <dgm:t>
        <a:bodyPr/>
        <a:lstStyle/>
        <a:p>
          <a:endParaRPr lang="LID4096"/>
        </a:p>
      </dgm:t>
    </dgm:pt>
    <dgm:pt modelId="{4A244BBE-DF47-48AA-AE6C-278611A84493}" type="pres">
      <dgm:prSet presAssocID="{BC9FAF19-C085-4C29-BC8F-F4F161930C1E}" presName="Name0" presStyleCnt="0">
        <dgm:presLayoutVars>
          <dgm:chMax/>
          <dgm:chPref/>
          <dgm:dir/>
        </dgm:presLayoutVars>
      </dgm:prSet>
      <dgm:spPr/>
    </dgm:pt>
    <dgm:pt modelId="{87B0A8AB-F71A-4A2C-B12A-2341C485FFB6}" type="pres">
      <dgm:prSet presAssocID="{F09A2C7C-E415-4392-BF9B-F821FCEEE9DB}" presName="composite" presStyleCnt="0"/>
      <dgm:spPr/>
    </dgm:pt>
    <dgm:pt modelId="{7483149F-5FBF-4FE3-A27F-162EA33613BB}" type="pres">
      <dgm:prSet presAssocID="{F09A2C7C-E415-4392-BF9B-F821FCEEE9DB}" presName="Accent" presStyleLbl="alignNode1" presStyleIdx="0" presStyleCnt="5">
        <dgm:presLayoutVars>
          <dgm:chMax val="0"/>
          <dgm:chPref val="0"/>
        </dgm:presLayoutVars>
      </dgm:prSet>
      <dgm:spPr/>
    </dgm:pt>
    <dgm:pt modelId="{4049B098-0BE9-49EB-896C-F76FF69E288A}" type="pres">
      <dgm:prSet presAssocID="{F09A2C7C-E415-4392-BF9B-F821FCEEE9DB}" presName="Image" presStyleLbl="bgImgPlace1" presStyleIdx="0" presStyleCnt="3">
        <dgm:presLayoutVars>
          <dgm:chMax val="0"/>
          <dgm:chPref val="0"/>
          <dgm:bulletEnabled val="1"/>
        </dgm:presLayoutVars>
      </dgm:prSet>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8000" b="-8000"/>
          </a:stretch>
        </a:blipFill>
      </dgm:spPr>
    </dgm:pt>
    <dgm:pt modelId="{A372428B-C8CD-44F5-9B68-8D5B7AF7FA4D}" type="pres">
      <dgm:prSet presAssocID="{F09A2C7C-E415-4392-BF9B-F821FCEEE9DB}" presName="Parent" presStyleLbl="fgAccFollowNode1" presStyleIdx="0" presStyleCnt="3">
        <dgm:presLayoutVars>
          <dgm:chMax val="0"/>
          <dgm:chPref val="0"/>
          <dgm:bulletEnabled val="1"/>
        </dgm:presLayoutVars>
      </dgm:prSet>
      <dgm:spPr/>
    </dgm:pt>
    <dgm:pt modelId="{F96AFAF5-7D0B-4EC7-9021-07C26E5B6578}" type="pres">
      <dgm:prSet presAssocID="{F09A2C7C-E415-4392-BF9B-F821FCEEE9DB}" presName="Space" presStyleCnt="0">
        <dgm:presLayoutVars>
          <dgm:chMax val="0"/>
          <dgm:chPref val="0"/>
        </dgm:presLayoutVars>
      </dgm:prSet>
      <dgm:spPr/>
    </dgm:pt>
    <dgm:pt modelId="{31F53F5F-272A-443C-85EB-84D9116CF166}" type="pres">
      <dgm:prSet presAssocID="{F5905160-9CBA-4E2C-B6DD-F37FAA9BD692}" presName="ConnectorComposite" presStyleCnt="0"/>
      <dgm:spPr/>
    </dgm:pt>
    <dgm:pt modelId="{C0C94AF5-E43E-47C1-9FBF-31BDF001F60C}" type="pres">
      <dgm:prSet presAssocID="{F5905160-9CBA-4E2C-B6DD-F37FAA9BD692}" presName="TopSpacing" presStyleCnt="0"/>
      <dgm:spPr/>
    </dgm:pt>
    <dgm:pt modelId="{5CA63878-6668-4878-8F14-A41A7DFD935C}" type="pres">
      <dgm:prSet presAssocID="{F5905160-9CBA-4E2C-B6DD-F37FAA9BD692}" presName="Connector" presStyleLbl="alignNode1" presStyleIdx="1" presStyleCnt="5"/>
      <dgm:spPr/>
    </dgm:pt>
    <dgm:pt modelId="{F7AB8D07-70BA-4EE7-8D20-63885158BBF9}" type="pres">
      <dgm:prSet presAssocID="{F5905160-9CBA-4E2C-B6DD-F37FAA9BD692}" presName="BottomSpacing" presStyleCnt="0"/>
      <dgm:spPr/>
    </dgm:pt>
    <dgm:pt modelId="{FFD2B681-1D47-4ECC-83F9-50C963C3CB14}" type="pres">
      <dgm:prSet presAssocID="{C89AD635-472B-4F0C-A607-72B09808AD9B}" presName="composite" presStyleCnt="0"/>
      <dgm:spPr/>
    </dgm:pt>
    <dgm:pt modelId="{FA986C11-6823-4482-BBC8-681464FED95A}" type="pres">
      <dgm:prSet presAssocID="{C89AD635-472B-4F0C-A607-72B09808AD9B}" presName="Accent" presStyleLbl="alignNode1" presStyleIdx="2" presStyleCnt="5">
        <dgm:presLayoutVars>
          <dgm:chMax val="0"/>
          <dgm:chPref val="0"/>
        </dgm:presLayoutVars>
      </dgm:prSet>
      <dgm:spPr/>
    </dgm:pt>
    <dgm:pt modelId="{D2AA1914-D99D-4C90-AB40-0FAD941DF8EF}" type="pres">
      <dgm:prSet presAssocID="{C89AD635-472B-4F0C-A607-72B09808AD9B}" presName="Image" presStyleLbl="bgImgPlace1" presStyleIdx="1" presStyleCnt="3">
        <dgm:presLayoutVars>
          <dgm:chMax val="0"/>
          <dgm:chPref val="0"/>
          <dgm:bulletEnabled val="1"/>
        </dgm:presLayoutVars>
      </dgm:prSet>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7FBC7869-95AA-4D7D-9698-FCE359EE3A42}" type="pres">
      <dgm:prSet presAssocID="{C89AD635-472B-4F0C-A607-72B09808AD9B}" presName="Parent" presStyleLbl="fgAccFollowNode1" presStyleIdx="1" presStyleCnt="3">
        <dgm:presLayoutVars>
          <dgm:chMax val="0"/>
          <dgm:chPref val="0"/>
          <dgm:bulletEnabled val="1"/>
        </dgm:presLayoutVars>
      </dgm:prSet>
      <dgm:spPr/>
    </dgm:pt>
    <dgm:pt modelId="{BA76BDFF-442A-408B-A806-14E671A1C12F}" type="pres">
      <dgm:prSet presAssocID="{C89AD635-472B-4F0C-A607-72B09808AD9B}" presName="Space" presStyleCnt="0">
        <dgm:presLayoutVars>
          <dgm:chMax val="0"/>
          <dgm:chPref val="0"/>
        </dgm:presLayoutVars>
      </dgm:prSet>
      <dgm:spPr/>
    </dgm:pt>
    <dgm:pt modelId="{A0F2B2A8-CB1F-4C10-9919-BDF8D927BE80}" type="pres">
      <dgm:prSet presAssocID="{E4B884CA-0239-4FEC-9BBD-FCADFEEE6AF2}" presName="ConnectorComposite" presStyleCnt="0"/>
      <dgm:spPr/>
    </dgm:pt>
    <dgm:pt modelId="{FD664E64-3FA2-4C4C-9610-51551F5B0410}" type="pres">
      <dgm:prSet presAssocID="{E4B884CA-0239-4FEC-9BBD-FCADFEEE6AF2}" presName="TopSpacing" presStyleCnt="0"/>
      <dgm:spPr/>
    </dgm:pt>
    <dgm:pt modelId="{A16D4693-92F8-4320-B43E-9D2B1A69B159}" type="pres">
      <dgm:prSet presAssocID="{E4B884CA-0239-4FEC-9BBD-FCADFEEE6AF2}" presName="Connector" presStyleLbl="alignNode1" presStyleIdx="3" presStyleCnt="5"/>
      <dgm:spPr/>
    </dgm:pt>
    <dgm:pt modelId="{EEB9F8A6-3294-4A30-84A2-BBC249CFDF86}" type="pres">
      <dgm:prSet presAssocID="{E4B884CA-0239-4FEC-9BBD-FCADFEEE6AF2}" presName="BottomSpacing" presStyleCnt="0"/>
      <dgm:spPr/>
    </dgm:pt>
    <dgm:pt modelId="{8F8FA6C5-A8C0-4A51-AE8F-8C7CA770A104}" type="pres">
      <dgm:prSet presAssocID="{CFAC0394-CF85-4248-9C9E-BA8F07A8DDF0}" presName="composite" presStyleCnt="0"/>
      <dgm:spPr/>
    </dgm:pt>
    <dgm:pt modelId="{DDAFB19F-2236-408F-B212-BED52FFA829F}" type="pres">
      <dgm:prSet presAssocID="{CFAC0394-CF85-4248-9C9E-BA8F07A8DDF0}" presName="Accent" presStyleLbl="alignNode1" presStyleIdx="4" presStyleCnt="5">
        <dgm:presLayoutVars>
          <dgm:chMax val="0"/>
          <dgm:chPref val="0"/>
        </dgm:presLayoutVars>
      </dgm:prSet>
      <dgm:spPr/>
    </dgm:pt>
    <dgm:pt modelId="{80113E82-7CD1-4F74-B796-A17DA0CDA780}" type="pres">
      <dgm:prSet presAssocID="{CFAC0394-CF85-4248-9C9E-BA8F07A8DDF0}" presName="Image" presStyleLbl="bgImgPlace1" presStyleIdx="2" presStyleCnt="3">
        <dgm:presLayoutVars>
          <dgm:chMax val="0"/>
          <dgm:chPref val="0"/>
          <dgm:bulletEnabled val="1"/>
        </dgm:presLayoutVars>
      </dgm:prSet>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16000" b="-16000"/>
          </a:stretch>
        </a:blipFill>
      </dgm:spPr>
    </dgm:pt>
    <dgm:pt modelId="{7185F316-5278-49CC-9774-740F12B417BC}" type="pres">
      <dgm:prSet presAssocID="{CFAC0394-CF85-4248-9C9E-BA8F07A8DDF0}" presName="Parent" presStyleLbl="fgAccFollowNode1" presStyleIdx="2" presStyleCnt="3">
        <dgm:presLayoutVars>
          <dgm:chMax val="0"/>
          <dgm:chPref val="0"/>
          <dgm:bulletEnabled val="1"/>
        </dgm:presLayoutVars>
      </dgm:prSet>
      <dgm:spPr/>
    </dgm:pt>
    <dgm:pt modelId="{CD8E86D6-7CD2-4A29-95B2-47464C15A83A}" type="pres">
      <dgm:prSet presAssocID="{CFAC0394-CF85-4248-9C9E-BA8F07A8DDF0}" presName="Space" presStyleCnt="0">
        <dgm:presLayoutVars>
          <dgm:chMax val="0"/>
          <dgm:chPref val="0"/>
        </dgm:presLayoutVars>
      </dgm:prSet>
      <dgm:spPr/>
    </dgm:pt>
  </dgm:ptLst>
  <dgm:cxnLst>
    <dgm:cxn modelId="{50944C00-D73D-44E7-90A8-D13E9775D16F}" srcId="{BC9FAF19-C085-4C29-BC8F-F4F161930C1E}" destId="{F09A2C7C-E415-4392-BF9B-F821FCEEE9DB}" srcOrd="0" destOrd="0" parTransId="{2B474E5B-899A-4EC8-9DC4-FA267CA37F5B}" sibTransId="{F5905160-9CBA-4E2C-B6DD-F37FAA9BD692}"/>
    <dgm:cxn modelId="{15695502-608A-40EB-B5E6-3DC527409628}" type="presOf" srcId="{F09A2C7C-E415-4392-BF9B-F821FCEEE9DB}" destId="{A372428B-C8CD-44F5-9B68-8D5B7AF7FA4D}" srcOrd="0" destOrd="0" presId="urn:microsoft.com/office/officeart/2008/layout/AlternatingPictureCircles"/>
    <dgm:cxn modelId="{0D27E634-F3B7-4F39-AC74-EA3B15627D4C}" srcId="{BC9FAF19-C085-4C29-BC8F-F4F161930C1E}" destId="{C89AD635-472B-4F0C-A607-72B09808AD9B}" srcOrd="1" destOrd="0" parTransId="{B7E0DF60-5682-44E4-922F-4545A5919FA1}" sibTransId="{E4B884CA-0239-4FEC-9BBD-FCADFEEE6AF2}"/>
    <dgm:cxn modelId="{EE728D6E-9C6D-4560-B234-39D9237A0659}" type="presOf" srcId="{CFAC0394-CF85-4248-9C9E-BA8F07A8DDF0}" destId="{7185F316-5278-49CC-9774-740F12B417BC}" srcOrd="0" destOrd="0" presId="urn:microsoft.com/office/officeart/2008/layout/AlternatingPictureCircles"/>
    <dgm:cxn modelId="{80FEEC6F-9A12-4879-9EC4-05C88B7AB59B}" srcId="{BC9FAF19-C085-4C29-BC8F-F4F161930C1E}" destId="{CFAC0394-CF85-4248-9C9E-BA8F07A8DDF0}" srcOrd="2" destOrd="0" parTransId="{CF55CC0D-906D-4DDD-B487-C534AAE375D5}" sibTransId="{CFFA33E1-4E38-4E69-BD73-8FC409EDD2B1}"/>
    <dgm:cxn modelId="{81986083-1A57-4A25-804D-9F1EEC6C1D7A}" type="presOf" srcId="{BC9FAF19-C085-4C29-BC8F-F4F161930C1E}" destId="{4A244BBE-DF47-48AA-AE6C-278611A84493}" srcOrd="0" destOrd="0" presId="urn:microsoft.com/office/officeart/2008/layout/AlternatingPictureCircles"/>
    <dgm:cxn modelId="{CE46E9E1-B596-473C-B838-77B5FCF018EF}" type="presOf" srcId="{C89AD635-472B-4F0C-A607-72B09808AD9B}" destId="{7FBC7869-95AA-4D7D-9698-FCE359EE3A42}" srcOrd="0" destOrd="0" presId="urn:microsoft.com/office/officeart/2008/layout/AlternatingPictureCircles"/>
    <dgm:cxn modelId="{C482425C-E783-452D-A7E3-CF69D8E201A2}" type="presParOf" srcId="{4A244BBE-DF47-48AA-AE6C-278611A84493}" destId="{87B0A8AB-F71A-4A2C-B12A-2341C485FFB6}" srcOrd="0" destOrd="0" presId="urn:microsoft.com/office/officeart/2008/layout/AlternatingPictureCircles"/>
    <dgm:cxn modelId="{660735EE-BA94-4565-98D5-43B5B6EF76E6}" type="presParOf" srcId="{87B0A8AB-F71A-4A2C-B12A-2341C485FFB6}" destId="{7483149F-5FBF-4FE3-A27F-162EA33613BB}" srcOrd="0" destOrd="0" presId="urn:microsoft.com/office/officeart/2008/layout/AlternatingPictureCircles"/>
    <dgm:cxn modelId="{ACC6375C-CD32-4E75-AFE7-551F0B4C8EEF}" type="presParOf" srcId="{87B0A8AB-F71A-4A2C-B12A-2341C485FFB6}" destId="{4049B098-0BE9-49EB-896C-F76FF69E288A}" srcOrd="1" destOrd="0" presId="urn:microsoft.com/office/officeart/2008/layout/AlternatingPictureCircles"/>
    <dgm:cxn modelId="{F4DFDBB8-CE32-4F39-822F-A2F8EAFAFEFF}" type="presParOf" srcId="{87B0A8AB-F71A-4A2C-B12A-2341C485FFB6}" destId="{A372428B-C8CD-44F5-9B68-8D5B7AF7FA4D}" srcOrd="2" destOrd="0" presId="urn:microsoft.com/office/officeart/2008/layout/AlternatingPictureCircles"/>
    <dgm:cxn modelId="{514C3ED1-631A-42EF-B7EE-2783CD0BB269}" type="presParOf" srcId="{87B0A8AB-F71A-4A2C-B12A-2341C485FFB6}" destId="{F96AFAF5-7D0B-4EC7-9021-07C26E5B6578}" srcOrd="3" destOrd="0" presId="urn:microsoft.com/office/officeart/2008/layout/AlternatingPictureCircles"/>
    <dgm:cxn modelId="{AB57B9B0-C452-4B94-829D-DC36341358F4}" type="presParOf" srcId="{4A244BBE-DF47-48AA-AE6C-278611A84493}" destId="{31F53F5F-272A-443C-85EB-84D9116CF166}" srcOrd="1" destOrd="0" presId="urn:microsoft.com/office/officeart/2008/layout/AlternatingPictureCircles"/>
    <dgm:cxn modelId="{91D6A7BD-C30D-4209-BF61-0BAEE86ABC26}" type="presParOf" srcId="{31F53F5F-272A-443C-85EB-84D9116CF166}" destId="{C0C94AF5-E43E-47C1-9FBF-31BDF001F60C}" srcOrd="0" destOrd="0" presId="urn:microsoft.com/office/officeart/2008/layout/AlternatingPictureCircles"/>
    <dgm:cxn modelId="{54586E40-F391-4892-9302-7C26F16611E0}" type="presParOf" srcId="{31F53F5F-272A-443C-85EB-84D9116CF166}" destId="{5CA63878-6668-4878-8F14-A41A7DFD935C}" srcOrd="1" destOrd="0" presId="urn:microsoft.com/office/officeart/2008/layout/AlternatingPictureCircles"/>
    <dgm:cxn modelId="{D093E76F-151A-47E0-A210-07402C9A41EB}" type="presParOf" srcId="{31F53F5F-272A-443C-85EB-84D9116CF166}" destId="{F7AB8D07-70BA-4EE7-8D20-63885158BBF9}" srcOrd="2" destOrd="0" presId="urn:microsoft.com/office/officeart/2008/layout/AlternatingPictureCircles"/>
    <dgm:cxn modelId="{B782999B-13D7-4C6A-AED2-7FE5DBDB03D9}" type="presParOf" srcId="{4A244BBE-DF47-48AA-AE6C-278611A84493}" destId="{FFD2B681-1D47-4ECC-83F9-50C963C3CB14}" srcOrd="2" destOrd="0" presId="urn:microsoft.com/office/officeart/2008/layout/AlternatingPictureCircles"/>
    <dgm:cxn modelId="{1F17E861-2E01-4301-B461-5540389F2E48}" type="presParOf" srcId="{FFD2B681-1D47-4ECC-83F9-50C963C3CB14}" destId="{FA986C11-6823-4482-BBC8-681464FED95A}" srcOrd="0" destOrd="0" presId="urn:microsoft.com/office/officeart/2008/layout/AlternatingPictureCircles"/>
    <dgm:cxn modelId="{7FF881B8-4C66-40E2-96D7-36CA4892E844}" type="presParOf" srcId="{FFD2B681-1D47-4ECC-83F9-50C963C3CB14}" destId="{D2AA1914-D99D-4C90-AB40-0FAD941DF8EF}" srcOrd="1" destOrd="0" presId="urn:microsoft.com/office/officeart/2008/layout/AlternatingPictureCircles"/>
    <dgm:cxn modelId="{B92DA70F-5D9F-46A3-8EB7-CD5FF2DA7988}" type="presParOf" srcId="{FFD2B681-1D47-4ECC-83F9-50C963C3CB14}" destId="{7FBC7869-95AA-4D7D-9698-FCE359EE3A42}" srcOrd="2" destOrd="0" presId="urn:microsoft.com/office/officeart/2008/layout/AlternatingPictureCircles"/>
    <dgm:cxn modelId="{4DF750C4-B19E-43FA-9009-8076E7478A84}" type="presParOf" srcId="{FFD2B681-1D47-4ECC-83F9-50C963C3CB14}" destId="{BA76BDFF-442A-408B-A806-14E671A1C12F}" srcOrd="3" destOrd="0" presId="urn:microsoft.com/office/officeart/2008/layout/AlternatingPictureCircles"/>
    <dgm:cxn modelId="{5799F45A-6862-4B37-B174-218C789A8CFE}" type="presParOf" srcId="{4A244BBE-DF47-48AA-AE6C-278611A84493}" destId="{A0F2B2A8-CB1F-4C10-9919-BDF8D927BE80}" srcOrd="3" destOrd="0" presId="urn:microsoft.com/office/officeart/2008/layout/AlternatingPictureCircles"/>
    <dgm:cxn modelId="{FB812600-AD19-47B7-A77D-6CEB2484679E}" type="presParOf" srcId="{A0F2B2A8-CB1F-4C10-9919-BDF8D927BE80}" destId="{FD664E64-3FA2-4C4C-9610-51551F5B0410}" srcOrd="0" destOrd="0" presId="urn:microsoft.com/office/officeart/2008/layout/AlternatingPictureCircles"/>
    <dgm:cxn modelId="{3383B6AB-F7DB-4ADC-9EBC-FCFE5D26943B}" type="presParOf" srcId="{A0F2B2A8-CB1F-4C10-9919-BDF8D927BE80}" destId="{A16D4693-92F8-4320-B43E-9D2B1A69B159}" srcOrd="1" destOrd="0" presId="urn:microsoft.com/office/officeart/2008/layout/AlternatingPictureCircles"/>
    <dgm:cxn modelId="{DE591F34-42BF-4BD5-8849-2D9B9B8F8CAF}" type="presParOf" srcId="{A0F2B2A8-CB1F-4C10-9919-BDF8D927BE80}" destId="{EEB9F8A6-3294-4A30-84A2-BBC249CFDF86}" srcOrd="2" destOrd="0" presId="urn:microsoft.com/office/officeart/2008/layout/AlternatingPictureCircles"/>
    <dgm:cxn modelId="{C7195CC8-EA25-423E-840C-34E6AAEA3349}" type="presParOf" srcId="{4A244BBE-DF47-48AA-AE6C-278611A84493}" destId="{8F8FA6C5-A8C0-4A51-AE8F-8C7CA770A104}" srcOrd="4" destOrd="0" presId="urn:microsoft.com/office/officeart/2008/layout/AlternatingPictureCircles"/>
    <dgm:cxn modelId="{632CDCEF-01D6-47F1-A2B9-601F54EC2097}" type="presParOf" srcId="{8F8FA6C5-A8C0-4A51-AE8F-8C7CA770A104}" destId="{DDAFB19F-2236-408F-B212-BED52FFA829F}" srcOrd="0" destOrd="0" presId="urn:microsoft.com/office/officeart/2008/layout/AlternatingPictureCircles"/>
    <dgm:cxn modelId="{7F9E19DF-55E0-48D3-B06D-B4DAB111BA40}" type="presParOf" srcId="{8F8FA6C5-A8C0-4A51-AE8F-8C7CA770A104}" destId="{80113E82-7CD1-4F74-B796-A17DA0CDA780}" srcOrd="1" destOrd="0" presId="urn:microsoft.com/office/officeart/2008/layout/AlternatingPictureCircles"/>
    <dgm:cxn modelId="{0BD1EB8D-EEA2-44D4-8434-0769D971671A}" type="presParOf" srcId="{8F8FA6C5-A8C0-4A51-AE8F-8C7CA770A104}" destId="{7185F316-5278-49CC-9774-740F12B417BC}" srcOrd="2" destOrd="0" presId="urn:microsoft.com/office/officeart/2008/layout/AlternatingPictureCircles"/>
    <dgm:cxn modelId="{8157549C-C65B-41AB-B0F0-C6A52C806529}" type="presParOf" srcId="{8F8FA6C5-A8C0-4A51-AE8F-8C7CA770A104}" destId="{CD8E86D6-7CD2-4A29-95B2-47464C15A83A}"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3BA5B5-ED6E-4627-B82A-A74374FF47A8}" type="doc">
      <dgm:prSet loTypeId="urn:microsoft.com/office/officeart/2005/8/layout/hProcess6" loCatId="process" qsTypeId="urn:microsoft.com/office/officeart/2005/8/quickstyle/simple1" qsCatId="simple" csTypeId="urn:microsoft.com/office/officeart/2005/8/colors/colorful2" csCatId="colorful" phldr="1"/>
      <dgm:spPr/>
      <dgm:t>
        <a:bodyPr/>
        <a:lstStyle/>
        <a:p>
          <a:endParaRPr lang="LID4096"/>
        </a:p>
      </dgm:t>
    </dgm:pt>
    <dgm:pt modelId="{2E824E17-DC72-4490-B470-397E7F3FBAAF}">
      <dgm:prSet phldrT="[Text]"/>
      <dgm:spPr/>
      <dgm:t>
        <a:bodyPr/>
        <a:lstStyle/>
        <a:p>
          <a:pPr>
            <a:lnSpc>
              <a:spcPct val="100000"/>
            </a:lnSpc>
          </a:pPr>
          <a:r>
            <a:rPr lang="en-US"/>
            <a:t>Write</a:t>
          </a:r>
          <a:endParaRPr lang="LID4096" dirty="0"/>
        </a:p>
      </dgm:t>
    </dgm:pt>
    <dgm:pt modelId="{74DACADF-B900-49F7-9D5B-71DCBBB85B5E}" type="parTrans" cxnId="{D6A6A5E6-1E2B-4EF2-B27A-80BC45087F53}">
      <dgm:prSet/>
      <dgm:spPr/>
      <dgm:t>
        <a:bodyPr/>
        <a:lstStyle/>
        <a:p>
          <a:endParaRPr lang="LID4096"/>
        </a:p>
      </dgm:t>
    </dgm:pt>
    <dgm:pt modelId="{21C2F5C1-7539-4FA7-BA82-99F583E0318C}" type="sibTrans" cxnId="{D6A6A5E6-1E2B-4EF2-B27A-80BC45087F53}">
      <dgm:prSet/>
      <dgm:spPr/>
      <dgm:t>
        <a:bodyPr/>
        <a:lstStyle/>
        <a:p>
          <a:endParaRPr lang="LID4096"/>
        </a:p>
      </dgm:t>
    </dgm:pt>
    <dgm:pt modelId="{72822265-E7D3-4615-A85C-EE6DB8439C1D}">
      <dgm:prSet phldrT="[Text]"/>
      <dgm:spPr/>
      <dgm:t>
        <a:bodyPr/>
        <a:lstStyle/>
        <a:p>
          <a:pPr>
            <a:lnSpc>
              <a:spcPct val="100000"/>
            </a:lnSpc>
          </a:pPr>
          <a:r>
            <a:rPr lang="en-US" dirty="0"/>
            <a:t>Open Notepad</a:t>
          </a:r>
          <a:endParaRPr lang="LID4096" dirty="0"/>
        </a:p>
      </dgm:t>
    </dgm:pt>
    <dgm:pt modelId="{697995D0-76EE-472F-BBE0-F01A1698D845}" type="parTrans" cxnId="{594A74D0-F3B4-481A-889C-F4D2918AEE23}">
      <dgm:prSet/>
      <dgm:spPr/>
      <dgm:t>
        <a:bodyPr/>
        <a:lstStyle/>
        <a:p>
          <a:endParaRPr lang="LID4096"/>
        </a:p>
      </dgm:t>
    </dgm:pt>
    <dgm:pt modelId="{A439FBD3-F12C-4096-BC89-1229A44C23C3}" type="sibTrans" cxnId="{594A74D0-F3B4-481A-889C-F4D2918AEE23}">
      <dgm:prSet/>
      <dgm:spPr/>
      <dgm:t>
        <a:bodyPr/>
        <a:lstStyle/>
        <a:p>
          <a:endParaRPr lang="LID4096"/>
        </a:p>
      </dgm:t>
    </dgm:pt>
    <dgm:pt modelId="{6737FE95-A206-4D05-808D-9F5888841C84}">
      <dgm:prSet phldrT="[Text]"/>
      <dgm:spPr/>
      <dgm:t>
        <a:bodyPr/>
        <a:lstStyle/>
        <a:p>
          <a:pPr>
            <a:lnSpc>
              <a:spcPct val="100000"/>
            </a:lnSpc>
          </a:pPr>
          <a:r>
            <a:rPr lang="en-US" dirty="0"/>
            <a:t>Write your code</a:t>
          </a:r>
          <a:endParaRPr lang="LID4096" dirty="0"/>
        </a:p>
      </dgm:t>
    </dgm:pt>
    <dgm:pt modelId="{E52825AC-FA89-419A-AD63-8EDC42515357}" type="parTrans" cxnId="{4293F268-7FD0-4100-899B-CFDBB017EE5F}">
      <dgm:prSet/>
      <dgm:spPr/>
      <dgm:t>
        <a:bodyPr/>
        <a:lstStyle/>
        <a:p>
          <a:endParaRPr lang="LID4096"/>
        </a:p>
      </dgm:t>
    </dgm:pt>
    <dgm:pt modelId="{7B23B0FE-A24D-43D4-87EC-267A4206824F}" type="sibTrans" cxnId="{4293F268-7FD0-4100-899B-CFDBB017EE5F}">
      <dgm:prSet/>
      <dgm:spPr/>
      <dgm:t>
        <a:bodyPr/>
        <a:lstStyle/>
        <a:p>
          <a:endParaRPr lang="LID4096"/>
        </a:p>
      </dgm:t>
    </dgm:pt>
    <dgm:pt modelId="{161EBCD8-7962-412C-A6A1-DFE2D5D573CC}">
      <dgm:prSet phldrT="[Text]"/>
      <dgm:spPr/>
      <dgm:t>
        <a:bodyPr/>
        <a:lstStyle/>
        <a:p>
          <a:pPr>
            <a:lnSpc>
              <a:spcPct val="100000"/>
            </a:lnSpc>
          </a:pPr>
          <a:r>
            <a:rPr lang="en-US"/>
            <a:t>Compile</a:t>
          </a:r>
          <a:endParaRPr lang="LID4096" dirty="0"/>
        </a:p>
      </dgm:t>
    </dgm:pt>
    <dgm:pt modelId="{DBADEB6A-BC72-49B0-A1F0-04A4D6A1881A}" type="parTrans" cxnId="{5F95FA2C-C557-45D8-8038-1639F63C8DE7}">
      <dgm:prSet/>
      <dgm:spPr/>
      <dgm:t>
        <a:bodyPr/>
        <a:lstStyle/>
        <a:p>
          <a:endParaRPr lang="LID4096"/>
        </a:p>
      </dgm:t>
    </dgm:pt>
    <dgm:pt modelId="{DF27FB51-6B3E-48DB-AF1D-20C75CD380D6}" type="sibTrans" cxnId="{5F95FA2C-C557-45D8-8038-1639F63C8DE7}">
      <dgm:prSet/>
      <dgm:spPr/>
      <dgm:t>
        <a:bodyPr/>
        <a:lstStyle/>
        <a:p>
          <a:endParaRPr lang="LID4096"/>
        </a:p>
      </dgm:t>
    </dgm:pt>
    <dgm:pt modelId="{8AA94FA2-76D8-4565-98F1-26A4C73AACED}">
      <dgm:prSet phldrT="[Text]"/>
      <dgm:spPr/>
      <dgm:t>
        <a:bodyPr/>
        <a:lstStyle/>
        <a:p>
          <a:pPr>
            <a:lnSpc>
              <a:spcPct val="100000"/>
            </a:lnSpc>
          </a:pPr>
          <a:r>
            <a:rPr lang="en-US" dirty="0"/>
            <a:t>Open Command Prompt</a:t>
          </a:r>
          <a:endParaRPr lang="LID4096" dirty="0"/>
        </a:p>
      </dgm:t>
    </dgm:pt>
    <dgm:pt modelId="{2B7118B0-18B0-4D1D-9C96-A7178264C2A7}" type="parTrans" cxnId="{4AD41042-BF7D-4B73-A88E-721E088B7B21}">
      <dgm:prSet/>
      <dgm:spPr/>
      <dgm:t>
        <a:bodyPr/>
        <a:lstStyle/>
        <a:p>
          <a:endParaRPr lang="LID4096"/>
        </a:p>
      </dgm:t>
    </dgm:pt>
    <dgm:pt modelId="{B7E64657-B7C4-49FB-9119-8D464A219FD7}" type="sibTrans" cxnId="{4AD41042-BF7D-4B73-A88E-721E088B7B21}">
      <dgm:prSet/>
      <dgm:spPr/>
      <dgm:t>
        <a:bodyPr/>
        <a:lstStyle/>
        <a:p>
          <a:endParaRPr lang="LID4096"/>
        </a:p>
      </dgm:t>
    </dgm:pt>
    <dgm:pt modelId="{0FF72AFA-1A97-40AC-AC6A-061A0B3C9CC6}">
      <dgm:prSet phldrT="[Text]"/>
      <dgm:spPr/>
      <dgm:t>
        <a:bodyPr/>
        <a:lstStyle/>
        <a:p>
          <a:pPr>
            <a:lnSpc>
              <a:spcPct val="100000"/>
            </a:lnSpc>
          </a:pPr>
          <a:r>
            <a:rPr lang="en-US" dirty="0"/>
            <a:t>Use “</a:t>
          </a:r>
          <a:r>
            <a:rPr lang="en-US" dirty="0" err="1"/>
            <a:t>javac</a:t>
          </a:r>
          <a:r>
            <a:rPr lang="en-US" dirty="0"/>
            <a:t>” command to compile .java to .class</a:t>
          </a:r>
          <a:endParaRPr lang="LID4096" dirty="0"/>
        </a:p>
      </dgm:t>
    </dgm:pt>
    <dgm:pt modelId="{0F8F91DC-ADD2-4D66-B1F1-EDC133024CCF}" type="parTrans" cxnId="{0CE538ED-B79E-48A6-B6E6-0756F447E783}">
      <dgm:prSet/>
      <dgm:spPr/>
      <dgm:t>
        <a:bodyPr/>
        <a:lstStyle/>
        <a:p>
          <a:endParaRPr lang="LID4096"/>
        </a:p>
      </dgm:t>
    </dgm:pt>
    <dgm:pt modelId="{06838F98-29C0-4138-9938-CF244F621222}" type="sibTrans" cxnId="{0CE538ED-B79E-48A6-B6E6-0756F447E783}">
      <dgm:prSet/>
      <dgm:spPr/>
      <dgm:t>
        <a:bodyPr/>
        <a:lstStyle/>
        <a:p>
          <a:endParaRPr lang="LID4096"/>
        </a:p>
      </dgm:t>
    </dgm:pt>
    <dgm:pt modelId="{1123B431-060F-4465-A16B-C1A5CC659E36}">
      <dgm:prSet phldrT="[Text]"/>
      <dgm:spPr/>
      <dgm:t>
        <a:bodyPr/>
        <a:lstStyle/>
        <a:p>
          <a:pPr>
            <a:lnSpc>
              <a:spcPct val="100000"/>
            </a:lnSpc>
          </a:pPr>
          <a:r>
            <a:rPr lang="en-US"/>
            <a:t>Package</a:t>
          </a:r>
          <a:endParaRPr lang="LID4096" dirty="0"/>
        </a:p>
      </dgm:t>
    </dgm:pt>
    <dgm:pt modelId="{BC696B74-C8D0-43AC-9A21-63FCA5C11FBA}" type="parTrans" cxnId="{34C6F96C-4C49-40E4-82CE-6C522F691938}">
      <dgm:prSet/>
      <dgm:spPr/>
      <dgm:t>
        <a:bodyPr/>
        <a:lstStyle/>
        <a:p>
          <a:endParaRPr lang="LID4096"/>
        </a:p>
      </dgm:t>
    </dgm:pt>
    <dgm:pt modelId="{D2BB206A-6214-4818-AC3C-7DD2C6D4ED48}" type="sibTrans" cxnId="{34C6F96C-4C49-40E4-82CE-6C522F691938}">
      <dgm:prSet/>
      <dgm:spPr/>
      <dgm:t>
        <a:bodyPr/>
        <a:lstStyle/>
        <a:p>
          <a:endParaRPr lang="LID4096"/>
        </a:p>
      </dgm:t>
    </dgm:pt>
    <dgm:pt modelId="{771AF396-1C39-4738-873A-10DE8817474F}">
      <dgm:prSet phldrT="[Text]"/>
      <dgm:spPr/>
      <dgm:t>
        <a:bodyPr/>
        <a:lstStyle/>
        <a:p>
          <a:pPr>
            <a:lnSpc>
              <a:spcPct val="100000"/>
            </a:lnSpc>
          </a:pPr>
          <a:r>
            <a:rPr lang="en-US" dirty="0"/>
            <a:t>Open Command Prompt</a:t>
          </a:r>
          <a:endParaRPr lang="LID4096" dirty="0"/>
        </a:p>
      </dgm:t>
    </dgm:pt>
    <dgm:pt modelId="{3CD43FFC-7702-4B2D-AFA1-1581BE9EEEC8}" type="parTrans" cxnId="{BAAC10B0-057E-4AE0-9A01-8A2136D40358}">
      <dgm:prSet/>
      <dgm:spPr/>
      <dgm:t>
        <a:bodyPr/>
        <a:lstStyle/>
        <a:p>
          <a:endParaRPr lang="LID4096"/>
        </a:p>
      </dgm:t>
    </dgm:pt>
    <dgm:pt modelId="{9B26AACA-E45D-48BE-8C30-A92403C4C40B}" type="sibTrans" cxnId="{BAAC10B0-057E-4AE0-9A01-8A2136D40358}">
      <dgm:prSet/>
      <dgm:spPr/>
      <dgm:t>
        <a:bodyPr/>
        <a:lstStyle/>
        <a:p>
          <a:endParaRPr lang="LID4096"/>
        </a:p>
      </dgm:t>
    </dgm:pt>
    <dgm:pt modelId="{6AF078AC-EBF9-451B-B488-C2A889EBAA3B}">
      <dgm:prSet phldrT="[Text]"/>
      <dgm:spPr/>
      <dgm:t>
        <a:bodyPr/>
        <a:lstStyle/>
        <a:p>
          <a:pPr>
            <a:lnSpc>
              <a:spcPct val="100000"/>
            </a:lnSpc>
          </a:pPr>
          <a:r>
            <a:rPr lang="en-US" dirty="0"/>
            <a:t>Use “jar” command to package .class files to .jar</a:t>
          </a:r>
          <a:endParaRPr lang="LID4096" dirty="0"/>
        </a:p>
      </dgm:t>
    </dgm:pt>
    <dgm:pt modelId="{F7EB6A33-446E-4252-8E04-61492294B173}" type="parTrans" cxnId="{03862F57-C1F6-4F1C-8E5B-BB6A9CEE9728}">
      <dgm:prSet/>
      <dgm:spPr/>
      <dgm:t>
        <a:bodyPr/>
        <a:lstStyle/>
        <a:p>
          <a:endParaRPr lang="LID4096"/>
        </a:p>
      </dgm:t>
    </dgm:pt>
    <dgm:pt modelId="{38EB9B43-C593-4424-87DF-44B95CADC2B8}" type="sibTrans" cxnId="{03862F57-C1F6-4F1C-8E5B-BB6A9CEE9728}">
      <dgm:prSet/>
      <dgm:spPr/>
      <dgm:t>
        <a:bodyPr/>
        <a:lstStyle/>
        <a:p>
          <a:endParaRPr lang="LID4096"/>
        </a:p>
      </dgm:t>
    </dgm:pt>
    <dgm:pt modelId="{C4FCD93D-F5A1-44E5-ADBC-7F640E015CFF}">
      <dgm:prSet phldrT="[Text]"/>
      <dgm:spPr/>
      <dgm:t>
        <a:bodyPr/>
        <a:lstStyle/>
        <a:p>
          <a:pPr>
            <a:lnSpc>
              <a:spcPct val="100000"/>
            </a:lnSpc>
          </a:pPr>
          <a:r>
            <a:rPr lang="en-US" dirty="0"/>
            <a:t>Save as .java</a:t>
          </a:r>
          <a:endParaRPr lang="LID4096" dirty="0"/>
        </a:p>
      </dgm:t>
    </dgm:pt>
    <dgm:pt modelId="{C2DAD32F-BAC5-4D70-860E-C892C26AB145}" type="parTrans" cxnId="{0DCB3FE2-B1D3-4376-8BF9-25EC24494480}">
      <dgm:prSet/>
      <dgm:spPr/>
      <dgm:t>
        <a:bodyPr/>
        <a:lstStyle/>
        <a:p>
          <a:endParaRPr lang="LID4096"/>
        </a:p>
      </dgm:t>
    </dgm:pt>
    <dgm:pt modelId="{B99A2C2A-1CC4-4B53-A75A-6AEBF52D7912}" type="sibTrans" cxnId="{0DCB3FE2-B1D3-4376-8BF9-25EC24494480}">
      <dgm:prSet/>
      <dgm:spPr/>
      <dgm:t>
        <a:bodyPr/>
        <a:lstStyle/>
        <a:p>
          <a:endParaRPr lang="LID4096"/>
        </a:p>
      </dgm:t>
    </dgm:pt>
    <dgm:pt modelId="{44766D5E-B6E6-4927-A0BA-1C9380D44972}">
      <dgm:prSet phldrT="[Text]"/>
      <dgm:spPr/>
      <dgm:t>
        <a:bodyPr/>
        <a:lstStyle/>
        <a:p>
          <a:pPr>
            <a:lnSpc>
              <a:spcPct val="100000"/>
            </a:lnSpc>
          </a:pPr>
          <a:r>
            <a:rPr lang="en-US" dirty="0"/>
            <a:t>Done</a:t>
          </a:r>
          <a:endParaRPr lang="LID4096" dirty="0"/>
        </a:p>
      </dgm:t>
    </dgm:pt>
    <dgm:pt modelId="{002F33F4-F4C9-46E1-A76D-23D056FB7779}" type="parTrans" cxnId="{0DF750AF-E905-4373-9D52-032B6200FAEF}">
      <dgm:prSet/>
      <dgm:spPr/>
      <dgm:t>
        <a:bodyPr/>
        <a:lstStyle/>
        <a:p>
          <a:endParaRPr lang="LID4096"/>
        </a:p>
      </dgm:t>
    </dgm:pt>
    <dgm:pt modelId="{D0829951-890A-4853-8D22-8D5FC57123A8}" type="sibTrans" cxnId="{0DF750AF-E905-4373-9D52-032B6200FAEF}">
      <dgm:prSet/>
      <dgm:spPr/>
      <dgm:t>
        <a:bodyPr/>
        <a:lstStyle/>
        <a:p>
          <a:endParaRPr lang="LID4096"/>
        </a:p>
      </dgm:t>
    </dgm:pt>
    <dgm:pt modelId="{1B90C515-52F7-4C6A-B173-74279105370B}" type="pres">
      <dgm:prSet presAssocID="{9A3BA5B5-ED6E-4627-B82A-A74374FF47A8}" presName="theList" presStyleCnt="0">
        <dgm:presLayoutVars>
          <dgm:dir/>
          <dgm:animLvl val="lvl"/>
          <dgm:resizeHandles val="exact"/>
        </dgm:presLayoutVars>
      </dgm:prSet>
      <dgm:spPr/>
    </dgm:pt>
    <dgm:pt modelId="{18186031-5A5D-4D71-94DD-47D83C7C141C}" type="pres">
      <dgm:prSet presAssocID="{2E824E17-DC72-4490-B470-397E7F3FBAAF}" presName="compNode" presStyleCnt="0"/>
      <dgm:spPr/>
    </dgm:pt>
    <dgm:pt modelId="{00EC0D02-EF66-46D9-B4C8-E073B2EB0E8C}" type="pres">
      <dgm:prSet presAssocID="{2E824E17-DC72-4490-B470-397E7F3FBAAF}" presName="noGeometry" presStyleCnt="0"/>
      <dgm:spPr/>
    </dgm:pt>
    <dgm:pt modelId="{8E0B4FCE-2918-4DAF-8492-911ECF2A5D0C}" type="pres">
      <dgm:prSet presAssocID="{2E824E17-DC72-4490-B470-397E7F3FBAAF}" presName="childTextVisible" presStyleLbl="bgAccFollowNode1" presStyleIdx="0" presStyleCnt="4">
        <dgm:presLayoutVars>
          <dgm:bulletEnabled val="1"/>
        </dgm:presLayoutVars>
      </dgm:prSet>
      <dgm:spPr/>
    </dgm:pt>
    <dgm:pt modelId="{8E75EC31-1B5A-4E61-95CD-EFB879ABD0CC}" type="pres">
      <dgm:prSet presAssocID="{2E824E17-DC72-4490-B470-397E7F3FBAAF}" presName="childTextHidden" presStyleLbl="bgAccFollowNode1" presStyleIdx="0" presStyleCnt="4"/>
      <dgm:spPr/>
    </dgm:pt>
    <dgm:pt modelId="{9C462102-4143-4CF2-8C9B-9E46F9BE06D0}" type="pres">
      <dgm:prSet presAssocID="{2E824E17-DC72-4490-B470-397E7F3FBAAF}" presName="parentText" presStyleLbl="node1" presStyleIdx="0" presStyleCnt="4">
        <dgm:presLayoutVars>
          <dgm:chMax val="1"/>
          <dgm:bulletEnabled val="1"/>
        </dgm:presLayoutVars>
      </dgm:prSet>
      <dgm:spPr/>
    </dgm:pt>
    <dgm:pt modelId="{6CF36CB1-D64A-4606-BDBC-5A5C96050FE0}" type="pres">
      <dgm:prSet presAssocID="{2E824E17-DC72-4490-B470-397E7F3FBAAF}" presName="aSpace" presStyleCnt="0"/>
      <dgm:spPr/>
    </dgm:pt>
    <dgm:pt modelId="{66E90108-A538-4AA6-8E71-AC9E88E8CBDF}" type="pres">
      <dgm:prSet presAssocID="{161EBCD8-7962-412C-A6A1-DFE2D5D573CC}" presName="compNode" presStyleCnt="0"/>
      <dgm:spPr/>
    </dgm:pt>
    <dgm:pt modelId="{49D88AEF-50AA-43B8-881D-C12D715FDF85}" type="pres">
      <dgm:prSet presAssocID="{161EBCD8-7962-412C-A6A1-DFE2D5D573CC}" presName="noGeometry" presStyleCnt="0"/>
      <dgm:spPr/>
    </dgm:pt>
    <dgm:pt modelId="{AEA28F0A-143B-48A4-8047-A21C0302C282}" type="pres">
      <dgm:prSet presAssocID="{161EBCD8-7962-412C-A6A1-DFE2D5D573CC}" presName="childTextVisible" presStyleLbl="bgAccFollowNode1" presStyleIdx="1" presStyleCnt="4">
        <dgm:presLayoutVars>
          <dgm:bulletEnabled val="1"/>
        </dgm:presLayoutVars>
      </dgm:prSet>
      <dgm:spPr/>
    </dgm:pt>
    <dgm:pt modelId="{6C36C0E8-4B99-49D7-B5D1-F2B519224567}" type="pres">
      <dgm:prSet presAssocID="{161EBCD8-7962-412C-A6A1-DFE2D5D573CC}" presName="childTextHidden" presStyleLbl="bgAccFollowNode1" presStyleIdx="1" presStyleCnt="4"/>
      <dgm:spPr/>
    </dgm:pt>
    <dgm:pt modelId="{F56AEAF4-5155-4C00-B91B-CFF94C1F103E}" type="pres">
      <dgm:prSet presAssocID="{161EBCD8-7962-412C-A6A1-DFE2D5D573CC}" presName="parentText" presStyleLbl="node1" presStyleIdx="1" presStyleCnt="4">
        <dgm:presLayoutVars>
          <dgm:chMax val="1"/>
          <dgm:bulletEnabled val="1"/>
        </dgm:presLayoutVars>
      </dgm:prSet>
      <dgm:spPr/>
    </dgm:pt>
    <dgm:pt modelId="{B9F9777D-16E5-4CCC-B76B-678C9F513F23}" type="pres">
      <dgm:prSet presAssocID="{161EBCD8-7962-412C-A6A1-DFE2D5D573CC}" presName="aSpace" presStyleCnt="0"/>
      <dgm:spPr/>
    </dgm:pt>
    <dgm:pt modelId="{465743CC-2F9E-4F11-AA04-22E634B40F95}" type="pres">
      <dgm:prSet presAssocID="{1123B431-060F-4465-A16B-C1A5CC659E36}" presName="compNode" presStyleCnt="0"/>
      <dgm:spPr/>
    </dgm:pt>
    <dgm:pt modelId="{A861D26B-B3A1-4928-842D-F498ABA2091B}" type="pres">
      <dgm:prSet presAssocID="{1123B431-060F-4465-A16B-C1A5CC659E36}" presName="noGeometry" presStyleCnt="0"/>
      <dgm:spPr/>
    </dgm:pt>
    <dgm:pt modelId="{8CC6A3FF-9993-490F-906F-B6D0D2566E42}" type="pres">
      <dgm:prSet presAssocID="{1123B431-060F-4465-A16B-C1A5CC659E36}" presName="childTextVisible" presStyleLbl="bgAccFollowNode1" presStyleIdx="2" presStyleCnt="4">
        <dgm:presLayoutVars>
          <dgm:bulletEnabled val="1"/>
        </dgm:presLayoutVars>
      </dgm:prSet>
      <dgm:spPr/>
    </dgm:pt>
    <dgm:pt modelId="{781783CE-A9A0-407D-85EC-E94B92FB2C7E}" type="pres">
      <dgm:prSet presAssocID="{1123B431-060F-4465-A16B-C1A5CC659E36}" presName="childTextHidden" presStyleLbl="bgAccFollowNode1" presStyleIdx="2" presStyleCnt="4"/>
      <dgm:spPr/>
    </dgm:pt>
    <dgm:pt modelId="{0A6F7905-5D7A-4EAB-A5D3-4FA6EA845BF9}" type="pres">
      <dgm:prSet presAssocID="{1123B431-060F-4465-A16B-C1A5CC659E36}" presName="parentText" presStyleLbl="node1" presStyleIdx="2" presStyleCnt="4">
        <dgm:presLayoutVars>
          <dgm:chMax val="1"/>
          <dgm:bulletEnabled val="1"/>
        </dgm:presLayoutVars>
      </dgm:prSet>
      <dgm:spPr/>
    </dgm:pt>
    <dgm:pt modelId="{28D0D818-B419-437E-8F19-63CECB758014}" type="pres">
      <dgm:prSet presAssocID="{1123B431-060F-4465-A16B-C1A5CC659E36}" presName="aSpace" presStyleCnt="0"/>
      <dgm:spPr/>
    </dgm:pt>
    <dgm:pt modelId="{4D900B93-280F-4A2D-A073-A5240D33E544}" type="pres">
      <dgm:prSet presAssocID="{44766D5E-B6E6-4927-A0BA-1C9380D44972}" presName="compNode" presStyleCnt="0"/>
      <dgm:spPr/>
    </dgm:pt>
    <dgm:pt modelId="{000E2C8C-E1E1-4384-BBD1-C42F6BF9DA45}" type="pres">
      <dgm:prSet presAssocID="{44766D5E-B6E6-4927-A0BA-1C9380D44972}" presName="noGeometry" presStyleCnt="0"/>
      <dgm:spPr/>
    </dgm:pt>
    <dgm:pt modelId="{FBAE98F1-FF52-4D7F-BE7F-DB9BA5A5EEF0}" type="pres">
      <dgm:prSet presAssocID="{44766D5E-B6E6-4927-A0BA-1C9380D44972}" presName="childTextVisible" presStyleLbl="bgAccFollowNode1" presStyleIdx="3" presStyleCnt="4">
        <dgm:presLayoutVars>
          <dgm:bulletEnabled val="1"/>
        </dgm:presLayoutVars>
      </dgm:prSet>
      <dgm:spPr/>
    </dgm:pt>
    <dgm:pt modelId="{F275798E-929C-4D4D-8D2E-36002FBF12DC}" type="pres">
      <dgm:prSet presAssocID="{44766D5E-B6E6-4927-A0BA-1C9380D44972}" presName="childTextHidden" presStyleLbl="bgAccFollowNode1" presStyleIdx="3" presStyleCnt="4"/>
      <dgm:spPr/>
    </dgm:pt>
    <dgm:pt modelId="{7FC6E92C-A905-4C2C-8A9E-FD915546FD16}" type="pres">
      <dgm:prSet presAssocID="{44766D5E-B6E6-4927-A0BA-1C9380D44972}" presName="parentText" presStyleLbl="node1" presStyleIdx="3" presStyleCnt="4">
        <dgm:presLayoutVars>
          <dgm:chMax val="1"/>
          <dgm:bulletEnabled val="1"/>
        </dgm:presLayoutVars>
      </dgm:prSet>
      <dgm:spPr/>
    </dgm:pt>
  </dgm:ptLst>
  <dgm:cxnLst>
    <dgm:cxn modelId="{FA2CB601-1BAA-4D55-8803-8A7FFAF52956}" type="presOf" srcId="{9A3BA5B5-ED6E-4627-B82A-A74374FF47A8}" destId="{1B90C515-52F7-4C6A-B173-74279105370B}" srcOrd="0" destOrd="0" presId="urn:microsoft.com/office/officeart/2005/8/layout/hProcess6"/>
    <dgm:cxn modelId="{D893E119-6374-49AD-830D-34E5692A8247}" type="presOf" srcId="{1123B431-060F-4465-A16B-C1A5CC659E36}" destId="{0A6F7905-5D7A-4EAB-A5D3-4FA6EA845BF9}" srcOrd="0" destOrd="0" presId="urn:microsoft.com/office/officeart/2005/8/layout/hProcess6"/>
    <dgm:cxn modelId="{61C82C2C-F0FC-453D-9487-9DDAE018A566}" type="presOf" srcId="{6AF078AC-EBF9-451B-B488-C2A889EBAA3B}" destId="{781783CE-A9A0-407D-85EC-E94B92FB2C7E}" srcOrd="1" destOrd="1" presId="urn:microsoft.com/office/officeart/2005/8/layout/hProcess6"/>
    <dgm:cxn modelId="{FC6DD42C-9053-4A31-AE24-ABC60FC1EF9F}" type="presOf" srcId="{6AF078AC-EBF9-451B-B488-C2A889EBAA3B}" destId="{8CC6A3FF-9993-490F-906F-B6D0D2566E42}" srcOrd="0" destOrd="1" presId="urn:microsoft.com/office/officeart/2005/8/layout/hProcess6"/>
    <dgm:cxn modelId="{5F95FA2C-C557-45D8-8038-1639F63C8DE7}" srcId="{9A3BA5B5-ED6E-4627-B82A-A74374FF47A8}" destId="{161EBCD8-7962-412C-A6A1-DFE2D5D573CC}" srcOrd="1" destOrd="0" parTransId="{DBADEB6A-BC72-49B0-A1F0-04A4D6A1881A}" sibTransId="{DF27FB51-6B3E-48DB-AF1D-20C75CD380D6}"/>
    <dgm:cxn modelId="{240F3138-F80B-4BF3-8929-7EB036F4BD59}" type="presOf" srcId="{2E824E17-DC72-4490-B470-397E7F3FBAAF}" destId="{9C462102-4143-4CF2-8C9B-9E46F9BE06D0}" srcOrd="0" destOrd="0" presId="urn:microsoft.com/office/officeart/2005/8/layout/hProcess6"/>
    <dgm:cxn modelId="{140A6738-AC77-4059-91D7-A7A26088C367}" type="presOf" srcId="{771AF396-1C39-4738-873A-10DE8817474F}" destId="{8CC6A3FF-9993-490F-906F-B6D0D2566E42}" srcOrd="0" destOrd="0" presId="urn:microsoft.com/office/officeart/2005/8/layout/hProcess6"/>
    <dgm:cxn modelId="{4423095B-8BE6-4506-A289-853CE3B690EE}" type="presOf" srcId="{8AA94FA2-76D8-4565-98F1-26A4C73AACED}" destId="{6C36C0E8-4B99-49D7-B5D1-F2B519224567}" srcOrd="1" destOrd="0" presId="urn:microsoft.com/office/officeart/2005/8/layout/hProcess6"/>
    <dgm:cxn modelId="{31FFA75C-5534-466E-B348-004019472401}" type="presOf" srcId="{72822265-E7D3-4615-A85C-EE6DB8439C1D}" destId="{8E0B4FCE-2918-4DAF-8492-911ECF2A5D0C}" srcOrd="0" destOrd="0" presId="urn:microsoft.com/office/officeart/2005/8/layout/hProcess6"/>
    <dgm:cxn modelId="{4AD41042-BF7D-4B73-A88E-721E088B7B21}" srcId="{161EBCD8-7962-412C-A6A1-DFE2D5D573CC}" destId="{8AA94FA2-76D8-4565-98F1-26A4C73AACED}" srcOrd="0" destOrd="0" parTransId="{2B7118B0-18B0-4D1D-9C96-A7178264C2A7}" sibTransId="{B7E64657-B7C4-49FB-9119-8D464A219FD7}"/>
    <dgm:cxn modelId="{DF62F846-698F-4EC3-8692-F13634C08782}" type="presOf" srcId="{C4FCD93D-F5A1-44E5-ADBC-7F640E015CFF}" destId="{8E75EC31-1B5A-4E61-95CD-EFB879ABD0CC}" srcOrd="1" destOrd="2" presId="urn:microsoft.com/office/officeart/2005/8/layout/hProcess6"/>
    <dgm:cxn modelId="{4293F268-7FD0-4100-899B-CFDBB017EE5F}" srcId="{2E824E17-DC72-4490-B470-397E7F3FBAAF}" destId="{6737FE95-A206-4D05-808D-9F5888841C84}" srcOrd="1" destOrd="0" parTransId="{E52825AC-FA89-419A-AD63-8EDC42515357}" sibTransId="{7B23B0FE-A24D-43D4-87EC-267A4206824F}"/>
    <dgm:cxn modelId="{34C6F96C-4C49-40E4-82CE-6C522F691938}" srcId="{9A3BA5B5-ED6E-4627-B82A-A74374FF47A8}" destId="{1123B431-060F-4465-A16B-C1A5CC659E36}" srcOrd="2" destOrd="0" parTransId="{BC696B74-C8D0-43AC-9A21-63FCA5C11FBA}" sibTransId="{D2BB206A-6214-4818-AC3C-7DD2C6D4ED48}"/>
    <dgm:cxn modelId="{D4E9406D-1FAF-4F0F-B58C-B64BAFB074BE}" type="presOf" srcId="{0FF72AFA-1A97-40AC-AC6A-061A0B3C9CC6}" destId="{AEA28F0A-143B-48A4-8047-A21C0302C282}" srcOrd="0" destOrd="1" presId="urn:microsoft.com/office/officeart/2005/8/layout/hProcess6"/>
    <dgm:cxn modelId="{4E7D8350-366C-4D37-8A5A-CDFE7D1D7544}" type="presOf" srcId="{C4FCD93D-F5A1-44E5-ADBC-7F640E015CFF}" destId="{8E0B4FCE-2918-4DAF-8492-911ECF2A5D0C}" srcOrd="0" destOrd="2" presId="urn:microsoft.com/office/officeart/2005/8/layout/hProcess6"/>
    <dgm:cxn modelId="{7AE7B276-16C2-415B-A47F-DEAA4DF65A2E}" type="presOf" srcId="{0FF72AFA-1A97-40AC-AC6A-061A0B3C9CC6}" destId="{6C36C0E8-4B99-49D7-B5D1-F2B519224567}" srcOrd="1" destOrd="1" presId="urn:microsoft.com/office/officeart/2005/8/layout/hProcess6"/>
    <dgm:cxn modelId="{03862F57-C1F6-4F1C-8E5B-BB6A9CEE9728}" srcId="{1123B431-060F-4465-A16B-C1A5CC659E36}" destId="{6AF078AC-EBF9-451B-B488-C2A889EBAA3B}" srcOrd="1" destOrd="0" parTransId="{F7EB6A33-446E-4252-8E04-61492294B173}" sibTransId="{38EB9B43-C593-4424-87DF-44B95CADC2B8}"/>
    <dgm:cxn modelId="{0DF750AF-E905-4373-9D52-032B6200FAEF}" srcId="{9A3BA5B5-ED6E-4627-B82A-A74374FF47A8}" destId="{44766D5E-B6E6-4927-A0BA-1C9380D44972}" srcOrd="3" destOrd="0" parTransId="{002F33F4-F4C9-46E1-A76D-23D056FB7779}" sibTransId="{D0829951-890A-4853-8D22-8D5FC57123A8}"/>
    <dgm:cxn modelId="{BAAC10B0-057E-4AE0-9A01-8A2136D40358}" srcId="{1123B431-060F-4465-A16B-C1A5CC659E36}" destId="{771AF396-1C39-4738-873A-10DE8817474F}" srcOrd="0" destOrd="0" parTransId="{3CD43FFC-7702-4B2D-AFA1-1581BE9EEEC8}" sibTransId="{9B26AACA-E45D-48BE-8C30-A92403C4C40B}"/>
    <dgm:cxn modelId="{05A9FCBF-4DD0-4BBD-97C4-202CFB8A67E8}" type="presOf" srcId="{44766D5E-B6E6-4927-A0BA-1C9380D44972}" destId="{7FC6E92C-A905-4C2C-8A9E-FD915546FD16}" srcOrd="0" destOrd="0" presId="urn:microsoft.com/office/officeart/2005/8/layout/hProcess6"/>
    <dgm:cxn modelId="{921DF8C5-AF6A-4A1D-A45D-F5FBF528F3F9}" type="presOf" srcId="{8AA94FA2-76D8-4565-98F1-26A4C73AACED}" destId="{AEA28F0A-143B-48A4-8047-A21C0302C282}" srcOrd="0" destOrd="0" presId="urn:microsoft.com/office/officeart/2005/8/layout/hProcess6"/>
    <dgm:cxn modelId="{594A74D0-F3B4-481A-889C-F4D2918AEE23}" srcId="{2E824E17-DC72-4490-B470-397E7F3FBAAF}" destId="{72822265-E7D3-4615-A85C-EE6DB8439C1D}" srcOrd="0" destOrd="0" parTransId="{697995D0-76EE-472F-BBE0-F01A1698D845}" sibTransId="{A439FBD3-F12C-4096-BC89-1229A44C23C3}"/>
    <dgm:cxn modelId="{63FAFDD2-86E1-484E-A77A-DE1908DAE1AB}" type="presOf" srcId="{6737FE95-A206-4D05-808D-9F5888841C84}" destId="{8E75EC31-1B5A-4E61-95CD-EFB879ABD0CC}" srcOrd="1" destOrd="1" presId="urn:microsoft.com/office/officeart/2005/8/layout/hProcess6"/>
    <dgm:cxn modelId="{344544D7-3F17-49DA-834C-0AFF6BF87D56}" type="presOf" srcId="{771AF396-1C39-4738-873A-10DE8817474F}" destId="{781783CE-A9A0-407D-85EC-E94B92FB2C7E}" srcOrd="1" destOrd="0" presId="urn:microsoft.com/office/officeart/2005/8/layout/hProcess6"/>
    <dgm:cxn modelId="{0DCB3FE2-B1D3-4376-8BF9-25EC24494480}" srcId="{2E824E17-DC72-4490-B470-397E7F3FBAAF}" destId="{C4FCD93D-F5A1-44E5-ADBC-7F640E015CFF}" srcOrd="2" destOrd="0" parTransId="{C2DAD32F-BAC5-4D70-860E-C892C26AB145}" sibTransId="{B99A2C2A-1CC4-4B53-A75A-6AEBF52D7912}"/>
    <dgm:cxn modelId="{4ED89CE3-E6DF-4B63-B4B5-9EAEC9E60087}" type="presOf" srcId="{161EBCD8-7962-412C-A6A1-DFE2D5D573CC}" destId="{F56AEAF4-5155-4C00-B91B-CFF94C1F103E}" srcOrd="0" destOrd="0" presId="urn:microsoft.com/office/officeart/2005/8/layout/hProcess6"/>
    <dgm:cxn modelId="{D6A6A5E6-1E2B-4EF2-B27A-80BC45087F53}" srcId="{9A3BA5B5-ED6E-4627-B82A-A74374FF47A8}" destId="{2E824E17-DC72-4490-B470-397E7F3FBAAF}" srcOrd="0" destOrd="0" parTransId="{74DACADF-B900-49F7-9D5B-71DCBBB85B5E}" sibTransId="{21C2F5C1-7539-4FA7-BA82-99F583E0318C}"/>
    <dgm:cxn modelId="{0844EBEA-5234-496E-9A71-02200F45D780}" type="presOf" srcId="{6737FE95-A206-4D05-808D-9F5888841C84}" destId="{8E0B4FCE-2918-4DAF-8492-911ECF2A5D0C}" srcOrd="0" destOrd="1" presId="urn:microsoft.com/office/officeart/2005/8/layout/hProcess6"/>
    <dgm:cxn modelId="{0CE538ED-B79E-48A6-B6E6-0756F447E783}" srcId="{161EBCD8-7962-412C-A6A1-DFE2D5D573CC}" destId="{0FF72AFA-1A97-40AC-AC6A-061A0B3C9CC6}" srcOrd="1" destOrd="0" parTransId="{0F8F91DC-ADD2-4D66-B1F1-EDC133024CCF}" sibTransId="{06838F98-29C0-4138-9938-CF244F621222}"/>
    <dgm:cxn modelId="{24CFA7F6-C69E-4C91-A24B-62AA9458BD42}" type="presOf" srcId="{72822265-E7D3-4615-A85C-EE6DB8439C1D}" destId="{8E75EC31-1B5A-4E61-95CD-EFB879ABD0CC}" srcOrd="1" destOrd="0" presId="urn:microsoft.com/office/officeart/2005/8/layout/hProcess6"/>
    <dgm:cxn modelId="{CF5877DF-DC48-40D9-9961-7189088ADB21}" type="presParOf" srcId="{1B90C515-52F7-4C6A-B173-74279105370B}" destId="{18186031-5A5D-4D71-94DD-47D83C7C141C}" srcOrd="0" destOrd="0" presId="urn:microsoft.com/office/officeart/2005/8/layout/hProcess6"/>
    <dgm:cxn modelId="{A7500D34-5AB7-47B7-9A5D-316422BBF259}" type="presParOf" srcId="{18186031-5A5D-4D71-94DD-47D83C7C141C}" destId="{00EC0D02-EF66-46D9-B4C8-E073B2EB0E8C}" srcOrd="0" destOrd="0" presId="urn:microsoft.com/office/officeart/2005/8/layout/hProcess6"/>
    <dgm:cxn modelId="{316AFEBF-975F-49D9-9658-15328D41D95C}" type="presParOf" srcId="{18186031-5A5D-4D71-94DD-47D83C7C141C}" destId="{8E0B4FCE-2918-4DAF-8492-911ECF2A5D0C}" srcOrd="1" destOrd="0" presId="urn:microsoft.com/office/officeart/2005/8/layout/hProcess6"/>
    <dgm:cxn modelId="{98EE594D-1C3E-485E-A03F-938AA4D630B1}" type="presParOf" srcId="{18186031-5A5D-4D71-94DD-47D83C7C141C}" destId="{8E75EC31-1B5A-4E61-95CD-EFB879ABD0CC}" srcOrd="2" destOrd="0" presId="urn:microsoft.com/office/officeart/2005/8/layout/hProcess6"/>
    <dgm:cxn modelId="{C75D22E7-3584-4158-907C-B6B184131520}" type="presParOf" srcId="{18186031-5A5D-4D71-94DD-47D83C7C141C}" destId="{9C462102-4143-4CF2-8C9B-9E46F9BE06D0}" srcOrd="3" destOrd="0" presId="urn:microsoft.com/office/officeart/2005/8/layout/hProcess6"/>
    <dgm:cxn modelId="{367B2155-CDA3-4EED-A0E3-3C685A3A6FF6}" type="presParOf" srcId="{1B90C515-52F7-4C6A-B173-74279105370B}" destId="{6CF36CB1-D64A-4606-BDBC-5A5C96050FE0}" srcOrd="1" destOrd="0" presId="urn:microsoft.com/office/officeart/2005/8/layout/hProcess6"/>
    <dgm:cxn modelId="{985CBD74-956B-41AC-9497-F089AF7C0267}" type="presParOf" srcId="{1B90C515-52F7-4C6A-B173-74279105370B}" destId="{66E90108-A538-4AA6-8E71-AC9E88E8CBDF}" srcOrd="2" destOrd="0" presId="urn:microsoft.com/office/officeart/2005/8/layout/hProcess6"/>
    <dgm:cxn modelId="{0EB51B4A-E371-4928-B791-0556B9220FBD}" type="presParOf" srcId="{66E90108-A538-4AA6-8E71-AC9E88E8CBDF}" destId="{49D88AEF-50AA-43B8-881D-C12D715FDF85}" srcOrd="0" destOrd="0" presId="urn:microsoft.com/office/officeart/2005/8/layout/hProcess6"/>
    <dgm:cxn modelId="{E18F1177-E534-4BDD-AC33-AB189C302189}" type="presParOf" srcId="{66E90108-A538-4AA6-8E71-AC9E88E8CBDF}" destId="{AEA28F0A-143B-48A4-8047-A21C0302C282}" srcOrd="1" destOrd="0" presId="urn:microsoft.com/office/officeart/2005/8/layout/hProcess6"/>
    <dgm:cxn modelId="{1C11E0E0-1217-4F92-BB93-9452A17F79F6}" type="presParOf" srcId="{66E90108-A538-4AA6-8E71-AC9E88E8CBDF}" destId="{6C36C0E8-4B99-49D7-B5D1-F2B519224567}" srcOrd="2" destOrd="0" presId="urn:microsoft.com/office/officeart/2005/8/layout/hProcess6"/>
    <dgm:cxn modelId="{E5C1E3CD-7CE1-4175-BD05-3295BBA2A428}" type="presParOf" srcId="{66E90108-A538-4AA6-8E71-AC9E88E8CBDF}" destId="{F56AEAF4-5155-4C00-B91B-CFF94C1F103E}" srcOrd="3" destOrd="0" presId="urn:microsoft.com/office/officeart/2005/8/layout/hProcess6"/>
    <dgm:cxn modelId="{8143A717-04F9-44BE-89F3-356BA3D04452}" type="presParOf" srcId="{1B90C515-52F7-4C6A-B173-74279105370B}" destId="{B9F9777D-16E5-4CCC-B76B-678C9F513F23}" srcOrd="3" destOrd="0" presId="urn:microsoft.com/office/officeart/2005/8/layout/hProcess6"/>
    <dgm:cxn modelId="{33B46884-D109-4F8D-9443-2D5E15C4E05D}" type="presParOf" srcId="{1B90C515-52F7-4C6A-B173-74279105370B}" destId="{465743CC-2F9E-4F11-AA04-22E634B40F95}" srcOrd="4" destOrd="0" presId="urn:microsoft.com/office/officeart/2005/8/layout/hProcess6"/>
    <dgm:cxn modelId="{1CA25A69-49EF-47A0-9DE0-25EFF4A5F124}" type="presParOf" srcId="{465743CC-2F9E-4F11-AA04-22E634B40F95}" destId="{A861D26B-B3A1-4928-842D-F498ABA2091B}" srcOrd="0" destOrd="0" presId="urn:microsoft.com/office/officeart/2005/8/layout/hProcess6"/>
    <dgm:cxn modelId="{EC7B547B-7E38-4F19-B397-9B2EC92F5C8D}" type="presParOf" srcId="{465743CC-2F9E-4F11-AA04-22E634B40F95}" destId="{8CC6A3FF-9993-490F-906F-B6D0D2566E42}" srcOrd="1" destOrd="0" presId="urn:microsoft.com/office/officeart/2005/8/layout/hProcess6"/>
    <dgm:cxn modelId="{262EA7AF-E380-4054-AC32-FA93B3CC7E53}" type="presParOf" srcId="{465743CC-2F9E-4F11-AA04-22E634B40F95}" destId="{781783CE-A9A0-407D-85EC-E94B92FB2C7E}" srcOrd="2" destOrd="0" presId="urn:microsoft.com/office/officeart/2005/8/layout/hProcess6"/>
    <dgm:cxn modelId="{1D7E35FF-0401-415D-A7A4-570E630E8FCA}" type="presParOf" srcId="{465743CC-2F9E-4F11-AA04-22E634B40F95}" destId="{0A6F7905-5D7A-4EAB-A5D3-4FA6EA845BF9}" srcOrd="3" destOrd="0" presId="urn:microsoft.com/office/officeart/2005/8/layout/hProcess6"/>
    <dgm:cxn modelId="{B752FAE8-4290-4A77-9692-D5BBB2009924}" type="presParOf" srcId="{1B90C515-52F7-4C6A-B173-74279105370B}" destId="{28D0D818-B419-437E-8F19-63CECB758014}" srcOrd="5" destOrd="0" presId="urn:microsoft.com/office/officeart/2005/8/layout/hProcess6"/>
    <dgm:cxn modelId="{3DD47A70-BD0F-4895-8266-2250922F9676}" type="presParOf" srcId="{1B90C515-52F7-4C6A-B173-74279105370B}" destId="{4D900B93-280F-4A2D-A073-A5240D33E544}" srcOrd="6" destOrd="0" presId="urn:microsoft.com/office/officeart/2005/8/layout/hProcess6"/>
    <dgm:cxn modelId="{98D7A232-94B7-461E-93BA-72136C931715}" type="presParOf" srcId="{4D900B93-280F-4A2D-A073-A5240D33E544}" destId="{000E2C8C-E1E1-4384-BBD1-C42F6BF9DA45}" srcOrd="0" destOrd="0" presId="urn:microsoft.com/office/officeart/2005/8/layout/hProcess6"/>
    <dgm:cxn modelId="{F9772EE4-0BF5-45F3-A2EB-EDC99AB82661}" type="presParOf" srcId="{4D900B93-280F-4A2D-A073-A5240D33E544}" destId="{FBAE98F1-FF52-4D7F-BE7F-DB9BA5A5EEF0}" srcOrd="1" destOrd="0" presId="urn:microsoft.com/office/officeart/2005/8/layout/hProcess6"/>
    <dgm:cxn modelId="{42CACF36-2A2A-4F3E-9966-BAB98383454F}" type="presParOf" srcId="{4D900B93-280F-4A2D-A073-A5240D33E544}" destId="{F275798E-929C-4D4D-8D2E-36002FBF12DC}" srcOrd="2" destOrd="0" presId="urn:microsoft.com/office/officeart/2005/8/layout/hProcess6"/>
    <dgm:cxn modelId="{7085ED07-72C7-43B4-A4C5-B136FE6C5B8B}" type="presParOf" srcId="{4D900B93-280F-4A2D-A073-A5240D33E544}" destId="{7FC6E92C-A905-4C2C-8A9E-FD915546FD16}"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A4C46-D9A3-4E10-82D7-FEB5E357FAE8}">
      <dsp:nvSpPr>
        <dsp:cNvPr id="0" name=""/>
        <dsp:cNvSpPr/>
      </dsp:nvSpPr>
      <dsp:spPr>
        <a:xfrm>
          <a:off x="344932" y="759090"/>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3392A4-1FD6-4705-A011-333A5148E49A}">
      <dsp:nvSpPr>
        <dsp:cNvPr id="0" name=""/>
        <dsp:cNvSpPr/>
      </dsp:nvSpPr>
      <dsp:spPr>
        <a:xfrm>
          <a:off x="515480" y="929638"/>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3CA940-3AED-4C31-BDA6-DE2F229AED57}">
      <dsp:nvSpPr>
        <dsp:cNvPr id="0" name=""/>
        <dsp:cNvSpPr/>
      </dsp:nvSpPr>
      <dsp:spPr>
        <a:xfrm>
          <a:off x="1331094"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Java Fundamental</a:t>
          </a:r>
        </a:p>
      </dsp:txBody>
      <dsp:txXfrm>
        <a:off x="1331094" y="759090"/>
        <a:ext cx="1914313" cy="812133"/>
      </dsp:txXfrm>
    </dsp:sp>
    <dsp:sp modelId="{3141A564-6870-40B1-8A5D-EC5852294C86}">
      <dsp:nvSpPr>
        <dsp:cNvPr id="0" name=""/>
        <dsp:cNvSpPr/>
      </dsp:nvSpPr>
      <dsp:spPr>
        <a:xfrm>
          <a:off x="3578962" y="75909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E7E8B-2ABC-4F32-814A-94EC61BFF6E7}">
      <dsp:nvSpPr>
        <dsp:cNvPr id="0" name=""/>
        <dsp:cNvSpPr/>
      </dsp:nvSpPr>
      <dsp:spPr>
        <a:xfrm>
          <a:off x="3749510" y="929638"/>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1E4A17-F3D6-4AC3-AD48-982E4FFA0E1E}">
      <dsp:nvSpPr>
        <dsp:cNvPr id="0" name=""/>
        <dsp:cNvSpPr/>
      </dsp:nvSpPr>
      <dsp:spPr>
        <a:xfrm>
          <a:off x="456512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Database Fundamental Using PostgreSQL 10+</a:t>
          </a:r>
        </a:p>
      </dsp:txBody>
      <dsp:txXfrm>
        <a:off x="4565123" y="759090"/>
        <a:ext cx="1914313" cy="812133"/>
      </dsp:txXfrm>
    </dsp:sp>
    <dsp:sp modelId="{E4B84FFF-9D8A-4B89-9B60-811248152C93}">
      <dsp:nvSpPr>
        <dsp:cNvPr id="0" name=""/>
        <dsp:cNvSpPr/>
      </dsp:nvSpPr>
      <dsp:spPr>
        <a:xfrm>
          <a:off x="6812992" y="759090"/>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78D27-02B6-412E-9B94-944454CF3B7A}">
      <dsp:nvSpPr>
        <dsp:cNvPr id="0" name=""/>
        <dsp:cNvSpPr/>
      </dsp:nvSpPr>
      <dsp:spPr>
        <a:xfrm>
          <a:off x="6983540" y="929638"/>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A0E861-36AD-421C-92B6-922316BCF729}">
      <dsp:nvSpPr>
        <dsp:cNvPr id="0" name=""/>
        <dsp:cNvSpPr/>
      </dsp:nvSpPr>
      <dsp:spPr>
        <a:xfrm>
          <a:off x="779915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Spring Framework</a:t>
          </a:r>
        </a:p>
      </dsp:txBody>
      <dsp:txXfrm>
        <a:off x="7799153" y="759090"/>
        <a:ext cx="1914313" cy="812133"/>
      </dsp:txXfrm>
    </dsp:sp>
    <dsp:sp modelId="{A869687A-4500-4F6A-BB2D-F8F885F399A1}">
      <dsp:nvSpPr>
        <dsp:cNvPr id="0" name=""/>
        <dsp:cNvSpPr/>
      </dsp:nvSpPr>
      <dsp:spPr>
        <a:xfrm>
          <a:off x="344932" y="2214856"/>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44134-0131-4139-BB95-2E3026332AC4}">
      <dsp:nvSpPr>
        <dsp:cNvPr id="0" name=""/>
        <dsp:cNvSpPr/>
      </dsp:nvSpPr>
      <dsp:spPr>
        <a:xfrm>
          <a:off x="515480" y="2385404"/>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2B906D-4F59-4D8D-BC34-A1B59CD881AF}">
      <dsp:nvSpPr>
        <dsp:cNvPr id="0" name=""/>
        <dsp:cNvSpPr/>
      </dsp:nvSpPr>
      <dsp:spPr>
        <a:xfrm>
          <a:off x="1331094"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Spring Data JPA with Hibernate</a:t>
          </a:r>
        </a:p>
      </dsp:txBody>
      <dsp:txXfrm>
        <a:off x="1331094" y="2214856"/>
        <a:ext cx="1914313" cy="812133"/>
      </dsp:txXfrm>
    </dsp:sp>
    <dsp:sp modelId="{5755B58F-F0FC-4FC9-80A4-FB1DEA084FD1}">
      <dsp:nvSpPr>
        <dsp:cNvPr id="0" name=""/>
        <dsp:cNvSpPr/>
      </dsp:nvSpPr>
      <dsp:spPr>
        <a:xfrm>
          <a:off x="3578962" y="2214856"/>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AF01D-A2B4-485D-A6CE-454D750DC74D}">
      <dsp:nvSpPr>
        <dsp:cNvPr id="0" name=""/>
        <dsp:cNvSpPr/>
      </dsp:nvSpPr>
      <dsp:spPr>
        <a:xfrm>
          <a:off x="3749510" y="2385404"/>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8A2306-3691-44CC-A8F0-25B6E3CFACB3}">
      <dsp:nvSpPr>
        <dsp:cNvPr id="0" name=""/>
        <dsp:cNvSpPr/>
      </dsp:nvSpPr>
      <dsp:spPr>
        <a:xfrm>
          <a:off x="456512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Jasper Report</a:t>
          </a:r>
        </a:p>
      </dsp:txBody>
      <dsp:txXfrm>
        <a:off x="4565123" y="2214856"/>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4853C-A081-40E6-BB94-E08E92926036}">
      <dsp:nvSpPr>
        <dsp:cNvPr id="0" name=""/>
        <dsp:cNvSpPr/>
      </dsp:nvSpPr>
      <dsp:spPr>
        <a:xfrm>
          <a:off x="938775" y="924667"/>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4AE451-8C82-4138-A790-1090B65F911C}">
      <dsp:nvSpPr>
        <dsp:cNvPr id="0" name=""/>
        <dsp:cNvSpPr/>
      </dsp:nvSpPr>
      <dsp:spPr>
        <a:xfrm>
          <a:off x="372805"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About Java</a:t>
          </a:r>
        </a:p>
      </dsp:txBody>
      <dsp:txXfrm>
        <a:off x="372805" y="2141412"/>
        <a:ext cx="2058075" cy="720000"/>
      </dsp:txXfrm>
    </dsp:sp>
    <dsp:sp modelId="{7C6C2FDD-47AA-49C1-B72B-CD9D7C163C19}">
      <dsp:nvSpPr>
        <dsp:cNvPr id="0" name=""/>
        <dsp:cNvSpPr/>
      </dsp:nvSpPr>
      <dsp:spPr>
        <a:xfrm>
          <a:off x="3357014" y="92466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5EF9BC-CC2E-4328-B214-21D6A9F5ED1A}">
      <dsp:nvSpPr>
        <dsp:cNvPr id="0" name=""/>
        <dsp:cNvSpPr/>
      </dsp:nvSpPr>
      <dsp:spPr>
        <a:xfrm>
          <a:off x="2791043"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Using IDE</a:t>
          </a:r>
        </a:p>
      </dsp:txBody>
      <dsp:txXfrm>
        <a:off x="2791043" y="2141412"/>
        <a:ext cx="2058075" cy="720000"/>
      </dsp:txXfrm>
    </dsp:sp>
    <dsp:sp modelId="{D13F6AFB-2AE6-487D-85F0-DC05D6FC65CB}">
      <dsp:nvSpPr>
        <dsp:cNvPr id="0" name=""/>
        <dsp:cNvSpPr/>
      </dsp:nvSpPr>
      <dsp:spPr>
        <a:xfrm>
          <a:off x="5775252" y="92466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38E600-DEB7-4407-8581-74D5DD868A15}">
      <dsp:nvSpPr>
        <dsp:cNvPr id="0" name=""/>
        <dsp:cNvSpPr/>
      </dsp:nvSpPr>
      <dsp:spPr>
        <a:xfrm>
          <a:off x="5209281"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Basic Java Programming</a:t>
          </a:r>
        </a:p>
      </dsp:txBody>
      <dsp:txXfrm>
        <a:off x="5209281" y="2141412"/>
        <a:ext cx="2058075" cy="720000"/>
      </dsp:txXfrm>
    </dsp:sp>
    <dsp:sp modelId="{45E45DBD-E698-4273-8F21-ECAB1DFB2671}">
      <dsp:nvSpPr>
        <dsp:cNvPr id="0" name=""/>
        <dsp:cNvSpPr/>
      </dsp:nvSpPr>
      <dsp:spPr>
        <a:xfrm>
          <a:off x="8193490" y="92466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92FB11-6DC9-4EEB-8443-D1B0AF899BA5}">
      <dsp:nvSpPr>
        <dsp:cNvPr id="0" name=""/>
        <dsp:cNvSpPr/>
      </dsp:nvSpPr>
      <dsp:spPr>
        <a:xfrm>
          <a:off x="7627519"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Conditional and Looping</a:t>
          </a:r>
        </a:p>
      </dsp:txBody>
      <dsp:txXfrm>
        <a:off x="7627519" y="2141412"/>
        <a:ext cx="205807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053CF-FB1B-4C4E-9C89-332F406603C3}">
      <dsp:nvSpPr>
        <dsp:cNvPr id="0" name=""/>
        <dsp:cNvSpPr/>
      </dsp:nvSpPr>
      <dsp:spPr>
        <a:xfrm>
          <a:off x="2946" y="1175003"/>
          <a:ext cx="3590180" cy="143607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100000"/>
            </a:lnSpc>
            <a:spcBef>
              <a:spcPct val="0"/>
            </a:spcBef>
            <a:spcAft>
              <a:spcPct val="35000"/>
            </a:spcAft>
            <a:buNone/>
          </a:pPr>
          <a:r>
            <a:rPr lang="en-US" sz="2300" kern="1200" dirty="0"/>
            <a:t>Write Program in “Human Language”</a:t>
          </a:r>
          <a:endParaRPr lang="LID4096" sz="2300" kern="1200" dirty="0"/>
        </a:p>
      </dsp:txBody>
      <dsp:txXfrm>
        <a:off x="720982" y="1175003"/>
        <a:ext cx="2154108" cy="1436072"/>
      </dsp:txXfrm>
    </dsp:sp>
    <dsp:sp modelId="{41959F29-9CDA-4071-89BA-2B7BA9FCAFC7}">
      <dsp:nvSpPr>
        <dsp:cNvPr id="0" name=""/>
        <dsp:cNvSpPr/>
      </dsp:nvSpPr>
      <dsp:spPr>
        <a:xfrm>
          <a:off x="3234109" y="1175003"/>
          <a:ext cx="3590180" cy="143607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100000"/>
            </a:lnSpc>
            <a:spcBef>
              <a:spcPct val="0"/>
            </a:spcBef>
            <a:spcAft>
              <a:spcPct val="35000"/>
            </a:spcAft>
            <a:buNone/>
          </a:pPr>
          <a:r>
            <a:rPr lang="en-US" sz="2300" kern="1200" dirty="0"/>
            <a:t>Computer Interpret it as It’s own language</a:t>
          </a:r>
          <a:endParaRPr lang="LID4096" sz="2300" kern="1200" dirty="0"/>
        </a:p>
      </dsp:txBody>
      <dsp:txXfrm>
        <a:off x="3952145" y="1175003"/>
        <a:ext cx="2154108" cy="1436072"/>
      </dsp:txXfrm>
    </dsp:sp>
    <dsp:sp modelId="{46DCD1B0-5BDD-4F46-BC6C-A4BC2C84ADDC}">
      <dsp:nvSpPr>
        <dsp:cNvPr id="0" name=""/>
        <dsp:cNvSpPr/>
      </dsp:nvSpPr>
      <dsp:spPr>
        <a:xfrm>
          <a:off x="6465272" y="1175003"/>
          <a:ext cx="3590180" cy="143607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100000"/>
            </a:lnSpc>
            <a:spcBef>
              <a:spcPct val="0"/>
            </a:spcBef>
            <a:spcAft>
              <a:spcPct val="35000"/>
            </a:spcAft>
            <a:buNone/>
          </a:pPr>
          <a:r>
            <a:rPr lang="en-US" sz="2300" kern="1200" dirty="0"/>
            <a:t>Do Stuff</a:t>
          </a:r>
          <a:endParaRPr lang="LID4096" sz="2300" kern="1200" dirty="0"/>
        </a:p>
      </dsp:txBody>
      <dsp:txXfrm>
        <a:off x="7183308" y="1175003"/>
        <a:ext cx="2154108" cy="1436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3149F-5FBF-4FE3-A27F-162EA33613BB}">
      <dsp:nvSpPr>
        <dsp:cNvPr id="0" name=""/>
        <dsp:cNvSpPr/>
      </dsp:nvSpPr>
      <dsp:spPr>
        <a:xfrm>
          <a:off x="4526351" y="2958"/>
          <a:ext cx="1005697" cy="1005681"/>
        </a:xfrm>
        <a:prstGeom prst="donut">
          <a:avLst>
            <a:gd name="adj" fmla="val 110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9B098-0BE9-49EB-896C-F76FF69E288A}">
      <dsp:nvSpPr>
        <dsp:cNvPr id="0" name=""/>
        <dsp:cNvSpPr/>
      </dsp:nvSpPr>
      <dsp:spPr>
        <a:xfrm>
          <a:off x="3545870" y="38156"/>
          <a:ext cx="1236800" cy="935268"/>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8000" b="-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72428B-C8CD-44F5-9B68-8D5B7AF7FA4D}">
      <dsp:nvSpPr>
        <dsp:cNvPr id="0" name=""/>
        <dsp:cNvSpPr/>
      </dsp:nvSpPr>
      <dsp:spPr>
        <a:xfrm>
          <a:off x="4637007" y="113613"/>
          <a:ext cx="784384" cy="784372"/>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.exe</a:t>
          </a:r>
          <a:endParaRPr lang="LID4096" sz="2400" kern="1200" dirty="0"/>
        </a:p>
      </dsp:txBody>
      <dsp:txXfrm>
        <a:off x="4751877" y="228482"/>
        <a:ext cx="554644" cy="554634"/>
      </dsp:txXfrm>
    </dsp:sp>
    <dsp:sp modelId="{5CA63878-6668-4878-8F14-A41A7DFD935C}">
      <dsp:nvSpPr>
        <dsp:cNvPr id="0" name=""/>
        <dsp:cNvSpPr/>
      </dsp:nvSpPr>
      <dsp:spPr>
        <a:xfrm>
          <a:off x="4929223" y="1158604"/>
          <a:ext cx="199952" cy="199952"/>
        </a:xfrm>
        <a:prstGeom prst="flowChartConnector">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86C11-6823-4482-BBC8-681464FED95A}">
      <dsp:nvSpPr>
        <dsp:cNvPr id="0" name=""/>
        <dsp:cNvSpPr/>
      </dsp:nvSpPr>
      <dsp:spPr>
        <a:xfrm>
          <a:off x="4526351" y="1508521"/>
          <a:ext cx="1005697" cy="1005681"/>
        </a:xfrm>
        <a:prstGeom prst="donut">
          <a:avLst>
            <a:gd name="adj" fmla="val 110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A1914-D99D-4C90-AB40-0FAD941DF8EF}">
      <dsp:nvSpPr>
        <dsp:cNvPr id="0" name=""/>
        <dsp:cNvSpPr/>
      </dsp:nvSpPr>
      <dsp:spPr>
        <a:xfrm>
          <a:off x="5275729" y="1543720"/>
          <a:ext cx="1236800" cy="935268"/>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BC7869-95AA-4D7D-9698-FCE359EE3A42}">
      <dsp:nvSpPr>
        <dsp:cNvPr id="0" name=""/>
        <dsp:cNvSpPr/>
      </dsp:nvSpPr>
      <dsp:spPr>
        <a:xfrm>
          <a:off x="4637007" y="1619176"/>
          <a:ext cx="784384" cy="784372"/>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.app</a:t>
          </a:r>
          <a:endParaRPr lang="LID4096" sz="2400" kern="1200" dirty="0"/>
        </a:p>
      </dsp:txBody>
      <dsp:txXfrm>
        <a:off x="4751877" y="1734045"/>
        <a:ext cx="554644" cy="554634"/>
      </dsp:txXfrm>
    </dsp:sp>
    <dsp:sp modelId="{A16D4693-92F8-4320-B43E-9D2B1A69B159}">
      <dsp:nvSpPr>
        <dsp:cNvPr id="0" name=""/>
        <dsp:cNvSpPr/>
      </dsp:nvSpPr>
      <dsp:spPr>
        <a:xfrm>
          <a:off x="4929223" y="2664167"/>
          <a:ext cx="199952" cy="199952"/>
        </a:xfrm>
        <a:prstGeom prst="flowChartConnector">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AFB19F-2236-408F-B212-BED52FFA829F}">
      <dsp:nvSpPr>
        <dsp:cNvPr id="0" name=""/>
        <dsp:cNvSpPr/>
      </dsp:nvSpPr>
      <dsp:spPr>
        <a:xfrm>
          <a:off x="4526351" y="3014085"/>
          <a:ext cx="1005697" cy="1005681"/>
        </a:xfrm>
        <a:prstGeom prst="donut">
          <a:avLst>
            <a:gd name="adj" fmla="val 110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113E82-7CD1-4F74-B796-A17DA0CDA780}">
      <dsp:nvSpPr>
        <dsp:cNvPr id="0" name=""/>
        <dsp:cNvSpPr/>
      </dsp:nvSpPr>
      <dsp:spPr>
        <a:xfrm>
          <a:off x="3545870" y="3049283"/>
          <a:ext cx="1236800" cy="935268"/>
        </a:xfrm>
        <a:prstGeom prst="rect">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16000" b="-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85F316-5278-49CC-9774-740F12B417BC}">
      <dsp:nvSpPr>
        <dsp:cNvPr id="0" name=""/>
        <dsp:cNvSpPr/>
      </dsp:nvSpPr>
      <dsp:spPr>
        <a:xfrm>
          <a:off x="4637007" y="3124739"/>
          <a:ext cx="784384" cy="784372"/>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a:t>
          </a:r>
          <a:r>
            <a:rPr lang="en-US" sz="2400" kern="1200" dirty="0" err="1"/>
            <a:t>sh</a:t>
          </a:r>
          <a:endParaRPr lang="LID4096" sz="2400" kern="1200" dirty="0"/>
        </a:p>
      </dsp:txBody>
      <dsp:txXfrm>
        <a:off x="4751877" y="3239608"/>
        <a:ext cx="554644" cy="5546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B4FCE-2918-4DAF-8492-911ECF2A5D0C}">
      <dsp:nvSpPr>
        <dsp:cNvPr id="0" name=""/>
        <dsp:cNvSpPr/>
      </dsp:nvSpPr>
      <dsp:spPr>
        <a:xfrm>
          <a:off x="530253" y="892141"/>
          <a:ext cx="2099193" cy="1834959"/>
        </a:xfrm>
        <a:prstGeom prst="rightArrow">
          <a:avLst>
            <a:gd name="adj1" fmla="val 70000"/>
            <a:gd name="adj2" fmla="val 50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100000"/>
            </a:lnSpc>
            <a:spcBef>
              <a:spcPct val="0"/>
            </a:spcBef>
            <a:spcAft>
              <a:spcPct val="15000"/>
            </a:spcAft>
            <a:buChar char="•"/>
          </a:pPr>
          <a:r>
            <a:rPr lang="en-US" sz="1100" kern="1200" dirty="0"/>
            <a:t>Open Notepad</a:t>
          </a:r>
          <a:endParaRPr lang="LID4096" sz="1100" kern="1200" dirty="0"/>
        </a:p>
        <a:p>
          <a:pPr marL="57150" lvl="1" indent="-57150" algn="l" defTabSz="488950">
            <a:lnSpc>
              <a:spcPct val="100000"/>
            </a:lnSpc>
            <a:spcBef>
              <a:spcPct val="0"/>
            </a:spcBef>
            <a:spcAft>
              <a:spcPct val="15000"/>
            </a:spcAft>
            <a:buChar char="•"/>
          </a:pPr>
          <a:r>
            <a:rPr lang="en-US" sz="1100" kern="1200" dirty="0"/>
            <a:t>Write your code</a:t>
          </a:r>
          <a:endParaRPr lang="LID4096" sz="1100" kern="1200" dirty="0"/>
        </a:p>
        <a:p>
          <a:pPr marL="57150" lvl="1" indent="-57150" algn="l" defTabSz="488950">
            <a:lnSpc>
              <a:spcPct val="100000"/>
            </a:lnSpc>
            <a:spcBef>
              <a:spcPct val="0"/>
            </a:spcBef>
            <a:spcAft>
              <a:spcPct val="15000"/>
            </a:spcAft>
            <a:buChar char="•"/>
          </a:pPr>
          <a:r>
            <a:rPr lang="en-US" sz="1100" kern="1200" dirty="0"/>
            <a:t>Save as .java</a:t>
          </a:r>
          <a:endParaRPr lang="LID4096" sz="1100" kern="1200" dirty="0"/>
        </a:p>
      </dsp:txBody>
      <dsp:txXfrm>
        <a:off x="1055052" y="1167385"/>
        <a:ext cx="1023357" cy="1284471"/>
      </dsp:txXfrm>
    </dsp:sp>
    <dsp:sp modelId="{9C462102-4143-4CF2-8C9B-9E46F9BE06D0}">
      <dsp:nvSpPr>
        <dsp:cNvPr id="0" name=""/>
        <dsp:cNvSpPr/>
      </dsp:nvSpPr>
      <dsp:spPr>
        <a:xfrm>
          <a:off x="5455" y="1284822"/>
          <a:ext cx="1049596" cy="1049596"/>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kern="1200"/>
            <a:t>Write</a:t>
          </a:r>
          <a:endParaRPr lang="LID4096" sz="1600" kern="1200" dirty="0"/>
        </a:p>
      </dsp:txBody>
      <dsp:txXfrm>
        <a:off x="159165" y="1438532"/>
        <a:ext cx="742176" cy="742176"/>
      </dsp:txXfrm>
    </dsp:sp>
    <dsp:sp modelId="{AEA28F0A-143B-48A4-8047-A21C0302C282}">
      <dsp:nvSpPr>
        <dsp:cNvPr id="0" name=""/>
        <dsp:cNvSpPr/>
      </dsp:nvSpPr>
      <dsp:spPr>
        <a:xfrm>
          <a:off x="3285445" y="892141"/>
          <a:ext cx="2099193" cy="1834959"/>
        </a:xfrm>
        <a:prstGeom prst="rightArrow">
          <a:avLst>
            <a:gd name="adj1" fmla="val 70000"/>
            <a:gd name="adj2" fmla="val 50000"/>
          </a:avLst>
        </a:prstGeom>
        <a:solidFill>
          <a:schemeClr val="accent2">
            <a:tint val="40000"/>
            <a:alpha val="90000"/>
            <a:hueOff val="753435"/>
            <a:satOff val="281"/>
            <a:lumOff val="35"/>
            <a:alphaOff val="0"/>
          </a:schemeClr>
        </a:solidFill>
        <a:ln w="15875" cap="flat" cmpd="sng" algn="ctr">
          <a:solidFill>
            <a:schemeClr val="accent2">
              <a:tint val="40000"/>
              <a:alpha val="90000"/>
              <a:hueOff val="753435"/>
              <a:satOff val="281"/>
              <a:lumOff val="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100000"/>
            </a:lnSpc>
            <a:spcBef>
              <a:spcPct val="0"/>
            </a:spcBef>
            <a:spcAft>
              <a:spcPct val="15000"/>
            </a:spcAft>
            <a:buChar char="•"/>
          </a:pPr>
          <a:r>
            <a:rPr lang="en-US" sz="1100" kern="1200" dirty="0"/>
            <a:t>Open Command Prompt</a:t>
          </a:r>
          <a:endParaRPr lang="LID4096" sz="1100" kern="1200" dirty="0"/>
        </a:p>
        <a:p>
          <a:pPr marL="57150" lvl="1" indent="-57150" algn="l" defTabSz="488950">
            <a:lnSpc>
              <a:spcPct val="100000"/>
            </a:lnSpc>
            <a:spcBef>
              <a:spcPct val="0"/>
            </a:spcBef>
            <a:spcAft>
              <a:spcPct val="15000"/>
            </a:spcAft>
            <a:buChar char="•"/>
          </a:pPr>
          <a:r>
            <a:rPr lang="en-US" sz="1100" kern="1200" dirty="0"/>
            <a:t>Use “</a:t>
          </a:r>
          <a:r>
            <a:rPr lang="en-US" sz="1100" kern="1200" dirty="0" err="1"/>
            <a:t>javac</a:t>
          </a:r>
          <a:r>
            <a:rPr lang="en-US" sz="1100" kern="1200" dirty="0"/>
            <a:t>” command to compile .java to .class</a:t>
          </a:r>
          <a:endParaRPr lang="LID4096" sz="1100" kern="1200" dirty="0"/>
        </a:p>
      </dsp:txBody>
      <dsp:txXfrm>
        <a:off x="3810243" y="1167385"/>
        <a:ext cx="1023357" cy="1284471"/>
      </dsp:txXfrm>
    </dsp:sp>
    <dsp:sp modelId="{F56AEAF4-5155-4C00-B91B-CFF94C1F103E}">
      <dsp:nvSpPr>
        <dsp:cNvPr id="0" name=""/>
        <dsp:cNvSpPr/>
      </dsp:nvSpPr>
      <dsp:spPr>
        <a:xfrm>
          <a:off x="2760646" y="1284822"/>
          <a:ext cx="1049596" cy="1049596"/>
        </a:xfrm>
        <a:prstGeom prst="ellipse">
          <a:avLst/>
        </a:prstGeom>
        <a:solidFill>
          <a:schemeClr val="accent2">
            <a:hueOff val="1080030"/>
            <a:satOff val="150"/>
            <a:lumOff val="1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kern="1200"/>
            <a:t>Compile</a:t>
          </a:r>
          <a:endParaRPr lang="LID4096" sz="1600" kern="1200" dirty="0"/>
        </a:p>
      </dsp:txBody>
      <dsp:txXfrm>
        <a:off x="2914356" y="1438532"/>
        <a:ext cx="742176" cy="742176"/>
      </dsp:txXfrm>
    </dsp:sp>
    <dsp:sp modelId="{8CC6A3FF-9993-490F-906F-B6D0D2566E42}">
      <dsp:nvSpPr>
        <dsp:cNvPr id="0" name=""/>
        <dsp:cNvSpPr/>
      </dsp:nvSpPr>
      <dsp:spPr>
        <a:xfrm>
          <a:off x="6040636" y="892141"/>
          <a:ext cx="2099193" cy="1834959"/>
        </a:xfrm>
        <a:prstGeom prst="rightArrow">
          <a:avLst>
            <a:gd name="adj1" fmla="val 70000"/>
            <a:gd name="adj2" fmla="val 50000"/>
          </a:avLst>
        </a:prstGeom>
        <a:solidFill>
          <a:schemeClr val="accent2">
            <a:tint val="40000"/>
            <a:alpha val="90000"/>
            <a:hueOff val="1506870"/>
            <a:satOff val="562"/>
            <a:lumOff val="71"/>
            <a:alphaOff val="0"/>
          </a:schemeClr>
        </a:solidFill>
        <a:ln w="15875" cap="flat" cmpd="sng" algn="ctr">
          <a:solidFill>
            <a:schemeClr val="accent2">
              <a:tint val="40000"/>
              <a:alpha val="90000"/>
              <a:hueOff val="1506870"/>
              <a:satOff val="562"/>
              <a:lumOff val="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100000"/>
            </a:lnSpc>
            <a:spcBef>
              <a:spcPct val="0"/>
            </a:spcBef>
            <a:spcAft>
              <a:spcPct val="15000"/>
            </a:spcAft>
            <a:buChar char="•"/>
          </a:pPr>
          <a:r>
            <a:rPr lang="en-US" sz="1100" kern="1200" dirty="0"/>
            <a:t>Open Command Prompt</a:t>
          </a:r>
          <a:endParaRPr lang="LID4096" sz="1100" kern="1200" dirty="0"/>
        </a:p>
        <a:p>
          <a:pPr marL="57150" lvl="1" indent="-57150" algn="l" defTabSz="488950">
            <a:lnSpc>
              <a:spcPct val="100000"/>
            </a:lnSpc>
            <a:spcBef>
              <a:spcPct val="0"/>
            </a:spcBef>
            <a:spcAft>
              <a:spcPct val="15000"/>
            </a:spcAft>
            <a:buChar char="•"/>
          </a:pPr>
          <a:r>
            <a:rPr lang="en-US" sz="1100" kern="1200" dirty="0"/>
            <a:t>Use “jar” command to package .class files to .jar</a:t>
          </a:r>
          <a:endParaRPr lang="LID4096" sz="1100" kern="1200" dirty="0"/>
        </a:p>
      </dsp:txBody>
      <dsp:txXfrm>
        <a:off x="6565435" y="1167385"/>
        <a:ext cx="1023357" cy="1284471"/>
      </dsp:txXfrm>
    </dsp:sp>
    <dsp:sp modelId="{0A6F7905-5D7A-4EAB-A5D3-4FA6EA845BF9}">
      <dsp:nvSpPr>
        <dsp:cNvPr id="0" name=""/>
        <dsp:cNvSpPr/>
      </dsp:nvSpPr>
      <dsp:spPr>
        <a:xfrm>
          <a:off x="5515838" y="1284822"/>
          <a:ext cx="1049596" cy="1049596"/>
        </a:xfrm>
        <a:prstGeom prst="ellipse">
          <a:avLst/>
        </a:prstGeom>
        <a:solidFill>
          <a:schemeClr val="accent2">
            <a:hueOff val="2160060"/>
            <a:satOff val="301"/>
            <a:lumOff val="2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kern="1200"/>
            <a:t>Package</a:t>
          </a:r>
          <a:endParaRPr lang="LID4096" sz="1600" kern="1200" dirty="0"/>
        </a:p>
      </dsp:txBody>
      <dsp:txXfrm>
        <a:off x="5669548" y="1438532"/>
        <a:ext cx="742176" cy="742176"/>
      </dsp:txXfrm>
    </dsp:sp>
    <dsp:sp modelId="{FBAE98F1-FF52-4D7F-BE7F-DB9BA5A5EEF0}">
      <dsp:nvSpPr>
        <dsp:cNvPr id="0" name=""/>
        <dsp:cNvSpPr/>
      </dsp:nvSpPr>
      <dsp:spPr>
        <a:xfrm>
          <a:off x="8795828" y="892141"/>
          <a:ext cx="2099193" cy="1834959"/>
        </a:xfrm>
        <a:prstGeom prst="rightArrow">
          <a:avLst>
            <a:gd name="adj1" fmla="val 70000"/>
            <a:gd name="adj2" fmla="val 50000"/>
          </a:avLst>
        </a:prstGeom>
        <a:solidFill>
          <a:schemeClr val="accent2">
            <a:tint val="40000"/>
            <a:alpha val="90000"/>
            <a:hueOff val="2260305"/>
            <a:satOff val="843"/>
            <a:lumOff val="106"/>
            <a:alphaOff val="0"/>
          </a:schemeClr>
        </a:solidFill>
        <a:ln w="15875" cap="flat" cmpd="sng" algn="ctr">
          <a:solidFill>
            <a:schemeClr val="accent2">
              <a:tint val="40000"/>
              <a:alpha val="90000"/>
              <a:hueOff val="2260305"/>
              <a:satOff val="843"/>
              <a:lumOff val="106"/>
              <a:alphaOff val="0"/>
            </a:schemeClr>
          </a:solidFill>
          <a:prstDash val="solid"/>
        </a:ln>
        <a:effectLst/>
      </dsp:spPr>
      <dsp:style>
        <a:lnRef idx="2">
          <a:scrgbClr r="0" g="0" b="0"/>
        </a:lnRef>
        <a:fillRef idx="1">
          <a:scrgbClr r="0" g="0" b="0"/>
        </a:fillRef>
        <a:effectRef idx="0">
          <a:scrgbClr r="0" g="0" b="0"/>
        </a:effectRef>
        <a:fontRef idx="minor"/>
      </dsp:style>
    </dsp:sp>
    <dsp:sp modelId="{7FC6E92C-A905-4C2C-8A9E-FD915546FD16}">
      <dsp:nvSpPr>
        <dsp:cNvPr id="0" name=""/>
        <dsp:cNvSpPr/>
      </dsp:nvSpPr>
      <dsp:spPr>
        <a:xfrm>
          <a:off x="8271029" y="1284822"/>
          <a:ext cx="1049596" cy="1049596"/>
        </a:xfrm>
        <a:prstGeom prst="ellipse">
          <a:avLst/>
        </a:prstGeom>
        <a:solidFill>
          <a:schemeClr val="accent2">
            <a:hueOff val="3240090"/>
            <a:satOff val="45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kern="1200" dirty="0"/>
            <a:t>Done</a:t>
          </a:r>
          <a:endParaRPr lang="LID4096" sz="1600" kern="1200" dirty="0"/>
        </a:p>
      </dsp:txBody>
      <dsp:txXfrm>
        <a:off x="8424739" y="1438532"/>
        <a:ext cx="742176" cy="7421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0733F85-3191-4DAE-9191-6AFF8F23F508}"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32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0733F85-3191-4DAE-9191-6AFF8F23F508}" type="slidenum">
              <a:rPr lang="LID4096" smtClean="0"/>
              <a:t>‹#›</a:t>
            </a:fld>
            <a:endParaRPr lang="LID4096"/>
          </a:p>
        </p:txBody>
      </p:sp>
    </p:spTree>
    <p:extLst>
      <p:ext uri="{BB962C8B-B14F-4D97-AF65-F5344CB8AC3E}">
        <p14:creationId xmlns:p14="http://schemas.microsoft.com/office/powerpoint/2010/main" val="87123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0733F85-3191-4DAE-9191-6AFF8F23F508}" type="slidenum">
              <a:rPr lang="LID4096" smtClean="0"/>
              <a:t>‹#›</a:t>
            </a:fld>
            <a:endParaRPr lang="LID4096"/>
          </a:p>
        </p:txBody>
      </p:sp>
    </p:spTree>
    <p:extLst>
      <p:ext uri="{BB962C8B-B14F-4D97-AF65-F5344CB8AC3E}">
        <p14:creationId xmlns:p14="http://schemas.microsoft.com/office/powerpoint/2010/main" val="115093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0733F85-3191-4DAE-9191-6AFF8F23F508}" type="slidenum">
              <a:rPr lang="LID4096" smtClean="0"/>
              <a:t>‹#›</a:t>
            </a:fld>
            <a:endParaRPr lang="LID4096"/>
          </a:p>
        </p:txBody>
      </p:sp>
    </p:spTree>
    <p:extLst>
      <p:ext uri="{BB962C8B-B14F-4D97-AF65-F5344CB8AC3E}">
        <p14:creationId xmlns:p14="http://schemas.microsoft.com/office/powerpoint/2010/main" val="408209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0733F85-3191-4DAE-9191-6AFF8F23F508}" type="slidenum">
              <a:rPr lang="LID4096" smtClean="0"/>
              <a:t>‹#›</a:t>
            </a:fld>
            <a:endParaRPr lang="LID4096"/>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9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0733F85-3191-4DAE-9191-6AFF8F23F508}" type="slidenum">
              <a:rPr lang="LID4096" smtClean="0"/>
              <a:t>‹#›</a:t>
            </a:fld>
            <a:endParaRPr lang="LID4096"/>
          </a:p>
        </p:txBody>
      </p:sp>
    </p:spTree>
    <p:extLst>
      <p:ext uri="{BB962C8B-B14F-4D97-AF65-F5344CB8AC3E}">
        <p14:creationId xmlns:p14="http://schemas.microsoft.com/office/powerpoint/2010/main" val="414751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C0733F85-3191-4DAE-9191-6AFF8F23F508}" type="slidenum">
              <a:rPr lang="LID4096" smtClean="0"/>
              <a:t>‹#›</a:t>
            </a:fld>
            <a:endParaRPr lang="LID4096"/>
          </a:p>
        </p:txBody>
      </p:sp>
    </p:spTree>
    <p:extLst>
      <p:ext uri="{BB962C8B-B14F-4D97-AF65-F5344CB8AC3E}">
        <p14:creationId xmlns:p14="http://schemas.microsoft.com/office/powerpoint/2010/main" val="180008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C0733F85-3191-4DAE-9191-6AFF8F23F508}" type="slidenum">
              <a:rPr lang="LID4096" smtClean="0"/>
              <a:t>‹#›</a:t>
            </a:fld>
            <a:endParaRPr lang="LID4096"/>
          </a:p>
        </p:txBody>
      </p:sp>
    </p:spTree>
    <p:extLst>
      <p:ext uri="{BB962C8B-B14F-4D97-AF65-F5344CB8AC3E}">
        <p14:creationId xmlns:p14="http://schemas.microsoft.com/office/powerpoint/2010/main" val="330067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ID4096"/>
          </a:p>
        </p:txBody>
      </p:sp>
      <p:sp>
        <p:nvSpPr>
          <p:cNvPr id="9" name="Slide Number Placeholder 8"/>
          <p:cNvSpPr>
            <a:spLocks noGrp="1"/>
          </p:cNvSpPr>
          <p:nvPr>
            <p:ph type="sldNum" sz="quarter" idx="12"/>
          </p:nvPr>
        </p:nvSpPr>
        <p:spPr/>
        <p:txBody>
          <a:bodyPr/>
          <a:lstStyle/>
          <a:p>
            <a:fld id="{C0733F85-3191-4DAE-9191-6AFF8F23F508}" type="slidenum">
              <a:rPr lang="LID4096" smtClean="0"/>
              <a:t>‹#›</a:t>
            </a:fld>
            <a:endParaRPr lang="LID4096"/>
          </a:p>
        </p:txBody>
      </p:sp>
    </p:spTree>
    <p:extLst>
      <p:ext uri="{BB962C8B-B14F-4D97-AF65-F5344CB8AC3E}">
        <p14:creationId xmlns:p14="http://schemas.microsoft.com/office/powerpoint/2010/main" val="244484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7777AE8-8AC2-4CEF-B3CA-E2415CEC8C6E}" type="datetimeFigureOut">
              <a:rPr lang="LID4096" smtClean="0"/>
              <a:t>06/19/2019</a:t>
            </a:fld>
            <a:endParaRPr lang="LID4096"/>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LID4096"/>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733F85-3191-4DAE-9191-6AFF8F23F508}" type="slidenum">
              <a:rPr lang="LID4096" smtClean="0"/>
              <a:t>‹#›</a:t>
            </a:fld>
            <a:endParaRPr lang="LID4096"/>
          </a:p>
        </p:txBody>
      </p:sp>
    </p:spTree>
    <p:extLst>
      <p:ext uri="{BB962C8B-B14F-4D97-AF65-F5344CB8AC3E}">
        <p14:creationId xmlns:p14="http://schemas.microsoft.com/office/powerpoint/2010/main" val="239576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777AE8-8AC2-4CEF-B3CA-E2415CEC8C6E}" type="datetimeFigureOut">
              <a:rPr lang="LID4096" smtClean="0"/>
              <a:t>06/19/2019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0733F85-3191-4DAE-9191-6AFF8F23F508}" type="slidenum">
              <a:rPr lang="LID4096" smtClean="0"/>
              <a:t>‹#›</a:t>
            </a:fld>
            <a:endParaRPr lang="LID4096"/>
          </a:p>
        </p:txBody>
      </p:sp>
    </p:spTree>
    <p:extLst>
      <p:ext uri="{BB962C8B-B14F-4D97-AF65-F5344CB8AC3E}">
        <p14:creationId xmlns:p14="http://schemas.microsoft.com/office/powerpoint/2010/main" val="279064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777AE8-8AC2-4CEF-B3CA-E2415CEC8C6E}" type="datetimeFigureOut">
              <a:rPr lang="LID4096" smtClean="0"/>
              <a:t>06/19/2019</a:t>
            </a:fld>
            <a:endParaRPr lang="LID4096"/>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ID4096"/>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733F85-3191-4DAE-9191-6AFF8F23F508}" type="slidenum">
              <a:rPr lang="LID4096" smtClean="0"/>
              <a:t>‹#›</a:t>
            </a:fld>
            <a:endParaRPr lang="LID4096"/>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8687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9F3E-AA87-4932-ACF6-AAD9E3A5C1F4}"/>
              </a:ext>
            </a:extLst>
          </p:cNvPr>
          <p:cNvSpPr>
            <a:spLocks noGrp="1"/>
          </p:cNvSpPr>
          <p:nvPr>
            <p:ph type="ctrTitle"/>
          </p:nvPr>
        </p:nvSpPr>
        <p:spPr/>
        <p:txBody>
          <a:bodyPr/>
          <a:lstStyle/>
          <a:p>
            <a:r>
              <a:rPr lang="en-US" dirty="0"/>
              <a:t>Technical Java Training</a:t>
            </a:r>
            <a:endParaRPr lang="LID4096" dirty="0"/>
          </a:p>
        </p:txBody>
      </p:sp>
      <p:sp>
        <p:nvSpPr>
          <p:cNvPr id="3" name="Subtitle 2">
            <a:extLst>
              <a:ext uri="{FF2B5EF4-FFF2-40B4-BE49-F238E27FC236}">
                <a16:creationId xmlns:a16="http://schemas.microsoft.com/office/drawing/2014/main" id="{2CAFFB83-FBE7-4738-BA5E-6A61B40E700F}"/>
              </a:ext>
            </a:extLst>
          </p:cNvPr>
          <p:cNvSpPr>
            <a:spLocks noGrp="1"/>
          </p:cNvSpPr>
          <p:nvPr>
            <p:ph type="subTitle" idx="1"/>
          </p:nvPr>
        </p:nvSpPr>
        <p:spPr/>
        <p:txBody>
          <a:bodyPr/>
          <a:lstStyle/>
          <a:p>
            <a:r>
              <a:rPr lang="en-US" dirty="0"/>
              <a:t>Green Bamboo Residence</a:t>
            </a:r>
          </a:p>
          <a:p>
            <a:r>
              <a:rPr lang="en-US" dirty="0"/>
              <a:t>19 </a:t>
            </a:r>
            <a:r>
              <a:rPr lang="en-US" dirty="0" err="1"/>
              <a:t>Juni</a:t>
            </a:r>
            <a:r>
              <a:rPr lang="en-US" dirty="0"/>
              <a:t> </a:t>
            </a:r>
            <a:r>
              <a:rPr lang="en-US" dirty="0" err="1"/>
              <a:t>s.d</a:t>
            </a:r>
            <a:r>
              <a:rPr lang="en-US" dirty="0"/>
              <a:t> 11 </a:t>
            </a:r>
            <a:r>
              <a:rPr lang="en-US" dirty="0" err="1"/>
              <a:t>Juli</a:t>
            </a:r>
            <a:r>
              <a:rPr lang="en-US" dirty="0"/>
              <a:t> 2019</a:t>
            </a:r>
            <a:endParaRPr lang="LID4096" dirty="0"/>
          </a:p>
        </p:txBody>
      </p:sp>
    </p:spTree>
    <p:extLst>
      <p:ext uri="{BB962C8B-B14F-4D97-AF65-F5344CB8AC3E}">
        <p14:creationId xmlns:p14="http://schemas.microsoft.com/office/powerpoint/2010/main" val="251329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3080-7AFD-455E-91E5-EC2283B5DC93}"/>
              </a:ext>
            </a:extLst>
          </p:cNvPr>
          <p:cNvSpPr>
            <a:spLocks noGrp="1"/>
          </p:cNvSpPr>
          <p:nvPr>
            <p:ph type="title"/>
          </p:nvPr>
        </p:nvSpPr>
        <p:spPr/>
        <p:txBody>
          <a:bodyPr/>
          <a:lstStyle/>
          <a:p>
            <a:r>
              <a:rPr lang="en-US" dirty="0"/>
              <a:t>Write Once Run Anywhere</a:t>
            </a:r>
            <a:endParaRPr lang="LID4096" dirty="0"/>
          </a:p>
        </p:txBody>
      </p:sp>
      <p:graphicFrame>
        <p:nvGraphicFramePr>
          <p:cNvPr id="4" name="Content Placeholder 3">
            <a:extLst>
              <a:ext uri="{FF2B5EF4-FFF2-40B4-BE49-F238E27FC236}">
                <a16:creationId xmlns:a16="http://schemas.microsoft.com/office/drawing/2014/main" id="{68699EDD-AF16-4A86-827A-812220116015}"/>
              </a:ext>
            </a:extLst>
          </p:cNvPr>
          <p:cNvGraphicFramePr>
            <a:graphicFrameLocks noGrp="1"/>
          </p:cNvGraphicFramePr>
          <p:nvPr>
            <p:ph idx="1"/>
            <p:extLst>
              <p:ext uri="{D42A27DB-BD31-4B8C-83A1-F6EECF244321}">
                <p14:modId xmlns:p14="http://schemas.microsoft.com/office/powerpoint/2010/main" val="95464977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49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908B-5DC3-46FB-A378-C98F936AD2BA}"/>
              </a:ext>
            </a:extLst>
          </p:cNvPr>
          <p:cNvSpPr>
            <a:spLocks noGrp="1"/>
          </p:cNvSpPr>
          <p:nvPr>
            <p:ph type="title"/>
          </p:nvPr>
        </p:nvSpPr>
        <p:spPr/>
        <p:txBody>
          <a:bodyPr/>
          <a:lstStyle/>
          <a:p>
            <a:r>
              <a:rPr lang="en-US" dirty="0"/>
              <a:t>Write Once Run Anywhere</a:t>
            </a:r>
            <a:endParaRPr lang="LID4096" dirty="0"/>
          </a:p>
        </p:txBody>
      </p:sp>
      <p:sp>
        <p:nvSpPr>
          <p:cNvPr id="5" name="Rectangle 4">
            <a:extLst>
              <a:ext uri="{FF2B5EF4-FFF2-40B4-BE49-F238E27FC236}">
                <a16:creationId xmlns:a16="http://schemas.microsoft.com/office/drawing/2014/main" id="{8B45496A-B471-441C-88B1-17BF824A82C2}"/>
              </a:ext>
            </a:extLst>
          </p:cNvPr>
          <p:cNvSpPr/>
          <p:nvPr/>
        </p:nvSpPr>
        <p:spPr>
          <a:xfrm>
            <a:off x="5059959" y="3366658"/>
            <a:ext cx="2072081" cy="981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JVM</a:t>
            </a:r>
            <a:endParaRPr lang="LID4096" dirty="0"/>
          </a:p>
        </p:txBody>
      </p:sp>
      <p:sp>
        <p:nvSpPr>
          <p:cNvPr id="7" name="Rectangle 6">
            <a:extLst>
              <a:ext uri="{FF2B5EF4-FFF2-40B4-BE49-F238E27FC236}">
                <a16:creationId xmlns:a16="http://schemas.microsoft.com/office/drawing/2014/main" id="{DB83104E-2F43-4D2C-A8B4-96351AA4F314}"/>
              </a:ext>
            </a:extLst>
          </p:cNvPr>
          <p:cNvSpPr/>
          <p:nvPr/>
        </p:nvSpPr>
        <p:spPr>
          <a:xfrm>
            <a:off x="5059958" y="4777406"/>
            <a:ext cx="2072081" cy="98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.jar</a:t>
            </a:r>
            <a:endParaRPr lang="LID4096" dirty="0"/>
          </a:p>
        </p:txBody>
      </p:sp>
      <p:sp>
        <p:nvSpPr>
          <p:cNvPr id="8" name="Rectangle 7">
            <a:extLst>
              <a:ext uri="{FF2B5EF4-FFF2-40B4-BE49-F238E27FC236}">
                <a16:creationId xmlns:a16="http://schemas.microsoft.com/office/drawing/2014/main" id="{5B491D23-EEE8-45E5-B008-343A1397CE17}"/>
              </a:ext>
            </a:extLst>
          </p:cNvPr>
          <p:cNvSpPr/>
          <p:nvPr/>
        </p:nvSpPr>
        <p:spPr>
          <a:xfrm>
            <a:off x="5059957" y="1955910"/>
            <a:ext cx="2072081" cy="98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a:t>
            </a:r>
            <a:endParaRPr lang="LID4096" dirty="0"/>
          </a:p>
        </p:txBody>
      </p:sp>
      <p:sp>
        <p:nvSpPr>
          <p:cNvPr id="10" name="Rectangle 9">
            <a:extLst>
              <a:ext uri="{FF2B5EF4-FFF2-40B4-BE49-F238E27FC236}">
                <a16:creationId xmlns:a16="http://schemas.microsoft.com/office/drawing/2014/main" id="{61C73F96-8F7F-40E5-B6FD-7A3B2BF36E99}"/>
              </a:ext>
            </a:extLst>
          </p:cNvPr>
          <p:cNvSpPr/>
          <p:nvPr/>
        </p:nvSpPr>
        <p:spPr>
          <a:xfrm>
            <a:off x="2042578" y="1958146"/>
            <a:ext cx="2072081" cy="98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MacOS</a:t>
            </a:r>
            <a:endParaRPr lang="LID4096" dirty="0"/>
          </a:p>
        </p:txBody>
      </p:sp>
      <p:sp>
        <p:nvSpPr>
          <p:cNvPr id="11" name="Rectangle 10">
            <a:extLst>
              <a:ext uri="{FF2B5EF4-FFF2-40B4-BE49-F238E27FC236}">
                <a16:creationId xmlns:a16="http://schemas.microsoft.com/office/drawing/2014/main" id="{66E36B8A-C605-4D65-A060-81633713119F}"/>
              </a:ext>
            </a:extLst>
          </p:cNvPr>
          <p:cNvSpPr/>
          <p:nvPr/>
        </p:nvSpPr>
        <p:spPr>
          <a:xfrm>
            <a:off x="8077341" y="1955910"/>
            <a:ext cx="2072081" cy="98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a:t>
            </a:r>
            <a:endParaRPr lang="LID4096" dirty="0"/>
          </a:p>
        </p:txBody>
      </p:sp>
      <p:cxnSp>
        <p:nvCxnSpPr>
          <p:cNvPr id="13" name="Straight Arrow Connector 12">
            <a:extLst>
              <a:ext uri="{FF2B5EF4-FFF2-40B4-BE49-F238E27FC236}">
                <a16:creationId xmlns:a16="http://schemas.microsoft.com/office/drawing/2014/main" id="{2A02EEA8-2917-4FD7-A8AC-7DFA1913064D}"/>
              </a:ext>
            </a:extLst>
          </p:cNvPr>
          <p:cNvCxnSpPr>
            <a:stCxn id="10" idx="2"/>
            <a:endCxn id="5" idx="0"/>
          </p:cNvCxnSpPr>
          <p:nvPr/>
        </p:nvCxnSpPr>
        <p:spPr>
          <a:xfrm>
            <a:off x="3078619" y="2939658"/>
            <a:ext cx="3017381" cy="427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FB5CA8-C6DA-4916-85F5-3F3FD22EF0FB}"/>
              </a:ext>
            </a:extLst>
          </p:cNvPr>
          <p:cNvCxnSpPr>
            <a:stCxn id="11" idx="2"/>
            <a:endCxn id="5" idx="0"/>
          </p:cNvCxnSpPr>
          <p:nvPr/>
        </p:nvCxnSpPr>
        <p:spPr>
          <a:xfrm flipH="1">
            <a:off x="6096000" y="2937422"/>
            <a:ext cx="3017382" cy="42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1E9618-EFAA-4BDB-AE90-34B56F901494}"/>
              </a:ext>
            </a:extLst>
          </p:cNvPr>
          <p:cNvCxnSpPr>
            <a:stCxn id="8" idx="2"/>
            <a:endCxn id="5" idx="0"/>
          </p:cNvCxnSpPr>
          <p:nvPr/>
        </p:nvCxnSpPr>
        <p:spPr>
          <a:xfrm>
            <a:off x="6095998" y="2937422"/>
            <a:ext cx="2" cy="42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64D210-04BC-40EC-888F-0A5B957F1828}"/>
              </a:ext>
            </a:extLst>
          </p:cNvPr>
          <p:cNvCxnSpPr>
            <a:stCxn id="5" idx="2"/>
            <a:endCxn id="7" idx="0"/>
          </p:cNvCxnSpPr>
          <p:nvPr/>
        </p:nvCxnSpPr>
        <p:spPr>
          <a:xfrm flipH="1">
            <a:off x="6095999" y="4348170"/>
            <a:ext cx="1" cy="42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8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4676C-84F7-4097-B050-C10544B824E6}"/>
              </a:ext>
            </a:extLst>
          </p:cNvPr>
          <p:cNvSpPr>
            <a:spLocks noGrp="1"/>
          </p:cNvSpPr>
          <p:nvPr>
            <p:ph type="title"/>
          </p:nvPr>
        </p:nvSpPr>
        <p:spPr/>
        <p:txBody>
          <a:bodyPr/>
          <a:lstStyle/>
          <a:p>
            <a:r>
              <a:rPr lang="en-US" dirty="0"/>
              <a:t>Using IDE</a:t>
            </a:r>
            <a:endParaRPr lang="LID4096" dirty="0"/>
          </a:p>
        </p:txBody>
      </p:sp>
      <p:sp>
        <p:nvSpPr>
          <p:cNvPr id="5" name="Text Placeholder 4">
            <a:extLst>
              <a:ext uri="{FF2B5EF4-FFF2-40B4-BE49-F238E27FC236}">
                <a16:creationId xmlns:a16="http://schemas.microsoft.com/office/drawing/2014/main" id="{59EDEB07-E7ED-4867-821C-1D045372B729}"/>
              </a:ext>
            </a:extLst>
          </p:cNvPr>
          <p:cNvSpPr>
            <a:spLocks noGrp="1"/>
          </p:cNvSpPr>
          <p:nvPr>
            <p:ph type="body" idx="1"/>
          </p:nvPr>
        </p:nvSpPr>
        <p:spPr/>
        <p:txBody>
          <a:bodyPr/>
          <a:lstStyle/>
          <a:p>
            <a:endParaRPr lang="LID4096"/>
          </a:p>
        </p:txBody>
      </p:sp>
    </p:spTree>
    <p:extLst>
      <p:ext uri="{BB962C8B-B14F-4D97-AF65-F5344CB8AC3E}">
        <p14:creationId xmlns:p14="http://schemas.microsoft.com/office/powerpoint/2010/main" val="168665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0E5B315-592C-487A-A815-6F61A98F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E046CA-18CB-4F2C-A9BE-BA9720B92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E15B2DB8-6A6E-458B-9084-E1ED09582FD7}"/>
              </a:ext>
            </a:extLst>
          </p:cNvPr>
          <p:cNvSpPr>
            <a:spLocks noGrp="1"/>
          </p:cNvSpPr>
          <p:nvPr>
            <p:ph type="title"/>
          </p:nvPr>
        </p:nvSpPr>
        <p:spPr>
          <a:xfrm>
            <a:off x="1066800" y="5252936"/>
            <a:ext cx="10058400" cy="1028715"/>
          </a:xfrm>
        </p:spPr>
        <p:txBody>
          <a:bodyPr>
            <a:normAutofit/>
          </a:bodyPr>
          <a:lstStyle/>
          <a:p>
            <a:pPr algn="ctr"/>
            <a:r>
              <a:rPr lang="en-US" sz="4100">
                <a:solidFill>
                  <a:srgbClr val="FFFFFF"/>
                </a:solidFill>
              </a:rPr>
              <a:t>Creating a Java Application the Traditional Way</a:t>
            </a:r>
            <a:endParaRPr lang="LID4096" sz="4100">
              <a:solidFill>
                <a:srgbClr val="FFFFFF"/>
              </a:solidFill>
            </a:endParaRPr>
          </a:p>
        </p:txBody>
      </p:sp>
      <p:sp>
        <p:nvSpPr>
          <p:cNvPr id="15" name="Rectangle 14">
            <a:extLst>
              <a:ext uri="{FF2B5EF4-FFF2-40B4-BE49-F238E27FC236}">
                <a16:creationId xmlns:a16="http://schemas.microsoft.com/office/drawing/2014/main" id="{ED2F258D-E518-486A-8D50-E9A11EF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5">
            <a:extLst>
              <a:ext uri="{FF2B5EF4-FFF2-40B4-BE49-F238E27FC236}">
                <a16:creationId xmlns:a16="http://schemas.microsoft.com/office/drawing/2014/main" id="{F57AC983-2296-44F2-B615-170EE976D0B4}"/>
              </a:ext>
            </a:extLst>
          </p:cNvPr>
          <p:cNvGraphicFramePr>
            <a:graphicFrameLocks noGrp="1"/>
          </p:cNvGraphicFramePr>
          <p:nvPr>
            <p:ph idx="1"/>
            <p:extLst>
              <p:ext uri="{D42A27DB-BD31-4B8C-83A1-F6EECF244321}">
                <p14:modId xmlns:p14="http://schemas.microsoft.com/office/powerpoint/2010/main" val="870040571"/>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5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70324A-EA64-4341-99A0-6B85FA5812BB}"/>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Integrated Development Environment (IDE)</a:t>
            </a:r>
            <a:endParaRPr lang="LID4096"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B2EA76E-3F71-40C5-B3E2-AD6E1B2D2279}"/>
              </a:ext>
            </a:extLst>
          </p:cNvPr>
          <p:cNvSpPr>
            <a:spLocks noGrp="1"/>
          </p:cNvSpPr>
          <p:nvPr>
            <p:ph idx="1"/>
          </p:nvPr>
        </p:nvSpPr>
        <p:spPr>
          <a:xfrm>
            <a:off x="4742016" y="605896"/>
            <a:ext cx="6413663" cy="5646208"/>
          </a:xfrm>
        </p:spPr>
        <p:txBody>
          <a:bodyPr anchor="ctr">
            <a:normAutofit/>
          </a:bodyPr>
          <a:lstStyle/>
          <a:p>
            <a:r>
              <a:rPr lang="en-US" dirty="0"/>
              <a:t>An integrated development environment (IDE) is a software application that </a:t>
            </a:r>
            <a:r>
              <a:rPr lang="en-US" b="1" dirty="0"/>
              <a:t>provides comprehensive facilities to computer programmers for software development</a:t>
            </a:r>
            <a:r>
              <a:rPr lang="en-US" dirty="0"/>
              <a:t>. An IDE normally consists of at least a </a:t>
            </a:r>
            <a:r>
              <a:rPr lang="en-US" b="1" dirty="0"/>
              <a:t>source code editor</a:t>
            </a:r>
            <a:r>
              <a:rPr lang="en-US" dirty="0"/>
              <a:t>, </a:t>
            </a:r>
            <a:r>
              <a:rPr lang="en-US" b="1" dirty="0"/>
              <a:t>build automation tools</a:t>
            </a:r>
            <a:r>
              <a:rPr lang="en-US" dirty="0"/>
              <a:t>, and a </a:t>
            </a:r>
            <a:r>
              <a:rPr lang="en-US" b="1" dirty="0"/>
              <a:t>debugger</a:t>
            </a:r>
            <a:r>
              <a:rPr lang="en-US" dirty="0"/>
              <a:t>.</a:t>
            </a:r>
            <a:endParaRPr lang="LID4096" dirty="0"/>
          </a:p>
        </p:txBody>
      </p:sp>
    </p:spTree>
    <p:extLst>
      <p:ext uri="{BB962C8B-B14F-4D97-AF65-F5344CB8AC3E}">
        <p14:creationId xmlns:p14="http://schemas.microsoft.com/office/powerpoint/2010/main" val="275425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9980711D-7BB2-47AD-B02B-F49B98A5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Rectangle 192">
            <a:extLst>
              <a:ext uri="{FF2B5EF4-FFF2-40B4-BE49-F238E27FC236}">
                <a16:creationId xmlns:a16="http://schemas.microsoft.com/office/drawing/2014/main" id="{5EAB01D9-5A57-4805-ADAA-FA439B01D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4" name="Straight Connector 193">
            <a:extLst>
              <a:ext uri="{FF2B5EF4-FFF2-40B4-BE49-F238E27FC236}">
                <a16:creationId xmlns:a16="http://schemas.microsoft.com/office/drawing/2014/main" id="{C2D75788-8553-4E8F-B12B-317E982A8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5" name="Rectangle 194">
            <a:extLst>
              <a:ext uri="{FF2B5EF4-FFF2-40B4-BE49-F238E27FC236}">
                <a16:creationId xmlns:a16="http://schemas.microsoft.com/office/drawing/2014/main" id="{5DCBF781-2DDC-4C62-8BA5-AE3272EB6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5DF16-A572-4A42-A10C-607629066515}"/>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IDE Examples</a:t>
            </a:r>
          </a:p>
        </p:txBody>
      </p:sp>
      <p:pic>
        <p:nvPicPr>
          <p:cNvPr id="1032" name="Picture 8" descr="Hasil gambar untuk vscode ide logo png">
            <a:extLst>
              <a:ext uri="{FF2B5EF4-FFF2-40B4-BE49-F238E27FC236}">
                <a16:creationId xmlns:a16="http://schemas.microsoft.com/office/drawing/2014/main" id="{092A2591-157C-4D5C-BB05-0A420EC075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458" y="1199004"/>
            <a:ext cx="2484888" cy="2484888"/>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a:extLst>
              <a:ext uri="{FF2B5EF4-FFF2-40B4-BE49-F238E27FC236}">
                <a16:creationId xmlns:a16="http://schemas.microsoft.com/office/drawing/2014/main" id="{E7C78D66-C4BF-4CCD-82FF-EBD2EACDB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asil gambar untuk intellij idea logo png">
            <a:extLst>
              <a:ext uri="{FF2B5EF4-FFF2-40B4-BE49-F238E27FC236}">
                <a16:creationId xmlns:a16="http://schemas.microsoft.com/office/drawing/2014/main" id="{F8A5877E-6B52-4958-96A8-E41AC3D71E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36064" y="1203042"/>
            <a:ext cx="2476811" cy="2476811"/>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a:extLst>
              <a:ext uri="{FF2B5EF4-FFF2-40B4-BE49-F238E27FC236}">
                <a16:creationId xmlns:a16="http://schemas.microsoft.com/office/drawing/2014/main" id="{F3666142-13F6-432C-BB53-E5439C3F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Hasil gambar untuk eclipse ide logo png">
            <a:extLst>
              <a:ext uri="{FF2B5EF4-FFF2-40B4-BE49-F238E27FC236}">
                <a16:creationId xmlns:a16="http://schemas.microsoft.com/office/drawing/2014/main" id="{815A7143-DDE0-44FA-BEEF-4D763EEAF6A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28593" y="2146404"/>
            <a:ext cx="2511016" cy="590088"/>
          </a:xfrm>
          <a:prstGeom prst="rect">
            <a:avLst/>
          </a:prstGeom>
          <a:noFill/>
          <a:extLst>
            <a:ext uri="{909E8E84-426E-40DD-AFC4-6F175D3DCCD1}">
              <a14:hiddenFill xmlns:a14="http://schemas.microsoft.com/office/drawing/2010/main">
                <a:solidFill>
                  <a:srgbClr val="FFFFFF"/>
                </a:solidFill>
              </a14:hiddenFill>
            </a:ext>
          </a:extLst>
        </p:spPr>
      </p:pic>
      <p:sp>
        <p:nvSpPr>
          <p:cNvPr id="198" name="Rectangle 197">
            <a:extLst>
              <a:ext uri="{FF2B5EF4-FFF2-40B4-BE49-F238E27FC236}">
                <a16:creationId xmlns:a16="http://schemas.microsoft.com/office/drawing/2014/main" id="{63F17965-E60A-4B45-8D3E-07889D626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Hasil gambar untuk netbeans ide logo png">
            <a:extLst>
              <a:ext uri="{FF2B5EF4-FFF2-40B4-BE49-F238E27FC236}">
                <a16:creationId xmlns:a16="http://schemas.microsoft.com/office/drawing/2014/main" id="{80EDB3A3-F15D-46B1-BFCD-3F76413020D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055327" y="2006093"/>
            <a:ext cx="2487746" cy="870710"/>
          </a:xfrm>
          <a:prstGeom prst="rect">
            <a:avLst/>
          </a:prstGeom>
          <a:noFill/>
          <a:extLst>
            <a:ext uri="{909E8E84-426E-40DD-AFC4-6F175D3DCCD1}">
              <a14:hiddenFill xmlns:a14="http://schemas.microsoft.com/office/drawing/2010/main">
                <a:solidFill>
                  <a:srgbClr val="FFFFFF"/>
                </a:solidFill>
              </a14:hiddenFill>
            </a:ext>
          </a:extLst>
        </p:spPr>
      </p:pic>
      <p:cxnSp>
        <p:nvCxnSpPr>
          <p:cNvPr id="199" name="Straight Connector 198">
            <a:extLst>
              <a:ext uri="{FF2B5EF4-FFF2-40B4-BE49-F238E27FC236}">
                <a16:creationId xmlns:a16="http://schemas.microsoft.com/office/drawing/2014/main" id="{217A2E2D-BB41-45A2-BCCB-E766A4D35F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744F0DE4-9D46-4D6B-BC54-3A6EC9DFA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Rectangle 200">
            <a:extLst>
              <a:ext uri="{FF2B5EF4-FFF2-40B4-BE49-F238E27FC236}">
                <a16:creationId xmlns:a16="http://schemas.microsoft.com/office/drawing/2014/main" id="{17C0A02B-C310-48B2-9CA0-843C0F328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253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7B142F-552A-4BA9-BB25-A559AFDAF1A1}"/>
              </a:ext>
            </a:extLst>
          </p:cNvPr>
          <p:cNvSpPr>
            <a:spLocks noGrp="1"/>
          </p:cNvSpPr>
          <p:nvPr>
            <p:ph type="title"/>
          </p:nvPr>
        </p:nvSpPr>
        <p:spPr/>
        <p:txBody>
          <a:bodyPr/>
          <a:lstStyle/>
          <a:p>
            <a:r>
              <a:rPr lang="en-US" dirty="0"/>
              <a:t>Basic Java Programming</a:t>
            </a:r>
            <a:endParaRPr lang="LID4096" dirty="0"/>
          </a:p>
        </p:txBody>
      </p:sp>
      <p:sp>
        <p:nvSpPr>
          <p:cNvPr id="5" name="Text Placeholder 4">
            <a:extLst>
              <a:ext uri="{FF2B5EF4-FFF2-40B4-BE49-F238E27FC236}">
                <a16:creationId xmlns:a16="http://schemas.microsoft.com/office/drawing/2014/main" id="{C4E7627D-3B1F-4B68-A952-D842D9343306}"/>
              </a:ext>
            </a:extLst>
          </p:cNvPr>
          <p:cNvSpPr>
            <a:spLocks noGrp="1"/>
          </p:cNvSpPr>
          <p:nvPr>
            <p:ph type="body" idx="1"/>
          </p:nvPr>
        </p:nvSpPr>
        <p:spPr/>
        <p:txBody>
          <a:bodyPr/>
          <a:lstStyle/>
          <a:p>
            <a:endParaRPr lang="LID4096"/>
          </a:p>
        </p:txBody>
      </p:sp>
    </p:spTree>
    <p:extLst>
      <p:ext uri="{BB962C8B-B14F-4D97-AF65-F5344CB8AC3E}">
        <p14:creationId xmlns:p14="http://schemas.microsoft.com/office/powerpoint/2010/main" val="119315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78A1A7-7D4B-4BB6-851E-0B5E4D39A7FC}"/>
              </a:ext>
            </a:extLst>
          </p:cNvPr>
          <p:cNvSpPr>
            <a:spLocks noGrp="1"/>
          </p:cNvSpPr>
          <p:nvPr>
            <p:ph type="title"/>
          </p:nvPr>
        </p:nvSpPr>
        <p:spPr/>
        <p:txBody>
          <a:bodyPr/>
          <a:lstStyle/>
          <a:p>
            <a:r>
              <a:rPr lang="en-US" dirty="0"/>
              <a:t>Java</a:t>
            </a:r>
            <a:endParaRPr lang="LID4096" dirty="0"/>
          </a:p>
        </p:txBody>
      </p:sp>
      <p:sp>
        <p:nvSpPr>
          <p:cNvPr id="5" name="Content Placeholder 4">
            <a:extLst>
              <a:ext uri="{FF2B5EF4-FFF2-40B4-BE49-F238E27FC236}">
                <a16:creationId xmlns:a16="http://schemas.microsoft.com/office/drawing/2014/main" id="{669BB0CB-BA7C-4EEF-8751-26D442996486}"/>
              </a:ext>
            </a:extLst>
          </p:cNvPr>
          <p:cNvSpPr>
            <a:spLocks noGrp="1"/>
          </p:cNvSpPr>
          <p:nvPr>
            <p:ph idx="1"/>
          </p:nvPr>
        </p:nvSpPr>
        <p:spPr/>
        <p:txBody>
          <a:bodyPr/>
          <a:lstStyle/>
          <a:p>
            <a:pPr lvl="1">
              <a:buFont typeface="Arial" panose="020B0604020202020204" pitchFamily="34" charset="0"/>
              <a:buChar char="•"/>
            </a:pPr>
            <a:r>
              <a:rPr lang="en-US" dirty="0"/>
              <a:t>Object Oriented</a:t>
            </a:r>
          </a:p>
          <a:p>
            <a:pPr lvl="1">
              <a:buFont typeface="Arial" panose="020B0604020202020204" pitchFamily="34" charset="0"/>
              <a:buChar char="•"/>
            </a:pPr>
            <a:r>
              <a:rPr lang="en-US" dirty="0"/>
              <a:t>Case sensitive</a:t>
            </a:r>
          </a:p>
          <a:p>
            <a:pPr lvl="1">
              <a:buFont typeface="Arial" panose="020B0604020202020204" pitchFamily="34" charset="0"/>
              <a:buChar char="•"/>
            </a:pPr>
            <a:r>
              <a:rPr lang="en-US" dirty="0"/>
              <a:t>Lines ends with ‘;’</a:t>
            </a:r>
          </a:p>
          <a:p>
            <a:pPr lvl="1">
              <a:buFont typeface="Arial" panose="020B0604020202020204" pitchFamily="34" charset="0"/>
              <a:buChar char="•"/>
            </a:pPr>
            <a:r>
              <a:rPr lang="en-US" dirty="0"/>
              <a:t>Sections start with ‘{‘ and ends with ‘}’</a:t>
            </a:r>
          </a:p>
          <a:p>
            <a:pPr lvl="1">
              <a:buFont typeface="Arial" panose="020B0604020202020204" pitchFamily="34" charset="0"/>
              <a:buChar char="•"/>
            </a:pPr>
            <a:r>
              <a:rPr lang="en-US" dirty="0"/>
              <a:t>Kind of strict</a:t>
            </a:r>
            <a:endParaRPr lang="LID4096" dirty="0"/>
          </a:p>
        </p:txBody>
      </p:sp>
    </p:spTree>
    <p:extLst>
      <p:ext uri="{BB962C8B-B14F-4D97-AF65-F5344CB8AC3E}">
        <p14:creationId xmlns:p14="http://schemas.microsoft.com/office/powerpoint/2010/main" val="1632669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D5FA-C0F2-4572-95D7-1C4C4EA389DE}"/>
              </a:ext>
            </a:extLst>
          </p:cNvPr>
          <p:cNvSpPr>
            <a:spLocks noGrp="1"/>
          </p:cNvSpPr>
          <p:nvPr>
            <p:ph type="title"/>
          </p:nvPr>
        </p:nvSpPr>
        <p:spPr/>
        <p:txBody>
          <a:bodyPr/>
          <a:lstStyle/>
          <a:p>
            <a:r>
              <a:rPr lang="en-US" dirty="0"/>
              <a:t>Java Structure Example</a:t>
            </a:r>
            <a:endParaRPr lang="LID4096" dirty="0"/>
          </a:p>
        </p:txBody>
      </p:sp>
      <p:sp>
        <p:nvSpPr>
          <p:cNvPr id="3" name="Content Placeholder 2">
            <a:extLst>
              <a:ext uri="{FF2B5EF4-FFF2-40B4-BE49-F238E27FC236}">
                <a16:creationId xmlns:a16="http://schemas.microsoft.com/office/drawing/2014/main" id="{C9B81238-6A3B-4D63-853D-03569B144565}"/>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package </a:t>
            </a:r>
            <a:r>
              <a:rPr lang="en-US" dirty="0" err="1">
                <a:latin typeface="Courier New" panose="02070309020205020404" pitchFamily="49" charset="0"/>
                <a:cs typeface="Courier New" panose="02070309020205020404" pitchFamily="49" charset="0"/>
              </a:rPr>
              <a:t>com.mycompany.javatrain</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Main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Do Something</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("Something Happened");</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7913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7D14-9D08-4C93-8E2F-33D99C0F98EE}"/>
              </a:ext>
            </a:extLst>
          </p:cNvPr>
          <p:cNvSpPr>
            <a:spLocks noGrp="1"/>
          </p:cNvSpPr>
          <p:nvPr>
            <p:ph type="title"/>
          </p:nvPr>
        </p:nvSpPr>
        <p:spPr/>
        <p:txBody>
          <a:bodyPr/>
          <a:lstStyle/>
          <a:p>
            <a:r>
              <a:rPr lang="en-US" dirty="0"/>
              <a:t>Data Types</a:t>
            </a:r>
            <a:endParaRPr lang="LID4096" dirty="0"/>
          </a:p>
        </p:txBody>
      </p:sp>
      <p:sp>
        <p:nvSpPr>
          <p:cNvPr id="3" name="Content Placeholder 2">
            <a:extLst>
              <a:ext uri="{FF2B5EF4-FFF2-40B4-BE49-F238E27FC236}">
                <a16:creationId xmlns:a16="http://schemas.microsoft.com/office/drawing/2014/main" id="{49E7DDBE-05F1-47FF-98AC-4ECDE3C667D6}"/>
              </a:ext>
            </a:extLst>
          </p:cNvPr>
          <p:cNvSpPr>
            <a:spLocks noGrp="1"/>
          </p:cNvSpPr>
          <p:nvPr>
            <p:ph idx="1"/>
          </p:nvPr>
        </p:nvSpPr>
        <p:spPr/>
        <p:txBody>
          <a:bodyPr/>
          <a:lstStyle/>
          <a:p>
            <a:r>
              <a:rPr lang="en-US" dirty="0"/>
              <a:t>int</a:t>
            </a:r>
          </a:p>
          <a:p>
            <a:pPr lvl="1"/>
            <a:r>
              <a:rPr lang="en-US" dirty="0"/>
              <a:t>Store round number</a:t>
            </a:r>
          </a:p>
          <a:p>
            <a:pPr lvl="1"/>
            <a:r>
              <a:rPr lang="en-US" dirty="0"/>
              <a:t>Value between -2,147,483,648 and 2,147,483,647</a:t>
            </a:r>
          </a:p>
          <a:p>
            <a:r>
              <a:rPr lang="en-US" dirty="0"/>
              <a:t>long</a:t>
            </a:r>
          </a:p>
          <a:p>
            <a:pPr lvl="1"/>
            <a:r>
              <a:rPr lang="en-US" dirty="0"/>
              <a:t>Like int but longer</a:t>
            </a:r>
          </a:p>
          <a:p>
            <a:pPr lvl="1"/>
            <a:r>
              <a:rPr lang="en-US" dirty="0"/>
              <a:t>Value between -9,223,372,036,854,775,808 and 9,223,372,036,854,775,807</a:t>
            </a:r>
          </a:p>
          <a:p>
            <a:r>
              <a:rPr lang="en-US" dirty="0"/>
              <a:t>double</a:t>
            </a:r>
          </a:p>
          <a:p>
            <a:pPr lvl="1"/>
            <a:r>
              <a:rPr lang="en-US" dirty="0"/>
              <a:t>Store decimal number</a:t>
            </a:r>
          </a:p>
          <a:p>
            <a:r>
              <a:rPr lang="en-US" dirty="0"/>
              <a:t>String</a:t>
            </a:r>
          </a:p>
          <a:p>
            <a:pPr lvl="1"/>
            <a:r>
              <a:rPr lang="en-US" dirty="0"/>
              <a:t>Store text</a:t>
            </a:r>
          </a:p>
          <a:p>
            <a:pPr lvl="1"/>
            <a:r>
              <a:rPr lang="en-US" dirty="0"/>
              <a:t>Basically array of char</a:t>
            </a:r>
            <a:endParaRPr lang="LID4096" dirty="0"/>
          </a:p>
        </p:txBody>
      </p:sp>
    </p:spTree>
    <p:extLst>
      <p:ext uri="{BB962C8B-B14F-4D97-AF65-F5344CB8AC3E}">
        <p14:creationId xmlns:p14="http://schemas.microsoft.com/office/powerpoint/2010/main" val="182404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8199-149D-4213-9F74-218D34E8E5F5}"/>
              </a:ext>
            </a:extLst>
          </p:cNvPr>
          <p:cNvSpPr>
            <a:spLocks noGrp="1"/>
          </p:cNvSpPr>
          <p:nvPr>
            <p:ph type="title"/>
          </p:nvPr>
        </p:nvSpPr>
        <p:spPr>
          <a:xfrm>
            <a:off x="1097280" y="286603"/>
            <a:ext cx="10058400" cy="1450757"/>
          </a:xfrm>
        </p:spPr>
        <p:txBody>
          <a:bodyPr>
            <a:normAutofit/>
          </a:bodyPr>
          <a:lstStyle/>
          <a:p>
            <a:r>
              <a:rPr lang="en-US"/>
              <a:t>Syllabus</a:t>
            </a:r>
            <a:endParaRPr lang="LID4096"/>
          </a:p>
        </p:txBody>
      </p:sp>
      <p:graphicFrame>
        <p:nvGraphicFramePr>
          <p:cNvPr id="19" name="Content Placeholder 2">
            <a:extLst>
              <a:ext uri="{FF2B5EF4-FFF2-40B4-BE49-F238E27FC236}">
                <a16:creationId xmlns:a16="http://schemas.microsoft.com/office/drawing/2014/main" id="{CA9B8B96-86CB-464B-9315-0B378DAD85C5}"/>
              </a:ext>
            </a:extLst>
          </p:cNvPr>
          <p:cNvGraphicFramePr>
            <a:graphicFrameLocks noGrp="1"/>
          </p:cNvGraphicFramePr>
          <p:nvPr>
            <p:ph idx="1"/>
            <p:extLst>
              <p:ext uri="{D42A27DB-BD31-4B8C-83A1-F6EECF244321}">
                <p14:modId xmlns:p14="http://schemas.microsoft.com/office/powerpoint/2010/main" val="76392275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75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5A62-AF19-48E0-8114-D4B7A719AC05}"/>
              </a:ext>
            </a:extLst>
          </p:cNvPr>
          <p:cNvSpPr>
            <a:spLocks noGrp="1"/>
          </p:cNvSpPr>
          <p:nvPr>
            <p:ph type="title"/>
          </p:nvPr>
        </p:nvSpPr>
        <p:spPr/>
        <p:txBody>
          <a:bodyPr/>
          <a:lstStyle/>
          <a:p>
            <a:r>
              <a:rPr lang="en-US" dirty="0"/>
              <a:t>Array</a:t>
            </a:r>
            <a:endParaRPr lang="LID4096" dirty="0"/>
          </a:p>
        </p:txBody>
      </p:sp>
      <p:sp>
        <p:nvSpPr>
          <p:cNvPr id="3" name="Content Placeholder 2">
            <a:extLst>
              <a:ext uri="{FF2B5EF4-FFF2-40B4-BE49-F238E27FC236}">
                <a16:creationId xmlns:a16="http://schemas.microsoft.com/office/drawing/2014/main" id="{B774B181-FD86-4587-B0A6-2A55FEBCEADD}"/>
              </a:ext>
            </a:extLst>
          </p:cNvPr>
          <p:cNvSpPr>
            <a:spLocks noGrp="1"/>
          </p:cNvSpPr>
          <p:nvPr>
            <p:ph idx="1"/>
          </p:nvPr>
        </p:nvSpPr>
        <p:spPr/>
        <p:txBody>
          <a:bodyPr/>
          <a:lstStyle/>
          <a:p>
            <a:pPr>
              <a:buFont typeface="Arial" panose="020B0604020202020204" pitchFamily="34" charset="0"/>
              <a:buChar char="•"/>
            </a:pPr>
            <a:r>
              <a:rPr lang="en-US" dirty="0"/>
              <a:t>A collection of ordered data</a:t>
            </a:r>
          </a:p>
          <a:p>
            <a:pPr>
              <a:buFont typeface="Arial" panose="020B0604020202020204" pitchFamily="34" charset="0"/>
              <a:buChar char="•"/>
            </a:pPr>
            <a:r>
              <a:rPr lang="en-US" dirty="0"/>
              <a:t>Has fixed size</a:t>
            </a:r>
          </a:p>
          <a:p>
            <a:pPr>
              <a:buFont typeface="Arial" panose="020B0604020202020204" pitchFamily="34" charset="0"/>
              <a:buChar char="•"/>
            </a:pPr>
            <a:r>
              <a:rPr lang="en-US" dirty="0"/>
              <a:t>Example:</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arrayA</a:t>
            </a:r>
            <a:r>
              <a:rPr lang="en-US" dirty="0">
                <a:latin typeface="Courier New" panose="02070309020205020404" pitchFamily="49" charset="0"/>
                <a:cs typeface="Courier New" panose="02070309020205020404" pitchFamily="49" charset="0"/>
              </a:rPr>
              <a:t> = new int[] {1, 2, 4, 7};</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arrayB</a:t>
            </a:r>
            <a:r>
              <a:rPr lang="en-US" dirty="0">
                <a:latin typeface="Courier New" panose="02070309020205020404" pitchFamily="49" charset="0"/>
                <a:cs typeface="Courier New" panose="02070309020205020404" pitchFamily="49" charset="0"/>
              </a:rPr>
              <a:t> = new int[5];</a:t>
            </a:r>
          </a:p>
        </p:txBody>
      </p:sp>
    </p:spTree>
    <p:extLst>
      <p:ext uri="{BB962C8B-B14F-4D97-AF65-F5344CB8AC3E}">
        <p14:creationId xmlns:p14="http://schemas.microsoft.com/office/powerpoint/2010/main" val="94946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746FD-C048-4CB5-B888-5BA846D3F849}"/>
              </a:ext>
            </a:extLst>
          </p:cNvPr>
          <p:cNvSpPr>
            <a:spLocks noGrp="1"/>
          </p:cNvSpPr>
          <p:nvPr>
            <p:ph type="title"/>
          </p:nvPr>
        </p:nvSpPr>
        <p:spPr/>
        <p:txBody>
          <a:bodyPr/>
          <a:lstStyle/>
          <a:p>
            <a:r>
              <a:rPr lang="en-US" dirty="0"/>
              <a:t>Conditional and Looping</a:t>
            </a:r>
            <a:endParaRPr lang="LID4096" dirty="0"/>
          </a:p>
        </p:txBody>
      </p:sp>
      <p:sp>
        <p:nvSpPr>
          <p:cNvPr id="5" name="Text Placeholder 4">
            <a:extLst>
              <a:ext uri="{FF2B5EF4-FFF2-40B4-BE49-F238E27FC236}">
                <a16:creationId xmlns:a16="http://schemas.microsoft.com/office/drawing/2014/main" id="{B81B3E47-FC9B-405B-B356-86258089108A}"/>
              </a:ext>
            </a:extLst>
          </p:cNvPr>
          <p:cNvSpPr>
            <a:spLocks noGrp="1"/>
          </p:cNvSpPr>
          <p:nvPr>
            <p:ph type="body" idx="1"/>
          </p:nvPr>
        </p:nvSpPr>
        <p:spPr/>
        <p:txBody>
          <a:bodyPr/>
          <a:lstStyle/>
          <a:p>
            <a:endParaRPr lang="LID4096"/>
          </a:p>
        </p:txBody>
      </p:sp>
    </p:spTree>
    <p:extLst>
      <p:ext uri="{BB962C8B-B14F-4D97-AF65-F5344CB8AC3E}">
        <p14:creationId xmlns:p14="http://schemas.microsoft.com/office/powerpoint/2010/main" val="2063214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D3036-217D-4851-8CBC-28DAB21BE4C8}"/>
              </a:ext>
            </a:extLst>
          </p:cNvPr>
          <p:cNvSpPr>
            <a:spLocks noGrp="1"/>
          </p:cNvSpPr>
          <p:nvPr>
            <p:ph type="title"/>
          </p:nvPr>
        </p:nvSpPr>
        <p:spPr/>
        <p:txBody>
          <a:bodyPr/>
          <a:lstStyle/>
          <a:p>
            <a:r>
              <a:rPr lang="en-US" dirty="0"/>
              <a:t>Conditional</a:t>
            </a:r>
            <a:endParaRPr lang="LID4096" dirty="0"/>
          </a:p>
        </p:txBody>
      </p:sp>
      <p:sp>
        <p:nvSpPr>
          <p:cNvPr id="5" name="Content Placeholder 4">
            <a:extLst>
              <a:ext uri="{FF2B5EF4-FFF2-40B4-BE49-F238E27FC236}">
                <a16:creationId xmlns:a16="http://schemas.microsoft.com/office/drawing/2014/main" id="{0A0DF6E7-48B5-4383-A890-28FACF80A8C9}"/>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        if(/*test*/) {</a:t>
            </a:r>
          </a:p>
          <a:p>
            <a:r>
              <a:rPr lang="en-US" dirty="0">
                <a:latin typeface="Courier New" panose="02070309020205020404" pitchFamily="49" charset="0"/>
                <a:cs typeface="Courier New" panose="02070309020205020404" pitchFamily="49" charset="0"/>
              </a:rPr>
              <a:t>            /* Do something */</a:t>
            </a:r>
          </a:p>
          <a:p>
            <a:r>
              <a:rPr lang="en-US" dirty="0">
                <a:latin typeface="Courier New" panose="02070309020205020404" pitchFamily="49" charset="0"/>
                <a:cs typeface="Courier New" panose="02070309020205020404" pitchFamily="49" charset="0"/>
              </a:rPr>
              <a:t>        } else (/*another test*/) {</a:t>
            </a:r>
          </a:p>
          <a:p>
            <a:r>
              <a:rPr lang="en-US" dirty="0">
                <a:latin typeface="Courier New" panose="02070309020205020404" pitchFamily="49" charset="0"/>
                <a:cs typeface="Courier New" panose="02070309020205020404" pitchFamily="49" charset="0"/>
              </a:rPr>
              <a:t>            /* Do another */</a:t>
            </a:r>
          </a:p>
          <a:p>
            <a:r>
              <a:rPr lang="en-US" dirty="0">
                <a:latin typeface="Courier New" panose="02070309020205020404" pitchFamily="49" charset="0"/>
                <a:cs typeface="Courier New" panose="02070309020205020404" pitchFamily="49" charset="0"/>
              </a:rPr>
              <a:t>        } else {</a:t>
            </a:r>
          </a:p>
          <a:p>
            <a:r>
              <a:rPr lang="en-US" dirty="0">
                <a:latin typeface="Courier New" panose="02070309020205020404" pitchFamily="49" charset="0"/>
                <a:cs typeface="Courier New" panose="02070309020205020404" pitchFamily="49" charset="0"/>
              </a:rPr>
              <a:t>            /* Do default */</a:t>
            </a:r>
          </a:p>
          <a:p>
            <a:r>
              <a:rPr lang="en-US" dirty="0">
                <a:latin typeface="Courier New" panose="02070309020205020404" pitchFamily="49" charset="0"/>
                <a:cs typeface="Courier New" panose="02070309020205020404" pitchFamily="49" charset="0"/>
              </a:rPr>
              <a:t>        }</a:t>
            </a:r>
            <a:endParaRPr lang="LID409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5360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89DB-330E-44C2-827B-1ABEB2F47860}"/>
              </a:ext>
            </a:extLst>
          </p:cNvPr>
          <p:cNvSpPr>
            <a:spLocks noGrp="1"/>
          </p:cNvSpPr>
          <p:nvPr>
            <p:ph type="title"/>
          </p:nvPr>
        </p:nvSpPr>
        <p:spPr/>
        <p:txBody>
          <a:bodyPr/>
          <a:lstStyle/>
          <a:p>
            <a:r>
              <a:rPr lang="en-US" dirty="0"/>
              <a:t>Looping</a:t>
            </a:r>
            <a:endParaRPr lang="LID4096" dirty="0"/>
          </a:p>
        </p:txBody>
      </p:sp>
      <p:sp>
        <p:nvSpPr>
          <p:cNvPr id="3" name="Content Placeholder 2">
            <a:extLst>
              <a:ext uri="{FF2B5EF4-FFF2-40B4-BE49-F238E27FC236}">
                <a16:creationId xmlns:a16="http://schemas.microsoft.com/office/drawing/2014/main" id="{C7C33EFC-3078-4246-AC7A-CF2BE164A11A}"/>
              </a:ext>
            </a:extLst>
          </p:cNvPr>
          <p:cNvSpPr>
            <a:spLocks noGrp="1"/>
          </p:cNvSpPr>
          <p:nvPr>
            <p:ph idx="1"/>
          </p:nvPr>
        </p:nvSpPr>
        <p:spPr/>
        <p:txBody>
          <a:bodyPr/>
          <a:lstStyle/>
          <a:p>
            <a:pPr>
              <a:buFont typeface="Arial" panose="020B0604020202020204" pitchFamily="34" charset="0"/>
              <a:buChar char="•"/>
            </a:pPr>
            <a:r>
              <a:rPr lang="en-US" dirty="0"/>
              <a:t>for() { }</a:t>
            </a:r>
          </a:p>
          <a:p>
            <a:pPr>
              <a:buFont typeface="Arial" panose="020B0604020202020204" pitchFamily="34" charset="0"/>
              <a:buChar char="•"/>
            </a:pPr>
            <a:r>
              <a:rPr lang="en-US" dirty="0"/>
              <a:t>while() { }</a:t>
            </a:r>
          </a:p>
          <a:p>
            <a:pPr>
              <a:buFont typeface="Arial" panose="020B0604020202020204" pitchFamily="34" charset="0"/>
              <a:buChar char="•"/>
            </a:pPr>
            <a:r>
              <a:rPr lang="en-US" dirty="0"/>
              <a:t>do { } while()</a:t>
            </a:r>
            <a:endParaRPr lang="LID4096" dirty="0"/>
          </a:p>
        </p:txBody>
      </p:sp>
    </p:spTree>
    <p:extLst>
      <p:ext uri="{BB962C8B-B14F-4D97-AF65-F5344CB8AC3E}">
        <p14:creationId xmlns:p14="http://schemas.microsoft.com/office/powerpoint/2010/main" val="320854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590F35-6A30-459B-BCE8-0B7421203705}"/>
              </a:ext>
            </a:extLst>
          </p:cNvPr>
          <p:cNvSpPr>
            <a:spLocks noGrp="1"/>
          </p:cNvSpPr>
          <p:nvPr>
            <p:ph type="title"/>
          </p:nvPr>
        </p:nvSpPr>
        <p:spPr/>
        <p:txBody>
          <a:bodyPr/>
          <a:lstStyle/>
          <a:p>
            <a:r>
              <a:rPr lang="en-US" dirty="0"/>
              <a:t>Object Oriented Programming Concept</a:t>
            </a:r>
            <a:endParaRPr lang="LID4096" dirty="0"/>
          </a:p>
        </p:txBody>
      </p:sp>
      <p:sp>
        <p:nvSpPr>
          <p:cNvPr id="5" name="Text Placeholder 4">
            <a:extLst>
              <a:ext uri="{FF2B5EF4-FFF2-40B4-BE49-F238E27FC236}">
                <a16:creationId xmlns:a16="http://schemas.microsoft.com/office/drawing/2014/main" id="{D39DF889-15A8-4169-91C5-31B2BE934C63}"/>
              </a:ext>
            </a:extLst>
          </p:cNvPr>
          <p:cNvSpPr>
            <a:spLocks noGrp="1"/>
          </p:cNvSpPr>
          <p:nvPr>
            <p:ph type="body" idx="1"/>
          </p:nvPr>
        </p:nvSpPr>
        <p:spPr/>
        <p:txBody>
          <a:bodyPr/>
          <a:lstStyle/>
          <a:p>
            <a:endParaRPr lang="LID4096"/>
          </a:p>
        </p:txBody>
      </p:sp>
    </p:spTree>
    <p:extLst>
      <p:ext uri="{BB962C8B-B14F-4D97-AF65-F5344CB8AC3E}">
        <p14:creationId xmlns:p14="http://schemas.microsoft.com/office/powerpoint/2010/main" val="2465073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51783-26FD-4072-8B49-3547399568B9}"/>
              </a:ext>
            </a:extLst>
          </p:cNvPr>
          <p:cNvSpPr>
            <a:spLocks noGrp="1"/>
          </p:cNvSpPr>
          <p:nvPr>
            <p:ph type="title"/>
          </p:nvPr>
        </p:nvSpPr>
        <p:spPr>
          <a:xfrm>
            <a:off x="965030" y="963997"/>
            <a:ext cx="3254691" cy="4938361"/>
          </a:xfrm>
        </p:spPr>
        <p:txBody>
          <a:bodyPr anchor="ctr">
            <a:normAutofit/>
          </a:bodyPr>
          <a:lstStyle/>
          <a:p>
            <a:pPr algn="r"/>
            <a:r>
              <a:rPr lang="en-US" sz="4400"/>
              <a:t>Object Oriented Programming</a:t>
            </a:r>
            <a:endParaRPr lang="LID4096" sz="4400"/>
          </a:p>
        </p:txBody>
      </p:sp>
      <p:cxnSp>
        <p:nvCxnSpPr>
          <p:cNvPr id="16"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172577-0331-4555-A501-630A5821876A}"/>
              </a:ext>
            </a:extLst>
          </p:cNvPr>
          <p:cNvSpPr>
            <a:spLocks noGrp="1"/>
          </p:cNvSpPr>
          <p:nvPr>
            <p:ph idx="1"/>
          </p:nvPr>
        </p:nvSpPr>
        <p:spPr>
          <a:xfrm>
            <a:off x="5134882" y="963507"/>
            <a:ext cx="6135097" cy="4938851"/>
          </a:xfrm>
        </p:spPr>
        <p:txBody>
          <a:bodyPr anchor="ctr">
            <a:normAutofit/>
          </a:bodyPr>
          <a:lstStyle/>
          <a:p>
            <a:r>
              <a:rPr lang="en-US" sz="1800"/>
              <a:t>Object-oriented programming (OOP) is a programming paradigm based on the concept of </a:t>
            </a:r>
            <a:r>
              <a:rPr lang="en-US" sz="1800" b="1"/>
              <a:t>"objects"</a:t>
            </a:r>
            <a:r>
              <a:rPr lang="en-US" sz="1800"/>
              <a:t>, which can </a:t>
            </a:r>
            <a:r>
              <a:rPr lang="en-US" sz="1800" b="1"/>
              <a:t>contain data</a:t>
            </a:r>
            <a:r>
              <a:rPr lang="en-US" sz="1800"/>
              <a:t>, in the form of fields (often known as attributes), and </a:t>
            </a:r>
            <a:r>
              <a:rPr lang="en-US" sz="1800" b="1"/>
              <a:t>code</a:t>
            </a:r>
            <a:r>
              <a:rPr lang="en-US" sz="1800"/>
              <a:t>, in the form of procedures (often known as methods). A feature of objects is an object's procedures that can access and often modify the data fields of the object with which they are associated (objects have a notion of "this" or "self"). In OOP, computer programs are </a:t>
            </a:r>
            <a:r>
              <a:rPr lang="en-US" sz="1800" b="1"/>
              <a:t>designed by making them out of objects that interact with one another</a:t>
            </a:r>
            <a:r>
              <a:rPr lang="en-US" sz="1800"/>
              <a:t>.</a:t>
            </a:r>
            <a:endParaRPr lang="LID4096" sz="1800"/>
          </a:p>
        </p:txBody>
      </p:sp>
    </p:spTree>
    <p:extLst>
      <p:ext uri="{BB962C8B-B14F-4D97-AF65-F5344CB8AC3E}">
        <p14:creationId xmlns:p14="http://schemas.microsoft.com/office/powerpoint/2010/main" val="820484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B474-04C2-420B-9ABD-84CEB1D27331}"/>
              </a:ext>
            </a:extLst>
          </p:cNvPr>
          <p:cNvSpPr>
            <a:spLocks noGrp="1"/>
          </p:cNvSpPr>
          <p:nvPr>
            <p:ph type="title"/>
          </p:nvPr>
        </p:nvSpPr>
        <p:spPr>
          <a:xfrm>
            <a:off x="1097280" y="286603"/>
            <a:ext cx="10058400" cy="1450757"/>
          </a:xfrm>
        </p:spPr>
        <p:txBody>
          <a:bodyPr>
            <a:normAutofit/>
          </a:bodyPr>
          <a:lstStyle/>
          <a:p>
            <a:r>
              <a:rPr lang="en-US" dirty="0"/>
              <a:t>Encapsulation</a:t>
            </a:r>
            <a:endParaRPr lang="LID4096" dirty="0"/>
          </a:p>
        </p:txBody>
      </p:sp>
      <p:sp>
        <p:nvSpPr>
          <p:cNvPr id="3" name="Content Placeholder 2">
            <a:extLst>
              <a:ext uri="{FF2B5EF4-FFF2-40B4-BE49-F238E27FC236}">
                <a16:creationId xmlns:a16="http://schemas.microsoft.com/office/drawing/2014/main" id="{749B86AB-A67E-48F9-B9F5-66FB71DB7BB0}"/>
              </a:ext>
            </a:extLst>
          </p:cNvPr>
          <p:cNvSpPr>
            <a:spLocks noGrp="1"/>
          </p:cNvSpPr>
          <p:nvPr>
            <p:ph idx="1"/>
          </p:nvPr>
        </p:nvSpPr>
        <p:spPr>
          <a:xfrm>
            <a:off x="1097279" y="1845734"/>
            <a:ext cx="6454987" cy="4023360"/>
          </a:xfrm>
        </p:spPr>
        <p:txBody>
          <a:bodyPr>
            <a:normAutofit/>
          </a:bodyPr>
          <a:lstStyle/>
          <a:p>
            <a:r>
              <a:rPr lang="en-US" dirty="0"/>
              <a:t>Encapsulation is an object-oriented programming concept that binds together the data and functions that manipulate the data, and that keeps both safe from outside interference and misuse. Data encapsulation led to the important OOP concept of data hiding.</a:t>
            </a:r>
            <a:endParaRPr lang="LID4096" dirty="0"/>
          </a:p>
        </p:txBody>
      </p:sp>
      <p:pic>
        <p:nvPicPr>
          <p:cNvPr id="7" name="Graphic 6" descr="Head with Gears">
            <a:extLst>
              <a:ext uri="{FF2B5EF4-FFF2-40B4-BE49-F238E27FC236}">
                <a16:creationId xmlns:a16="http://schemas.microsoft.com/office/drawing/2014/main" id="{74C35896-A81F-493B-8E81-A3B3FB5A9F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972295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5071-848F-4D27-9CAD-6C3AF0358925}"/>
              </a:ext>
            </a:extLst>
          </p:cNvPr>
          <p:cNvSpPr>
            <a:spLocks noGrp="1"/>
          </p:cNvSpPr>
          <p:nvPr>
            <p:ph type="title"/>
          </p:nvPr>
        </p:nvSpPr>
        <p:spPr>
          <a:xfrm>
            <a:off x="1097280" y="286603"/>
            <a:ext cx="10058400" cy="1450757"/>
          </a:xfrm>
        </p:spPr>
        <p:txBody>
          <a:bodyPr>
            <a:normAutofit/>
          </a:bodyPr>
          <a:lstStyle/>
          <a:p>
            <a:r>
              <a:rPr lang="en-US" dirty="0"/>
              <a:t>Inheritance</a:t>
            </a:r>
            <a:endParaRPr lang="LID4096" dirty="0"/>
          </a:p>
        </p:txBody>
      </p:sp>
      <p:sp>
        <p:nvSpPr>
          <p:cNvPr id="3" name="Content Placeholder 2">
            <a:extLst>
              <a:ext uri="{FF2B5EF4-FFF2-40B4-BE49-F238E27FC236}">
                <a16:creationId xmlns:a16="http://schemas.microsoft.com/office/drawing/2014/main" id="{864DC48C-A02F-487E-B638-486B33FB932B}"/>
              </a:ext>
            </a:extLst>
          </p:cNvPr>
          <p:cNvSpPr>
            <a:spLocks noGrp="1"/>
          </p:cNvSpPr>
          <p:nvPr>
            <p:ph idx="1"/>
          </p:nvPr>
        </p:nvSpPr>
        <p:spPr>
          <a:xfrm>
            <a:off x="1097279" y="1845734"/>
            <a:ext cx="6454987" cy="4023360"/>
          </a:xfrm>
        </p:spPr>
        <p:txBody>
          <a:bodyPr>
            <a:normAutofit/>
          </a:bodyPr>
          <a:lstStyle/>
          <a:p>
            <a:r>
              <a:rPr lang="en-US" dirty="0"/>
              <a:t>In object-oriented programming, inheritance is the mechanism of basing an object or class upon another object (prototype-based inheritance) or class (class-based inheritance), retaining similar implementation. Also defined as deriving new classes (sub classes) from existing ones (super class or base class) and forming them into a hierarchy of classes.</a:t>
            </a:r>
            <a:endParaRPr lang="LID4096" dirty="0"/>
          </a:p>
        </p:txBody>
      </p:sp>
      <p:pic>
        <p:nvPicPr>
          <p:cNvPr id="7" name="Graphic 6" descr="Books">
            <a:extLst>
              <a:ext uri="{FF2B5EF4-FFF2-40B4-BE49-F238E27FC236}">
                <a16:creationId xmlns:a16="http://schemas.microsoft.com/office/drawing/2014/main" id="{D693336A-E0FA-4D5D-A124-090C36425F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699014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769F-1EC4-4E27-BF0D-C22FB704AA97}"/>
              </a:ext>
            </a:extLst>
          </p:cNvPr>
          <p:cNvSpPr>
            <a:spLocks noGrp="1"/>
          </p:cNvSpPr>
          <p:nvPr>
            <p:ph type="title"/>
          </p:nvPr>
        </p:nvSpPr>
        <p:spPr>
          <a:xfrm>
            <a:off x="1097280" y="286603"/>
            <a:ext cx="10058400" cy="1450757"/>
          </a:xfrm>
        </p:spPr>
        <p:txBody>
          <a:bodyPr>
            <a:normAutofit/>
          </a:bodyPr>
          <a:lstStyle/>
          <a:p>
            <a:r>
              <a:rPr lang="en-US" dirty="0"/>
              <a:t>Polymorphism</a:t>
            </a:r>
            <a:endParaRPr lang="LID4096" dirty="0"/>
          </a:p>
        </p:txBody>
      </p:sp>
      <p:sp>
        <p:nvSpPr>
          <p:cNvPr id="3" name="Content Placeholder 2">
            <a:extLst>
              <a:ext uri="{FF2B5EF4-FFF2-40B4-BE49-F238E27FC236}">
                <a16:creationId xmlns:a16="http://schemas.microsoft.com/office/drawing/2014/main" id="{38F95D5E-2387-41C2-95A3-42FD450D8B6D}"/>
              </a:ext>
            </a:extLst>
          </p:cNvPr>
          <p:cNvSpPr>
            <a:spLocks noGrp="1"/>
          </p:cNvSpPr>
          <p:nvPr>
            <p:ph idx="1"/>
          </p:nvPr>
        </p:nvSpPr>
        <p:spPr>
          <a:xfrm>
            <a:off x="1097279" y="1845734"/>
            <a:ext cx="6454987" cy="4023360"/>
          </a:xfrm>
        </p:spPr>
        <p:txBody>
          <a:bodyPr>
            <a:normAutofit/>
          </a:bodyPr>
          <a:lstStyle/>
          <a:p>
            <a:r>
              <a:rPr lang="en-US" dirty="0"/>
              <a:t>In programming languages and type theory, polymorphism is the provision of a single interface to entities of different types or the use of a single symbol to represent multiple different types.</a:t>
            </a:r>
            <a:endParaRPr lang="LID4096" dirty="0"/>
          </a:p>
        </p:txBody>
      </p:sp>
      <p:pic>
        <p:nvPicPr>
          <p:cNvPr id="7" name="Graphic 6" descr="Pencil">
            <a:extLst>
              <a:ext uri="{FF2B5EF4-FFF2-40B4-BE49-F238E27FC236}">
                <a16:creationId xmlns:a16="http://schemas.microsoft.com/office/drawing/2014/main" id="{68CB8070-E4EF-4D4C-9DD5-704A1A9088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53427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9987B8-E199-4BA7-8464-067F5DC027C1}"/>
              </a:ext>
            </a:extLst>
          </p:cNvPr>
          <p:cNvSpPr>
            <a:spLocks noGrp="1"/>
          </p:cNvSpPr>
          <p:nvPr>
            <p:ph type="ctrTitle"/>
          </p:nvPr>
        </p:nvSpPr>
        <p:spPr/>
        <p:txBody>
          <a:bodyPr/>
          <a:lstStyle/>
          <a:p>
            <a:r>
              <a:rPr lang="en-US" dirty="0"/>
              <a:t>Java 101</a:t>
            </a:r>
            <a:endParaRPr lang="LID4096" dirty="0"/>
          </a:p>
        </p:txBody>
      </p:sp>
      <p:sp>
        <p:nvSpPr>
          <p:cNvPr id="5" name="Subtitle 4">
            <a:extLst>
              <a:ext uri="{FF2B5EF4-FFF2-40B4-BE49-F238E27FC236}">
                <a16:creationId xmlns:a16="http://schemas.microsoft.com/office/drawing/2014/main" id="{F09E84E7-522D-4A45-8EE7-9AD0FC81DA17}"/>
              </a:ext>
            </a:extLst>
          </p:cNvPr>
          <p:cNvSpPr>
            <a:spLocks noGrp="1"/>
          </p:cNvSpPr>
          <p:nvPr>
            <p:ph type="subTitle" idx="1"/>
          </p:nvPr>
        </p:nvSpPr>
        <p:spPr/>
        <p:txBody>
          <a:bodyPr/>
          <a:lstStyle/>
          <a:p>
            <a:endParaRPr lang="LID4096"/>
          </a:p>
        </p:txBody>
      </p:sp>
    </p:spTree>
    <p:extLst>
      <p:ext uri="{BB962C8B-B14F-4D97-AF65-F5344CB8AC3E}">
        <p14:creationId xmlns:p14="http://schemas.microsoft.com/office/powerpoint/2010/main" val="418041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0875-495C-4F8C-A69D-9BB182FAEF65}"/>
              </a:ext>
            </a:extLst>
          </p:cNvPr>
          <p:cNvSpPr>
            <a:spLocks noGrp="1"/>
          </p:cNvSpPr>
          <p:nvPr>
            <p:ph type="title"/>
          </p:nvPr>
        </p:nvSpPr>
        <p:spPr>
          <a:xfrm>
            <a:off x="1097280" y="286603"/>
            <a:ext cx="10058400" cy="1450757"/>
          </a:xfrm>
        </p:spPr>
        <p:txBody>
          <a:bodyPr>
            <a:normAutofit/>
          </a:bodyPr>
          <a:lstStyle/>
          <a:p>
            <a:r>
              <a:rPr lang="en-US" dirty="0"/>
              <a:t>Java 101 Syllabus</a:t>
            </a:r>
            <a:endParaRPr lang="LID4096" dirty="0"/>
          </a:p>
        </p:txBody>
      </p:sp>
      <p:graphicFrame>
        <p:nvGraphicFramePr>
          <p:cNvPr id="5" name="Content Placeholder 2">
            <a:extLst>
              <a:ext uri="{FF2B5EF4-FFF2-40B4-BE49-F238E27FC236}">
                <a16:creationId xmlns:a16="http://schemas.microsoft.com/office/drawing/2014/main" id="{A4D759D6-FA26-40B3-8CF8-818771937EEF}"/>
              </a:ext>
            </a:extLst>
          </p:cNvPr>
          <p:cNvGraphicFramePr>
            <a:graphicFrameLocks noGrp="1"/>
          </p:cNvGraphicFramePr>
          <p:nvPr>
            <p:ph idx="1"/>
            <p:extLst>
              <p:ext uri="{D42A27DB-BD31-4B8C-83A1-F6EECF244321}">
                <p14:modId xmlns:p14="http://schemas.microsoft.com/office/powerpoint/2010/main" val="329389484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00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57666-A8AD-4AEA-AC98-730E6860D371}"/>
              </a:ext>
            </a:extLst>
          </p:cNvPr>
          <p:cNvSpPr>
            <a:spLocks noGrp="1"/>
          </p:cNvSpPr>
          <p:nvPr>
            <p:ph type="title"/>
          </p:nvPr>
        </p:nvSpPr>
        <p:spPr/>
        <p:txBody>
          <a:bodyPr/>
          <a:lstStyle/>
          <a:p>
            <a:r>
              <a:rPr lang="en-US" dirty="0"/>
              <a:t>About Java</a:t>
            </a:r>
            <a:endParaRPr lang="LID4096" dirty="0"/>
          </a:p>
        </p:txBody>
      </p:sp>
      <p:sp>
        <p:nvSpPr>
          <p:cNvPr id="5" name="Text Placeholder 4">
            <a:extLst>
              <a:ext uri="{FF2B5EF4-FFF2-40B4-BE49-F238E27FC236}">
                <a16:creationId xmlns:a16="http://schemas.microsoft.com/office/drawing/2014/main" id="{4C8FE562-E3E1-496E-8BE0-0375AFDFC2DE}"/>
              </a:ext>
            </a:extLst>
          </p:cNvPr>
          <p:cNvSpPr>
            <a:spLocks noGrp="1"/>
          </p:cNvSpPr>
          <p:nvPr>
            <p:ph type="body" idx="1"/>
          </p:nvPr>
        </p:nvSpPr>
        <p:spPr/>
        <p:txBody>
          <a:bodyPr/>
          <a:lstStyle/>
          <a:p>
            <a:endParaRPr lang="LID4096" dirty="0"/>
          </a:p>
        </p:txBody>
      </p:sp>
    </p:spTree>
    <p:extLst>
      <p:ext uri="{BB962C8B-B14F-4D97-AF65-F5344CB8AC3E}">
        <p14:creationId xmlns:p14="http://schemas.microsoft.com/office/powerpoint/2010/main" val="159754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026" name="Picture 2" descr="Hasil gambar untuk computer programming">
            <a:extLst>
              <a:ext uri="{FF2B5EF4-FFF2-40B4-BE49-F238E27FC236}">
                <a16:creationId xmlns:a16="http://schemas.microsoft.com/office/drawing/2014/main" id="{8957EC93-EFBB-49E7-9CB1-FE4E434472B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5952" b="258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1028" name="Straight Connector 70">
            <a:extLst>
              <a:ext uri="{FF2B5EF4-FFF2-40B4-BE49-F238E27FC236}">
                <a16:creationId xmlns:a16="http://schemas.microsoft.com/office/drawing/2014/main" id="{25C014F1-8E33-495F-A49E-7911F19D8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AB9B15-DF0E-4D8D-BF18-82CD5B8F7565}"/>
              </a:ext>
            </a:extLst>
          </p:cNvPr>
          <p:cNvSpPr>
            <a:spLocks noGrp="1"/>
          </p:cNvSpPr>
          <p:nvPr>
            <p:ph type="title"/>
          </p:nvPr>
        </p:nvSpPr>
        <p:spPr>
          <a:xfrm>
            <a:off x="1097280" y="286603"/>
            <a:ext cx="10058400" cy="1450757"/>
          </a:xfrm>
        </p:spPr>
        <p:txBody>
          <a:bodyPr>
            <a:normAutofit/>
          </a:bodyPr>
          <a:lstStyle/>
          <a:p>
            <a:r>
              <a:rPr lang="en-US">
                <a:solidFill>
                  <a:schemeClr val="tx1"/>
                </a:solidFill>
              </a:rPr>
              <a:t>Computer Programming</a:t>
            </a:r>
            <a:endParaRPr lang="LID4096">
              <a:solidFill>
                <a:schemeClr val="tx1"/>
              </a:solidFill>
            </a:endParaRPr>
          </a:p>
        </p:txBody>
      </p:sp>
      <p:sp>
        <p:nvSpPr>
          <p:cNvPr id="4" name="Content Placeholder 3">
            <a:extLst>
              <a:ext uri="{FF2B5EF4-FFF2-40B4-BE49-F238E27FC236}">
                <a16:creationId xmlns:a16="http://schemas.microsoft.com/office/drawing/2014/main" id="{6C92B418-EF5B-4215-8B6E-5DCA91833395}"/>
              </a:ext>
            </a:extLst>
          </p:cNvPr>
          <p:cNvSpPr>
            <a:spLocks noGrp="1"/>
          </p:cNvSpPr>
          <p:nvPr>
            <p:ph idx="1"/>
          </p:nvPr>
        </p:nvSpPr>
        <p:spPr>
          <a:xfrm>
            <a:off x="1097280" y="1845734"/>
            <a:ext cx="10058400" cy="4023360"/>
          </a:xfrm>
        </p:spPr>
        <p:txBody>
          <a:bodyPr>
            <a:normAutofit/>
          </a:bodyPr>
          <a:lstStyle/>
          <a:p>
            <a:r>
              <a:rPr lang="en-US" dirty="0">
                <a:solidFill>
                  <a:schemeClr val="tx1"/>
                </a:solidFill>
              </a:rPr>
              <a:t>Computer programming is the process of designing and building an </a:t>
            </a:r>
            <a:r>
              <a:rPr lang="en-US" b="1" dirty="0">
                <a:solidFill>
                  <a:schemeClr val="tx1"/>
                </a:solidFill>
              </a:rPr>
              <a:t>executable computer program</a:t>
            </a:r>
            <a:r>
              <a:rPr lang="en-US" dirty="0">
                <a:solidFill>
                  <a:schemeClr val="tx1"/>
                </a:solidFill>
              </a:rPr>
              <a:t> for </a:t>
            </a:r>
            <a:r>
              <a:rPr lang="en-US" b="1" dirty="0">
                <a:solidFill>
                  <a:schemeClr val="tx1"/>
                </a:solidFill>
              </a:rPr>
              <a:t>accomplishing a specific computing task</a:t>
            </a:r>
            <a:r>
              <a:rPr lang="en-US" dirty="0">
                <a:solidFill>
                  <a:schemeClr val="tx1"/>
                </a:solidFill>
              </a:rPr>
              <a:t>.</a:t>
            </a:r>
          </a:p>
          <a:p>
            <a:endParaRPr lang="LID4096" dirty="0">
              <a:solidFill>
                <a:schemeClr val="tx1"/>
              </a:solidFill>
            </a:endParaRPr>
          </a:p>
        </p:txBody>
      </p:sp>
      <p:sp>
        <p:nvSpPr>
          <p:cNvPr id="1029" name="Rectangle 72">
            <a:extLst>
              <a:ext uri="{FF2B5EF4-FFF2-40B4-BE49-F238E27FC236}">
                <a16:creationId xmlns:a16="http://schemas.microsoft.com/office/drawing/2014/main" id="{7DD2B04A-1137-44B5-B028-ACB68B02C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0" name="Rectangle 74">
            <a:extLst>
              <a:ext uri="{FF2B5EF4-FFF2-40B4-BE49-F238E27FC236}">
                <a16:creationId xmlns:a16="http://schemas.microsoft.com/office/drawing/2014/main" id="{49AA227F-6DA2-4C84-A893-F326972F0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496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asil gambar untuk programming language">
            <a:extLst>
              <a:ext uri="{FF2B5EF4-FFF2-40B4-BE49-F238E27FC236}">
                <a16:creationId xmlns:a16="http://schemas.microsoft.com/office/drawing/2014/main" id="{2A035495-11D7-4B44-8367-BBD3A955A725}"/>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t="4500" b="1123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20287E58-BFA2-4780-8829-AAA140F4AF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63FA37-5606-4FAD-9ADE-C420A33BA024}"/>
              </a:ext>
            </a:extLst>
          </p:cNvPr>
          <p:cNvSpPr>
            <a:spLocks noGrp="1"/>
          </p:cNvSpPr>
          <p:nvPr>
            <p:ph type="title"/>
          </p:nvPr>
        </p:nvSpPr>
        <p:spPr>
          <a:xfrm>
            <a:off x="1097280" y="286603"/>
            <a:ext cx="10058400" cy="1450757"/>
          </a:xfrm>
        </p:spPr>
        <p:txBody>
          <a:bodyPr>
            <a:normAutofit/>
          </a:bodyPr>
          <a:lstStyle/>
          <a:p>
            <a:r>
              <a:rPr lang="en-US" dirty="0"/>
              <a:t>Programming Language</a:t>
            </a:r>
            <a:endParaRPr lang="LID4096" dirty="0"/>
          </a:p>
        </p:txBody>
      </p:sp>
      <p:sp>
        <p:nvSpPr>
          <p:cNvPr id="3" name="Content Placeholder 2">
            <a:extLst>
              <a:ext uri="{FF2B5EF4-FFF2-40B4-BE49-F238E27FC236}">
                <a16:creationId xmlns:a16="http://schemas.microsoft.com/office/drawing/2014/main" id="{8E3D0896-D5D8-47DF-9EFA-4BB59A4202FA}"/>
              </a:ext>
            </a:extLst>
          </p:cNvPr>
          <p:cNvSpPr>
            <a:spLocks noGrp="1"/>
          </p:cNvSpPr>
          <p:nvPr>
            <p:ph idx="1"/>
          </p:nvPr>
        </p:nvSpPr>
        <p:spPr>
          <a:xfrm>
            <a:off x="1097280" y="1845734"/>
            <a:ext cx="10058400" cy="4023360"/>
          </a:xfrm>
        </p:spPr>
        <p:txBody>
          <a:bodyPr>
            <a:normAutofit/>
          </a:bodyPr>
          <a:lstStyle/>
          <a:p>
            <a:r>
              <a:rPr lang="en-US" dirty="0"/>
              <a:t>A programming language is a formal language, which comprises a </a:t>
            </a:r>
            <a:r>
              <a:rPr lang="en-US" b="1" dirty="0"/>
              <a:t>set of instructions</a:t>
            </a:r>
            <a:r>
              <a:rPr lang="en-US" dirty="0"/>
              <a:t> that produce various kinds of output. Programming languages are used in computer programming to </a:t>
            </a:r>
            <a:r>
              <a:rPr lang="en-US" b="1" dirty="0"/>
              <a:t>implement algorithms</a:t>
            </a:r>
            <a:r>
              <a:rPr lang="en-US" dirty="0"/>
              <a:t>.</a:t>
            </a:r>
            <a:endParaRPr lang="LID4096" dirty="0"/>
          </a:p>
        </p:txBody>
      </p:sp>
      <p:sp>
        <p:nvSpPr>
          <p:cNvPr id="73" name="Rectangle 72">
            <a:extLst>
              <a:ext uri="{FF2B5EF4-FFF2-40B4-BE49-F238E27FC236}">
                <a16:creationId xmlns:a16="http://schemas.microsoft.com/office/drawing/2014/main" id="{6FA44386-17EF-471B-BBDB-C20ACD5A2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6C4828D-6EB3-42F1-B844-8F3B0D0E1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90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BF3A-7B9F-4968-94F0-FCF82AFE851C}"/>
              </a:ext>
            </a:extLst>
          </p:cNvPr>
          <p:cNvSpPr>
            <a:spLocks noGrp="1"/>
          </p:cNvSpPr>
          <p:nvPr>
            <p:ph type="title"/>
          </p:nvPr>
        </p:nvSpPr>
        <p:spPr>
          <a:xfrm>
            <a:off x="1097280" y="286603"/>
            <a:ext cx="10058400" cy="1450757"/>
          </a:xfrm>
        </p:spPr>
        <p:txBody>
          <a:bodyPr>
            <a:normAutofit/>
          </a:bodyPr>
          <a:lstStyle/>
          <a:p>
            <a:r>
              <a:rPr lang="en-US" dirty="0"/>
              <a:t>Programming</a:t>
            </a:r>
            <a:endParaRPr lang="LID4096" dirty="0"/>
          </a:p>
        </p:txBody>
      </p:sp>
      <p:graphicFrame>
        <p:nvGraphicFramePr>
          <p:cNvPr id="6" name="Content Placeholder 5">
            <a:extLst>
              <a:ext uri="{FF2B5EF4-FFF2-40B4-BE49-F238E27FC236}">
                <a16:creationId xmlns:a16="http://schemas.microsoft.com/office/drawing/2014/main" id="{860DA62F-5B8F-4819-B630-F0D27A2961F0}"/>
              </a:ext>
            </a:extLst>
          </p:cNvPr>
          <p:cNvGraphicFramePr>
            <a:graphicFrameLocks noGrp="1"/>
          </p:cNvGraphicFramePr>
          <p:nvPr>
            <p:ph idx="1"/>
            <p:extLst>
              <p:ext uri="{D42A27DB-BD31-4B8C-83A1-F6EECF244321}">
                <p14:modId xmlns:p14="http://schemas.microsoft.com/office/powerpoint/2010/main" val="322384678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0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B1DE9-C11B-412F-AECB-92D7DE2A924A}"/>
              </a:ext>
            </a:extLst>
          </p:cNvPr>
          <p:cNvSpPr>
            <a:spLocks noGrp="1"/>
          </p:cNvSpPr>
          <p:nvPr>
            <p:ph type="title"/>
          </p:nvPr>
        </p:nvSpPr>
        <p:spPr>
          <a:xfrm>
            <a:off x="6411685" y="634946"/>
            <a:ext cx="5127171" cy="1450757"/>
          </a:xfrm>
        </p:spPr>
        <p:txBody>
          <a:bodyPr>
            <a:normAutofit/>
          </a:bodyPr>
          <a:lstStyle/>
          <a:p>
            <a:r>
              <a:rPr lang="en-US" dirty="0"/>
              <a:t>Java</a:t>
            </a:r>
            <a:endParaRPr lang="LID4096" dirty="0"/>
          </a:p>
        </p:txBody>
      </p:sp>
      <p:pic>
        <p:nvPicPr>
          <p:cNvPr id="3074" name="Picture 2" descr="Java programming language logo.svg">
            <a:extLst>
              <a:ext uri="{FF2B5EF4-FFF2-40B4-BE49-F238E27FC236}">
                <a16:creationId xmlns:a16="http://schemas.microsoft.com/office/drawing/2014/main" id="{B53D2DEA-63F8-4156-9958-8D89CA662A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32435" y="645106"/>
            <a:ext cx="2873141" cy="5247747"/>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98F7DB-8E23-40F8-9C99-41C7FCF0509B}"/>
              </a:ext>
            </a:extLst>
          </p:cNvPr>
          <p:cNvSpPr>
            <a:spLocks noGrp="1"/>
          </p:cNvSpPr>
          <p:nvPr>
            <p:ph idx="1"/>
          </p:nvPr>
        </p:nvSpPr>
        <p:spPr>
          <a:xfrm>
            <a:off x="6411684" y="2198914"/>
            <a:ext cx="5127172" cy="3670180"/>
          </a:xfrm>
        </p:spPr>
        <p:txBody>
          <a:bodyPr>
            <a:normAutofit/>
          </a:bodyPr>
          <a:lstStyle/>
          <a:p>
            <a:r>
              <a:rPr lang="en-US" dirty="0"/>
              <a:t>Java is a general-purpose programming language that is </a:t>
            </a:r>
            <a:r>
              <a:rPr lang="en-US" b="1" dirty="0"/>
              <a:t>class-based</a:t>
            </a:r>
            <a:r>
              <a:rPr lang="en-US" dirty="0"/>
              <a:t>, </a:t>
            </a:r>
            <a:r>
              <a:rPr lang="en-US" b="1" dirty="0"/>
              <a:t>object-oriented</a:t>
            </a:r>
            <a:r>
              <a:rPr lang="en-US" dirty="0"/>
              <a:t>, and designed to have </a:t>
            </a:r>
            <a:r>
              <a:rPr lang="en-US" b="1" dirty="0"/>
              <a:t>as few implementation dependencies as possible</a:t>
            </a:r>
            <a:r>
              <a:rPr lang="en-US" dirty="0"/>
              <a:t>. It is intended to let application developers </a:t>
            </a:r>
            <a:r>
              <a:rPr lang="en-US" b="1" dirty="0"/>
              <a:t>write once, run anywhere</a:t>
            </a:r>
            <a:r>
              <a:rPr lang="en-US" dirty="0"/>
              <a:t>.</a:t>
            </a:r>
            <a:endParaRPr lang="LID4096" dirty="0"/>
          </a:p>
        </p:txBody>
      </p:sp>
      <p:sp>
        <p:nvSpPr>
          <p:cNvPr id="75" name="Rectangle 74">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230560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Courier New</vt:lpstr>
      <vt:lpstr>Retrospect</vt:lpstr>
      <vt:lpstr>Technical Java Training</vt:lpstr>
      <vt:lpstr>Syllabus</vt:lpstr>
      <vt:lpstr>Java 101</vt:lpstr>
      <vt:lpstr>Java 101 Syllabus</vt:lpstr>
      <vt:lpstr>About Java</vt:lpstr>
      <vt:lpstr>Computer Programming</vt:lpstr>
      <vt:lpstr>Programming Language</vt:lpstr>
      <vt:lpstr>Programming</vt:lpstr>
      <vt:lpstr>Java</vt:lpstr>
      <vt:lpstr>Write Once Run Anywhere</vt:lpstr>
      <vt:lpstr>Write Once Run Anywhere</vt:lpstr>
      <vt:lpstr>Using IDE</vt:lpstr>
      <vt:lpstr>Creating a Java Application the Traditional Way</vt:lpstr>
      <vt:lpstr>Integrated Development Environment (IDE)</vt:lpstr>
      <vt:lpstr>IDE Examples</vt:lpstr>
      <vt:lpstr>Basic Java Programming</vt:lpstr>
      <vt:lpstr>Java</vt:lpstr>
      <vt:lpstr>Java Structure Example</vt:lpstr>
      <vt:lpstr>Data Types</vt:lpstr>
      <vt:lpstr>Array</vt:lpstr>
      <vt:lpstr>Conditional and Looping</vt:lpstr>
      <vt:lpstr>Conditional</vt:lpstr>
      <vt:lpstr>Looping</vt:lpstr>
      <vt:lpstr>Object Oriented Programming Concept</vt:lpstr>
      <vt:lpstr>Object Oriented Programming</vt:lpstr>
      <vt:lpstr>Encapsulation</vt:lpstr>
      <vt:lpstr>Inheritance</vt:lpstr>
      <vt:lpstr>Polymorphism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Java Training</dc:title>
  <dc:creator>Singgih Yunanto</dc:creator>
  <cp:lastModifiedBy>Singgih Yunanto</cp:lastModifiedBy>
  <cp:revision>1</cp:revision>
  <dcterms:created xsi:type="dcterms:W3CDTF">2019-06-19T06:07:41Z</dcterms:created>
  <dcterms:modified xsi:type="dcterms:W3CDTF">2019-06-19T06:08:21Z</dcterms:modified>
</cp:coreProperties>
</file>