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ef549c6f-605a-49f6-891b-118f2a9b4d89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c77e6fed9f4940c2" /><Relationship Type="http://schemas.openxmlformats.org/officeDocument/2006/relationships/slideLayout" Target="/ppt/slideLayouts/slideLayout8.xml" Id="R299b2391ece742d1" /><Relationship Type="http://schemas.openxmlformats.org/officeDocument/2006/relationships/hyperlink" Target="https://app.powerbi.com/groups/me/reports/ef549c6f-605a-49f6-891b-118f2a9b4d89/?pbi_source=PowerPoint" TargetMode="External" Id="RelId0" /><Relationship Type="http://schemas.openxmlformats.org/officeDocument/2006/relationships/image" Target="/ppt/media/image4.png" Id="imgId1090013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ccf191b6992a46b6" /><Relationship Type="http://schemas.openxmlformats.org/officeDocument/2006/relationships/slideLayout" Target="/ppt/slideLayouts/slideLayout8.xml" Id="R7cdfb60702b041d9" /><Relationship Type="http://schemas.openxmlformats.org/officeDocument/2006/relationships/hyperlink" Target="https://app.powerbi.com/groups/me/reports/ef549c6f-605a-49f6-891b-118f2a9b4d89/?pbi_source=PowerPoint" TargetMode="External" Id="RelId1" /><Relationship Type="http://schemas.openxmlformats.org/officeDocument/2006/relationships/image" Target="/ppt/media/image5.png" Id="imgId1090064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a9481c9934ba469e" /><Relationship Type="http://schemas.openxmlformats.org/officeDocument/2006/relationships/slideLayout" Target="/ppt/slideLayouts/slideLayout8.xml" Id="Rbac2f72e62db4ae6" /><Relationship Type="http://schemas.openxmlformats.org/officeDocument/2006/relationships/hyperlink" Target="https://app.powerbi.com/groups/me/reports/ef549c6f-605a-49f6-891b-118f2a9b4d89/?pbi_source=PowerPoint" TargetMode="External" Id="RelId2" /><Relationship Type="http://schemas.openxmlformats.org/officeDocument/2006/relationships/image" Target="/ppt/media/image6.png" Id="imgId10900640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7923c2c8792b4ffd" /><Relationship Type="http://schemas.openxmlformats.org/officeDocument/2006/relationships/slideLayout" Target="/ppt/slideLayouts/slideLayout8.xml" Id="R91c0bc4f20ef4459" /><Relationship Type="http://schemas.openxmlformats.org/officeDocument/2006/relationships/hyperlink" Target="https://app.powerbi.com/groups/me/reports/ef549c6f-605a-49f6-891b-118f2a9b4d89/?pbi_source=PowerPoint" TargetMode="External" Id="RelId3" /><Relationship Type="http://schemas.openxmlformats.org/officeDocument/2006/relationships/image" Target="/ppt/media/image7.png" Id="imgId1090063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World GDP to Happy Score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30/12/2021 04:11:15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30/12/2021 03:49:51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catterChart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90013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Sebaran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donutChart ,donut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90064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Rata-rata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donutChart ,donutChart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90064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Total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lusteredBarChart ,clusteredBarChart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90063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Top 10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