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62" r:id="rId4"/>
    <p:sldId id="257" r:id="rId5"/>
    <p:sldId id="263" r:id="rId6"/>
    <p:sldId id="258" r:id="rId7"/>
    <p:sldId id="264" r:id="rId8"/>
    <p:sldId id="259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08" autoAdjust="0"/>
  </p:normalViewPr>
  <p:slideViewPr>
    <p:cSldViewPr snapToGrid="0" snapToObjects="1">
      <p:cViewPr varScale="1">
        <p:scale>
          <a:sx n="91" d="100"/>
          <a:sy n="91" d="100"/>
        </p:scale>
        <p:origin x="192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9725-EB9A-084C-82C8-AE845245FA83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37BF-7E45-574A-BE03-EC164500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f549c6f-605a-49f6-891b-118f2a9b4d8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f549c6f-605a-49f6-891b-118f2a9b4d89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evyedgar44/income-and-happiness-corre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f549c6f-605a-49f6-891b-118f2a9b4d8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f549c6f-605a-49f6-891b-118f2a9b4d89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f549c6f-605a-49f6-891b-118f2a9b4d89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World GDP to Happy Score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30/12/2021 04:11:15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30/12/2021 03:49:51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lusteredBarChart ,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3521-C12A-4C42-9CC7-5C371E0B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4C44-20B3-C24D-997D-6564D398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Although there are also countries in the top 10 in the happy country category, not all countries in the top 10 GDP are in the top 10 happy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1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92BA-A353-0647-8DFF-46E86A7C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9CBF-E3FA-8D4C-9C43-9A5BCBDF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Title: Income and Happiness Correction</a:t>
            </a:r>
          </a:p>
          <a:p>
            <a:r>
              <a:rPr lang="en-US" dirty="0"/>
              <a:t>By Levy Edgar44</a:t>
            </a:r>
          </a:p>
          <a:p>
            <a:r>
              <a:rPr lang="en-ID" dirty="0">
                <a:hlinkClick r:id="rId2"/>
              </a:rPr>
              <a:t>Income and Happiness Correction | Kaggle</a:t>
            </a:r>
            <a:endParaRPr lang="en-ID" dirty="0"/>
          </a:p>
          <a:p>
            <a:r>
              <a:rPr lang="en-ID" dirty="0"/>
              <a:t>This dataset reflects the relationship between income and happiness of 111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5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92BA-A353-0647-8DFF-46E86A7C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9CBF-E3FA-8D4C-9C43-9A5BCBDF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Country: country data</a:t>
            </a:r>
          </a:p>
          <a:p>
            <a:r>
              <a:rPr lang="en-US" dirty="0"/>
              <a:t>Adjusted, average, and standard (deviation) satisfaction: value of satisfaction in each country</a:t>
            </a:r>
          </a:p>
          <a:p>
            <a:r>
              <a:rPr lang="en-US" dirty="0"/>
              <a:t>Average and median income: value of income of each country</a:t>
            </a:r>
          </a:p>
          <a:p>
            <a:r>
              <a:rPr lang="en-US" dirty="0"/>
              <a:t>Region: division of countries by region in the world</a:t>
            </a:r>
          </a:p>
          <a:p>
            <a:r>
              <a:rPr lang="en-US" dirty="0"/>
              <a:t>Happy Score: the world happiness publication report by UN</a:t>
            </a:r>
          </a:p>
          <a:p>
            <a:r>
              <a:rPr lang="en-US" dirty="0"/>
              <a:t>GDP Score: monetary measure of the market value of all the final goods and services produced in a specific time period.</a:t>
            </a:r>
          </a:p>
        </p:txBody>
      </p:sp>
    </p:spTree>
    <p:extLst>
      <p:ext uri="{BB962C8B-B14F-4D97-AF65-F5344CB8AC3E}">
        <p14:creationId xmlns:p14="http://schemas.microsoft.com/office/powerpoint/2010/main" val="218162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Sebaran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3521-C12A-4C42-9CC7-5C371E0B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4C44-20B3-C24D-997D-6564D398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only one country that is actually on the far right as the happiest country with the highest GDP</a:t>
            </a:r>
          </a:p>
          <a:p>
            <a:r>
              <a:rPr lang="en-US" dirty="0"/>
              <a:t>Some countries are at a low level of happiness, even though they have above-average GDP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5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donutChart ,donut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Rata-rata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3521-C12A-4C42-9CC7-5C371E0B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4C44-20B3-C24D-997D-6564D398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parts of the country in Africa still have higher happiness rates, when compared directly to the value of their GDP.</a:t>
            </a:r>
          </a:p>
          <a:p>
            <a:r>
              <a:rPr lang="en-US" dirty="0"/>
              <a:t>Countries in Europe have GDP and happiness levels that are directly proportional.</a:t>
            </a:r>
          </a:p>
        </p:txBody>
      </p:sp>
    </p:spTree>
    <p:extLst>
      <p:ext uri="{BB962C8B-B14F-4D97-AF65-F5344CB8AC3E}">
        <p14:creationId xmlns:p14="http://schemas.microsoft.com/office/powerpoint/2010/main" val="360178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donutChart ,donut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3521-C12A-4C42-9CC7-5C371E0B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4C44-20B3-C24D-997D-6564D398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total, countries in Sub-Saharan and South Asia have a proportionally higher value of total happiness compared to the total GDP of the countries in those parts.</a:t>
            </a:r>
          </a:p>
        </p:txBody>
      </p:sp>
    </p:spTree>
    <p:extLst>
      <p:ext uri="{BB962C8B-B14F-4D97-AF65-F5344CB8AC3E}">
        <p14:creationId xmlns:p14="http://schemas.microsoft.com/office/powerpoint/2010/main" val="39183371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324</Words>
  <Application>Microsoft Macintosh PowerPoint</Application>
  <PresentationFormat>Widescreen</PresentationFormat>
  <Paragraphs>61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World GDP to Happy Score</vt:lpstr>
      <vt:lpstr>Dataset Used</vt:lpstr>
      <vt:lpstr>Dataset Content</vt:lpstr>
      <vt:lpstr>Sebaran</vt:lpstr>
      <vt:lpstr>Insights</vt:lpstr>
      <vt:lpstr>Rata-rata</vt:lpstr>
      <vt:lpstr>Insights</vt:lpstr>
      <vt:lpstr>Total</vt:lpstr>
      <vt:lpstr>Insights</vt:lpstr>
      <vt:lpstr>Top 10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Putra Yuszar</cp:lastModifiedBy>
  <cp:revision>5</cp:revision>
  <dcterms:created xsi:type="dcterms:W3CDTF">2016-09-04T11:54:55Z</dcterms:created>
  <dcterms:modified xsi:type="dcterms:W3CDTF">2021-12-30T04:44:12Z</dcterms:modified>
</cp:coreProperties>
</file>