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2" r:id="rId4"/>
    <p:sldId id="263" r:id="rId5"/>
    <p:sldId id="264" r:id="rId6"/>
    <p:sldId id="269" r:id="rId7"/>
    <p:sldId id="265" r:id="rId8"/>
    <p:sldId id="266" r:id="rId9"/>
    <p:sldId id="267" r:id="rId10"/>
    <p:sldId id="270" r:id="rId11"/>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3370" autoAdjust="0"/>
  </p:normalViewPr>
  <p:slideViewPr>
    <p:cSldViewPr snapToGrid="0">
      <p:cViewPr varScale="1">
        <p:scale>
          <a:sx n="114" d="100"/>
          <a:sy n="114" d="100"/>
        </p:scale>
        <p:origin x="1002" y="102"/>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96658-F408-44B2-89D6-0EC5C704E9B6}" type="doc">
      <dgm:prSet loTypeId="urn:microsoft.com/office/officeart/2005/8/layout/hProcess11" loCatId="process" qsTypeId="urn:microsoft.com/office/officeart/2005/8/quickstyle/simple4" qsCatId="simple" csTypeId="urn:microsoft.com/office/officeart/2005/8/colors/colorful1" csCatId="colorful" phldr="1"/>
      <dgm:spPr/>
      <dgm:t>
        <a:bodyPr/>
        <a:lstStyle/>
        <a:p>
          <a:endParaRPr lang="en-US"/>
        </a:p>
      </dgm:t>
    </dgm:pt>
    <dgm:pt modelId="{FD867265-EABF-4A2D-94DC-0FF5E9CF9BE9}">
      <dgm:prSet phldrT="[Text]" custT="1"/>
      <dgm:spPr/>
      <dgm:t>
        <a:bodyPr/>
        <a:lstStyle/>
        <a:p>
          <a:r>
            <a:rPr lang="en-US" sz="1400" dirty="0"/>
            <a:t>Minggu 1 </a:t>
          </a:r>
          <a:br>
            <a:rPr lang="en-US" sz="1400" dirty="0"/>
          </a:br>
          <a:r>
            <a:rPr lang="en-US" sz="1400" dirty="0" smtClean="0"/>
            <a:t>(11</a:t>
          </a:r>
          <a:r>
            <a:rPr lang="id-ID" sz="1400" dirty="0" smtClean="0"/>
            <a:t> </a:t>
          </a:r>
          <a:r>
            <a:rPr lang="id-ID" sz="1400" dirty="0"/>
            <a:t>Juni </a:t>
          </a:r>
          <a:r>
            <a:rPr lang="id-ID" sz="1400" dirty="0" smtClean="0"/>
            <a:t>202</a:t>
          </a:r>
          <a:r>
            <a:rPr lang="en-ID" sz="1400" dirty="0" smtClean="0"/>
            <a:t>3</a:t>
          </a:r>
          <a:r>
            <a:rPr lang="en-US" sz="1400" dirty="0" smtClean="0"/>
            <a:t>)</a:t>
          </a:r>
          <a:endParaRPr lang="en-US" sz="1400" dirty="0"/>
        </a:p>
      </dgm:t>
    </dgm:pt>
    <dgm:pt modelId="{45E0657A-A25F-44A4-A0D1-E3D5D37E66CF}" type="parTrans" cxnId="{45381792-4A75-4550-A90A-4B57A4D5A0BD}">
      <dgm:prSet/>
      <dgm:spPr/>
      <dgm:t>
        <a:bodyPr/>
        <a:lstStyle/>
        <a:p>
          <a:endParaRPr lang="en-US" sz="2000"/>
        </a:p>
      </dgm:t>
    </dgm:pt>
    <dgm:pt modelId="{608CE738-D95A-44EC-AE01-9CC4A081DFAA}" type="sibTrans" cxnId="{45381792-4A75-4550-A90A-4B57A4D5A0BD}">
      <dgm:prSet/>
      <dgm:spPr/>
      <dgm:t>
        <a:bodyPr/>
        <a:lstStyle/>
        <a:p>
          <a:endParaRPr lang="en-US" sz="2000"/>
        </a:p>
      </dgm:t>
    </dgm:pt>
    <dgm:pt modelId="{199C7957-D6EA-4B02-9AA5-64AB436DE20C}">
      <dgm:prSet phldrT="[Text]" custT="1"/>
      <dgm:spPr/>
      <dgm:t>
        <a:bodyPr/>
        <a:lstStyle/>
        <a:p>
          <a:r>
            <a:rPr lang="en-US" sz="1050"/>
            <a:t>Submit </a:t>
          </a:r>
          <a:r>
            <a:rPr lang="en-US" sz="1050" b="1"/>
            <a:t>ToR</a:t>
          </a:r>
        </a:p>
      </dgm:t>
    </dgm:pt>
    <dgm:pt modelId="{734C6754-85F9-48D8-B483-FAC70D075387}" type="parTrans" cxnId="{F850B60A-0138-4690-AC0D-BC4D86530135}">
      <dgm:prSet/>
      <dgm:spPr/>
      <dgm:t>
        <a:bodyPr/>
        <a:lstStyle/>
        <a:p>
          <a:endParaRPr lang="en-US" sz="2000"/>
        </a:p>
      </dgm:t>
    </dgm:pt>
    <dgm:pt modelId="{D6D02890-E4D2-45F3-B2FB-6921F6D2D5B9}" type="sibTrans" cxnId="{F850B60A-0138-4690-AC0D-BC4D86530135}">
      <dgm:prSet/>
      <dgm:spPr/>
      <dgm:t>
        <a:bodyPr/>
        <a:lstStyle/>
        <a:p>
          <a:endParaRPr lang="en-US" sz="2000"/>
        </a:p>
      </dgm:t>
    </dgm:pt>
    <dgm:pt modelId="{928A93A4-49BA-4270-840C-F426D9ACBACD}">
      <dgm:prSet phldrT="[Text]" custT="1"/>
      <dgm:spPr/>
      <dgm:t>
        <a:bodyPr/>
        <a:lstStyle/>
        <a:p>
          <a:r>
            <a:rPr lang="en-US" sz="1050" dirty="0"/>
            <a:t>Submit </a:t>
          </a:r>
          <a:r>
            <a:rPr lang="en-US" sz="1050" b="1" dirty="0"/>
            <a:t>LA</a:t>
          </a:r>
          <a:r>
            <a:rPr lang="en-US" sz="1050" dirty="0"/>
            <a:t> Minggu 1</a:t>
          </a:r>
        </a:p>
      </dgm:t>
    </dgm:pt>
    <dgm:pt modelId="{0C03FFBC-BF8D-4DF7-AF03-1AF68E2B80CB}" type="parTrans" cxnId="{F8E42943-006D-44B3-9894-1D66ACFAEF5F}">
      <dgm:prSet/>
      <dgm:spPr/>
      <dgm:t>
        <a:bodyPr/>
        <a:lstStyle/>
        <a:p>
          <a:endParaRPr lang="en-US" sz="2000"/>
        </a:p>
      </dgm:t>
    </dgm:pt>
    <dgm:pt modelId="{B285F4AC-6436-4CF7-9C1E-C2AF15B335E1}" type="sibTrans" cxnId="{F8E42943-006D-44B3-9894-1D66ACFAEF5F}">
      <dgm:prSet/>
      <dgm:spPr/>
      <dgm:t>
        <a:bodyPr/>
        <a:lstStyle/>
        <a:p>
          <a:endParaRPr lang="en-US" sz="2000"/>
        </a:p>
      </dgm:t>
    </dgm:pt>
    <dgm:pt modelId="{2C099BA0-2978-483F-936C-11A9318E78D6}">
      <dgm:prSet phldrT="[Text]" custT="1"/>
      <dgm:spPr/>
      <dgm:t>
        <a:bodyPr/>
        <a:lstStyle/>
        <a:p>
          <a:r>
            <a:rPr lang="en-US" sz="1050" dirty="0"/>
            <a:t>Submit </a:t>
          </a:r>
          <a:r>
            <a:rPr lang="en-US" sz="1050" dirty="0" err="1"/>
            <a:t>semua</a:t>
          </a:r>
          <a:r>
            <a:rPr lang="en-US" sz="1050" dirty="0"/>
            <a:t> </a:t>
          </a:r>
          <a:r>
            <a:rPr lang="en-US" sz="1050" b="1" dirty="0" err="1"/>
            <a:t>MoM</a:t>
          </a:r>
          <a:r>
            <a:rPr lang="en-US" sz="1050" dirty="0"/>
            <a:t> di Minggu 1</a:t>
          </a:r>
        </a:p>
      </dgm:t>
    </dgm:pt>
    <dgm:pt modelId="{455F24C3-2D49-4515-ADAB-E3711BA8A7A0}" type="parTrans" cxnId="{9E5AE401-435E-46C6-ACA6-5663D28A8A0C}">
      <dgm:prSet/>
      <dgm:spPr/>
      <dgm:t>
        <a:bodyPr/>
        <a:lstStyle/>
        <a:p>
          <a:endParaRPr lang="en-US" sz="2000"/>
        </a:p>
      </dgm:t>
    </dgm:pt>
    <dgm:pt modelId="{C1EB6507-CF47-475F-919E-80C2673A9A7E}" type="sibTrans" cxnId="{9E5AE401-435E-46C6-ACA6-5663D28A8A0C}">
      <dgm:prSet/>
      <dgm:spPr/>
      <dgm:t>
        <a:bodyPr/>
        <a:lstStyle/>
        <a:p>
          <a:endParaRPr lang="en-US" sz="2000"/>
        </a:p>
      </dgm:t>
    </dgm:pt>
    <dgm:pt modelId="{94F5619D-89E0-4A33-9549-845B5FBD38B8}">
      <dgm:prSet phldrT="[Text]" custT="1"/>
      <dgm:spPr/>
      <dgm:t>
        <a:bodyPr/>
        <a:lstStyle/>
        <a:p>
          <a:r>
            <a:rPr lang="en-US" sz="1400" dirty="0"/>
            <a:t>Minggu 2</a:t>
          </a:r>
          <a:br>
            <a:rPr lang="en-US" sz="1400" dirty="0"/>
          </a:br>
          <a:r>
            <a:rPr lang="en-US" sz="1400" dirty="0"/>
            <a:t>(</a:t>
          </a:r>
          <a:r>
            <a:rPr lang="id-ID" sz="1400" dirty="0" smtClean="0"/>
            <a:t>1</a:t>
          </a:r>
          <a:r>
            <a:rPr lang="en-ID" sz="1400" dirty="0" smtClean="0"/>
            <a:t>8</a:t>
          </a:r>
          <a:r>
            <a:rPr lang="en-US" sz="1400" dirty="0" smtClean="0"/>
            <a:t> </a:t>
          </a:r>
          <a:r>
            <a:rPr lang="en-US" sz="1400" dirty="0" err="1"/>
            <a:t>Juni</a:t>
          </a:r>
          <a:r>
            <a:rPr lang="en-US" sz="1400" dirty="0"/>
            <a:t> 20</a:t>
          </a:r>
          <a:r>
            <a:rPr lang="id-ID" sz="1400" dirty="0" smtClean="0"/>
            <a:t>2</a:t>
          </a:r>
          <a:r>
            <a:rPr lang="en-ID" sz="1400" dirty="0" smtClean="0"/>
            <a:t>3</a:t>
          </a:r>
          <a:r>
            <a:rPr lang="en-US" sz="1400" dirty="0" smtClean="0"/>
            <a:t>)</a:t>
          </a:r>
          <a:endParaRPr lang="en-US" sz="1400" dirty="0"/>
        </a:p>
      </dgm:t>
    </dgm:pt>
    <dgm:pt modelId="{4AF00DB8-1881-4E46-9ED2-F5468A32A3C7}" type="parTrans" cxnId="{708809E1-21CD-4A0C-9E26-B2A164411B55}">
      <dgm:prSet/>
      <dgm:spPr/>
      <dgm:t>
        <a:bodyPr/>
        <a:lstStyle/>
        <a:p>
          <a:endParaRPr lang="en-US" sz="2000"/>
        </a:p>
      </dgm:t>
    </dgm:pt>
    <dgm:pt modelId="{62AB54F4-7307-4137-85F8-0956B2BDE45B}" type="sibTrans" cxnId="{708809E1-21CD-4A0C-9E26-B2A164411B55}">
      <dgm:prSet/>
      <dgm:spPr/>
      <dgm:t>
        <a:bodyPr/>
        <a:lstStyle/>
        <a:p>
          <a:endParaRPr lang="en-US" sz="2000"/>
        </a:p>
      </dgm:t>
    </dgm:pt>
    <dgm:pt modelId="{6578695B-5AA5-47EE-98A4-125FCDDFC9C2}">
      <dgm:prSet phldrT="[Text]" custT="1"/>
      <dgm:spPr/>
      <dgm:t>
        <a:bodyPr/>
        <a:lstStyle/>
        <a:p>
          <a:r>
            <a:rPr lang="en-US" sz="1050" dirty="0"/>
            <a:t>Submit </a:t>
          </a:r>
          <a:r>
            <a:rPr lang="en-US" sz="1050" b="1" dirty="0"/>
            <a:t>PIP</a:t>
          </a:r>
          <a:endParaRPr lang="en-US" sz="1050" dirty="0"/>
        </a:p>
      </dgm:t>
    </dgm:pt>
    <dgm:pt modelId="{DF5AB158-980E-453B-A182-D039E9FA09CF}" type="parTrans" cxnId="{5B5F9794-8A60-4C1F-A2CF-C252A89D6D41}">
      <dgm:prSet/>
      <dgm:spPr/>
      <dgm:t>
        <a:bodyPr/>
        <a:lstStyle/>
        <a:p>
          <a:endParaRPr lang="en-US" sz="2000"/>
        </a:p>
      </dgm:t>
    </dgm:pt>
    <dgm:pt modelId="{298D6C42-69AB-404B-B47E-9A7B2555402B}" type="sibTrans" cxnId="{5B5F9794-8A60-4C1F-A2CF-C252A89D6D41}">
      <dgm:prSet/>
      <dgm:spPr/>
      <dgm:t>
        <a:bodyPr/>
        <a:lstStyle/>
        <a:p>
          <a:endParaRPr lang="en-US" sz="2000"/>
        </a:p>
      </dgm:t>
    </dgm:pt>
    <dgm:pt modelId="{ACBF55D0-98A3-48A8-8CEB-10B1F9FAA688}">
      <dgm:prSet phldrT="[Text]" custT="1"/>
      <dgm:spPr/>
      <dgm:t>
        <a:bodyPr/>
        <a:lstStyle/>
        <a:p>
          <a:r>
            <a:rPr lang="en-US" sz="1050" dirty="0"/>
            <a:t>Submit </a:t>
          </a:r>
          <a:r>
            <a:rPr lang="en-US" sz="1050" b="1" dirty="0"/>
            <a:t>LA</a:t>
          </a:r>
          <a:r>
            <a:rPr lang="en-US" sz="1050" dirty="0"/>
            <a:t> Minggu 2</a:t>
          </a:r>
        </a:p>
      </dgm:t>
    </dgm:pt>
    <dgm:pt modelId="{7C3A4DE9-3F72-4731-9C34-E1A349650856}" type="parTrans" cxnId="{5B12B46D-9302-4E58-AD99-36A400C3875E}">
      <dgm:prSet/>
      <dgm:spPr/>
      <dgm:t>
        <a:bodyPr/>
        <a:lstStyle/>
        <a:p>
          <a:endParaRPr lang="en-US" sz="2000"/>
        </a:p>
      </dgm:t>
    </dgm:pt>
    <dgm:pt modelId="{6A14E6AB-A601-44A0-945C-AA681819A392}" type="sibTrans" cxnId="{5B12B46D-9302-4E58-AD99-36A400C3875E}">
      <dgm:prSet/>
      <dgm:spPr/>
      <dgm:t>
        <a:bodyPr/>
        <a:lstStyle/>
        <a:p>
          <a:endParaRPr lang="en-US" sz="2000"/>
        </a:p>
      </dgm:t>
    </dgm:pt>
    <dgm:pt modelId="{3F2FAA89-74E0-4377-BA40-A3B9FADAFA95}">
      <dgm:prSet phldrT="[Text]" custT="1"/>
      <dgm:spPr/>
      <dgm:t>
        <a:bodyPr/>
        <a:lstStyle/>
        <a:p>
          <a:r>
            <a:rPr lang="en-US" sz="1050" dirty="0"/>
            <a:t>Submit </a:t>
          </a:r>
          <a:r>
            <a:rPr lang="en-US" sz="1050" dirty="0" err="1"/>
            <a:t>semua</a:t>
          </a:r>
          <a:r>
            <a:rPr lang="en-US" sz="1050" dirty="0"/>
            <a:t> </a:t>
          </a:r>
          <a:r>
            <a:rPr lang="en-US" sz="1050" b="1" dirty="0" err="1"/>
            <a:t>MoM</a:t>
          </a:r>
          <a:r>
            <a:rPr lang="en-US" sz="1050" dirty="0"/>
            <a:t> di Minggu 2</a:t>
          </a:r>
        </a:p>
      </dgm:t>
    </dgm:pt>
    <dgm:pt modelId="{C8CD03FF-3D12-4403-BB49-D1BF92BFB2ED}" type="parTrans" cxnId="{5DDC9663-934C-48BA-8F93-FB078CEBEB6F}">
      <dgm:prSet/>
      <dgm:spPr/>
      <dgm:t>
        <a:bodyPr/>
        <a:lstStyle/>
        <a:p>
          <a:endParaRPr lang="en-US" sz="2000"/>
        </a:p>
      </dgm:t>
    </dgm:pt>
    <dgm:pt modelId="{2557A30A-44BF-4C9D-A689-15A67AD1EAD9}" type="sibTrans" cxnId="{5DDC9663-934C-48BA-8F93-FB078CEBEB6F}">
      <dgm:prSet/>
      <dgm:spPr/>
      <dgm:t>
        <a:bodyPr/>
        <a:lstStyle/>
        <a:p>
          <a:endParaRPr lang="en-US" sz="2000"/>
        </a:p>
      </dgm:t>
    </dgm:pt>
    <dgm:pt modelId="{51E23682-38D7-4D6E-B1C9-8F6CF794F49F}">
      <dgm:prSet phldrT="[Text]" custT="1"/>
      <dgm:spPr/>
      <dgm:t>
        <a:bodyPr/>
        <a:lstStyle/>
        <a:p>
          <a:r>
            <a:rPr lang="en-US" sz="1400" dirty="0"/>
            <a:t>Minggu 3</a:t>
          </a:r>
          <a:br>
            <a:rPr lang="en-US" sz="1400" dirty="0"/>
          </a:br>
          <a:r>
            <a:rPr lang="en-US" sz="1400" dirty="0"/>
            <a:t>(</a:t>
          </a:r>
          <a:r>
            <a:rPr lang="en-US" sz="1400" dirty="0" smtClean="0"/>
            <a:t>25 </a:t>
          </a:r>
          <a:r>
            <a:rPr lang="en-US" sz="1400" dirty="0" err="1"/>
            <a:t>Juni</a:t>
          </a:r>
          <a:r>
            <a:rPr lang="en-US" sz="1400" dirty="0"/>
            <a:t> 20</a:t>
          </a:r>
          <a:r>
            <a:rPr lang="id-ID" sz="1400" dirty="0" smtClean="0"/>
            <a:t>2</a:t>
          </a:r>
          <a:r>
            <a:rPr lang="en-ID" sz="1400" dirty="0" smtClean="0"/>
            <a:t>3</a:t>
          </a:r>
          <a:r>
            <a:rPr lang="en-US" sz="1400" dirty="0" smtClean="0"/>
            <a:t>)</a:t>
          </a:r>
          <a:endParaRPr lang="en-US" sz="1400" dirty="0"/>
        </a:p>
      </dgm:t>
    </dgm:pt>
    <dgm:pt modelId="{D9249D65-BDF2-4DFA-81C9-639D3E53F9A3}" type="parTrans" cxnId="{5F052839-01BE-49DF-9DB5-AED3EC3BEF8C}">
      <dgm:prSet/>
      <dgm:spPr/>
      <dgm:t>
        <a:bodyPr/>
        <a:lstStyle/>
        <a:p>
          <a:endParaRPr lang="en-US" sz="2000"/>
        </a:p>
      </dgm:t>
    </dgm:pt>
    <dgm:pt modelId="{446FAD81-BEA3-4CBE-BEE9-28D727FB0F3B}" type="sibTrans" cxnId="{5F052839-01BE-49DF-9DB5-AED3EC3BEF8C}">
      <dgm:prSet/>
      <dgm:spPr/>
      <dgm:t>
        <a:bodyPr/>
        <a:lstStyle/>
        <a:p>
          <a:endParaRPr lang="en-US" sz="2000"/>
        </a:p>
      </dgm:t>
    </dgm:pt>
    <dgm:pt modelId="{6650B244-4249-4B09-A775-25FB9E6C5715}">
      <dgm:prSet phldrT="[Text]" custT="1"/>
      <dgm:spPr/>
      <dgm:t>
        <a:bodyPr/>
        <a:lstStyle/>
        <a:p>
          <a:r>
            <a:rPr lang="en-US" sz="1050"/>
            <a:t>Submit </a:t>
          </a:r>
          <a:r>
            <a:rPr lang="en-US" sz="1050" b="1"/>
            <a:t>Draft Dokumen Teknis</a:t>
          </a:r>
          <a:endParaRPr lang="en-US" sz="1050"/>
        </a:p>
      </dgm:t>
    </dgm:pt>
    <dgm:pt modelId="{8BC35A58-3B81-4C84-8453-B469A42C8DCC}" type="parTrans" cxnId="{869C8640-78DE-417C-B84A-C1F90B05CDAC}">
      <dgm:prSet/>
      <dgm:spPr/>
      <dgm:t>
        <a:bodyPr/>
        <a:lstStyle/>
        <a:p>
          <a:endParaRPr lang="en-US" sz="2000"/>
        </a:p>
      </dgm:t>
    </dgm:pt>
    <dgm:pt modelId="{E6AF2AF8-EB8C-444C-B121-3889FB1CDE40}" type="sibTrans" cxnId="{869C8640-78DE-417C-B84A-C1F90B05CDAC}">
      <dgm:prSet/>
      <dgm:spPr/>
      <dgm:t>
        <a:bodyPr/>
        <a:lstStyle/>
        <a:p>
          <a:endParaRPr lang="en-US" sz="2000"/>
        </a:p>
      </dgm:t>
    </dgm:pt>
    <dgm:pt modelId="{34430A25-5AF1-4CAE-888D-DDABE6BAFEAD}">
      <dgm:prSet phldrT="[Text]" custT="1"/>
      <dgm:spPr/>
      <dgm:t>
        <a:bodyPr/>
        <a:lstStyle/>
        <a:p>
          <a:r>
            <a:rPr lang="en-US" sz="1050" dirty="0"/>
            <a:t>Submit </a:t>
          </a:r>
          <a:r>
            <a:rPr lang="en-US" sz="1050" b="1" dirty="0"/>
            <a:t>LA</a:t>
          </a:r>
          <a:r>
            <a:rPr lang="en-US" sz="1050" dirty="0"/>
            <a:t> Minggu 3</a:t>
          </a:r>
        </a:p>
      </dgm:t>
    </dgm:pt>
    <dgm:pt modelId="{233597AA-332E-4268-9F2D-024A7119BC9E}" type="parTrans" cxnId="{FCE0F4D7-ACB7-48AE-AB21-1BA18B9005CE}">
      <dgm:prSet/>
      <dgm:spPr/>
      <dgm:t>
        <a:bodyPr/>
        <a:lstStyle/>
        <a:p>
          <a:endParaRPr lang="en-US" sz="2000"/>
        </a:p>
      </dgm:t>
    </dgm:pt>
    <dgm:pt modelId="{453E68A4-8981-4157-97BD-883E3D91E338}" type="sibTrans" cxnId="{FCE0F4D7-ACB7-48AE-AB21-1BA18B9005CE}">
      <dgm:prSet/>
      <dgm:spPr/>
      <dgm:t>
        <a:bodyPr/>
        <a:lstStyle/>
        <a:p>
          <a:endParaRPr lang="en-US" sz="2000"/>
        </a:p>
      </dgm:t>
    </dgm:pt>
    <dgm:pt modelId="{41B8776F-75BE-49BD-BFC3-24E579513977}">
      <dgm:prSet phldrT="[Text]" custT="1"/>
      <dgm:spPr/>
      <dgm:t>
        <a:bodyPr/>
        <a:lstStyle/>
        <a:p>
          <a:r>
            <a:rPr lang="en-US" sz="1050" dirty="0"/>
            <a:t>Submit </a:t>
          </a:r>
          <a:r>
            <a:rPr lang="en-US" sz="1050" dirty="0" err="1"/>
            <a:t>semua</a:t>
          </a:r>
          <a:r>
            <a:rPr lang="en-US" sz="1050" dirty="0"/>
            <a:t> </a:t>
          </a:r>
          <a:r>
            <a:rPr lang="en-US" sz="1050" b="1" dirty="0" err="1"/>
            <a:t>MoM</a:t>
          </a:r>
          <a:r>
            <a:rPr lang="en-US" sz="1050" dirty="0"/>
            <a:t> di Minggu 3</a:t>
          </a:r>
        </a:p>
      </dgm:t>
    </dgm:pt>
    <dgm:pt modelId="{7DC42566-5876-4340-AED6-1554B3D48AE0}" type="parTrans" cxnId="{865584BB-37F5-421E-9F49-225A87F8CCA2}">
      <dgm:prSet/>
      <dgm:spPr/>
      <dgm:t>
        <a:bodyPr/>
        <a:lstStyle/>
        <a:p>
          <a:endParaRPr lang="en-US" sz="2000"/>
        </a:p>
      </dgm:t>
    </dgm:pt>
    <dgm:pt modelId="{B840934B-9045-4D96-8418-D9C05DDF14A3}" type="sibTrans" cxnId="{865584BB-37F5-421E-9F49-225A87F8CCA2}">
      <dgm:prSet/>
      <dgm:spPr/>
      <dgm:t>
        <a:bodyPr/>
        <a:lstStyle/>
        <a:p>
          <a:endParaRPr lang="en-US" sz="2000"/>
        </a:p>
      </dgm:t>
    </dgm:pt>
    <dgm:pt modelId="{FA01C021-CABE-4ACD-897F-D07ED636564F}">
      <dgm:prSet phldrT="[Text]" custT="1"/>
      <dgm:spPr/>
      <dgm:t>
        <a:bodyPr/>
        <a:lstStyle/>
        <a:p>
          <a:r>
            <a:rPr lang="en-US" sz="1400" dirty="0"/>
            <a:t>Minggu 4</a:t>
          </a:r>
        </a:p>
        <a:p>
          <a:r>
            <a:rPr lang="en-US" sz="1400" dirty="0"/>
            <a:t>(</a:t>
          </a:r>
          <a:r>
            <a:rPr lang="id-ID" sz="1400" dirty="0" smtClean="0"/>
            <a:t>2</a:t>
          </a:r>
          <a:r>
            <a:rPr lang="en-US" sz="1400" dirty="0" smtClean="0"/>
            <a:t> </a:t>
          </a:r>
          <a:r>
            <a:rPr lang="en-US" sz="1400" dirty="0" err="1" smtClean="0"/>
            <a:t>Juli</a:t>
          </a:r>
          <a:r>
            <a:rPr lang="en-US" sz="1400" dirty="0" smtClean="0"/>
            <a:t> </a:t>
          </a:r>
          <a:r>
            <a:rPr lang="en-US" sz="1400" dirty="0"/>
            <a:t>20</a:t>
          </a:r>
          <a:r>
            <a:rPr lang="id-ID" sz="1400" dirty="0" smtClean="0"/>
            <a:t>2</a:t>
          </a:r>
          <a:r>
            <a:rPr lang="en-ID" sz="1400" dirty="0" smtClean="0"/>
            <a:t>3</a:t>
          </a:r>
          <a:r>
            <a:rPr lang="en-US" sz="1400" dirty="0" smtClean="0"/>
            <a:t>)</a:t>
          </a:r>
          <a:endParaRPr lang="en-US" sz="1400" dirty="0"/>
        </a:p>
      </dgm:t>
    </dgm:pt>
    <dgm:pt modelId="{D5DB2254-3E71-4CFF-8F52-B60CEA3309E2}" type="parTrans" cxnId="{CC05F043-EC0D-43CF-9C6B-81B8A3737E26}">
      <dgm:prSet/>
      <dgm:spPr/>
      <dgm:t>
        <a:bodyPr/>
        <a:lstStyle/>
        <a:p>
          <a:endParaRPr lang="en-US" sz="2000"/>
        </a:p>
      </dgm:t>
    </dgm:pt>
    <dgm:pt modelId="{0F57A748-1F30-4A3C-8009-E3830113ED87}" type="sibTrans" cxnId="{CC05F043-EC0D-43CF-9C6B-81B8A3737E26}">
      <dgm:prSet/>
      <dgm:spPr/>
      <dgm:t>
        <a:bodyPr/>
        <a:lstStyle/>
        <a:p>
          <a:endParaRPr lang="en-US" sz="2000"/>
        </a:p>
      </dgm:t>
    </dgm:pt>
    <dgm:pt modelId="{E669BC30-259D-4B3F-81EF-B482AE7E9BB9}">
      <dgm:prSet phldrT="[Text]" custT="1"/>
      <dgm:spPr/>
      <dgm:t>
        <a:bodyPr/>
        <a:lstStyle/>
        <a:p>
          <a:r>
            <a:rPr lang="en-US" sz="1050"/>
            <a:t>Submit </a:t>
          </a:r>
          <a:r>
            <a:rPr lang="en-US" sz="1050" b="1"/>
            <a:t>Draft Dokumen Teknis</a:t>
          </a:r>
          <a:endParaRPr lang="en-US" sz="1050"/>
        </a:p>
      </dgm:t>
    </dgm:pt>
    <dgm:pt modelId="{40CA687C-858A-492F-B10C-01F17F84A467}" type="parTrans" cxnId="{6382C44F-F157-4984-9148-CB2973A6C2FB}">
      <dgm:prSet/>
      <dgm:spPr/>
      <dgm:t>
        <a:bodyPr/>
        <a:lstStyle/>
        <a:p>
          <a:endParaRPr lang="en-US" sz="2000"/>
        </a:p>
      </dgm:t>
    </dgm:pt>
    <dgm:pt modelId="{41D6792B-B5B5-4050-B04C-2FC0AA8AC27E}" type="sibTrans" cxnId="{6382C44F-F157-4984-9148-CB2973A6C2FB}">
      <dgm:prSet/>
      <dgm:spPr/>
      <dgm:t>
        <a:bodyPr/>
        <a:lstStyle/>
        <a:p>
          <a:endParaRPr lang="en-US" sz="2000"/>
        </a:p>
      </dgm:t>
    </dgm:pt>
    <dgm:pt modelId="{8B7FAEAA-490D-49A4-A2E2-3231F7BE9069}">
      <dgm:prSet phldrT="[Text]" custT="1"/>
      <dgm:spPr/>
      <dgm:t>
        <a:bodyPr/>
        <a:lstStyle/>
        <a:p>
          <a:r>
            <a:rPr lang="en-US" sz="1050" dirty="0"/>
            <a:t>Submit </a:t>
          </a:r>
          <a:r>
            <a:rPr lang="en-US" sz="1050" b="1" dirty="0"/>
            <a:t>LA</a:t>
          </a:r>
          <a:r>
            <a:rPr lang="en-US" sz="1050" dirty="0"/>
            <a:t> Minggu 4</a:t>
          </a:r>
        </a:p>
      </dgm:t>
    </dgm:pt>
    <dgm:pt modelId="{FCC9391D-E593-4569-8881-BE014AD5E5FA}" type="parTrans" cxnId="{9B54629B-635B-44A5-86E4-296E8FF496C6}">
      <dgm:prSet/>
      <dgm:spPr/>
      <dgm:t>
        <a:bodyPr/>
        <a:lstStyle/>
        <a:p>
          <a:endParaRPr lang="en-US" sz="2000"/>
        </a:p>
      </dgm:t>
    </dgm:pt>
    <dgm:pt modelId="{D3A5102D-CAF1-4F9E-865A-02CE4148585F}" type="sibTrans" cxnId="{9B54629B-635B-44A5-86E4-296E8FF496C6}">
      <dgm:prSet/>
      <dgm:spPr/>
      <dgm:t>
        <a:bodyPr/>
        <a:lstStyle/>
        <a:p>
          <a:endParaRPr lang="en-US" sz="2000"/>
        </a:p>
      </dgm:t>
    </dgm:pt>
    <dgm:pt modelId="{1B1B5A96-1C48-4DC2-8B5C-2B596E2C7CE7}">
      <dgm:prSet phldrT="[Text]" custT="1"/>
      <dgm:spPr/>
      <dgm:t>
        <a:bodyPr/>
        <a:lstStyle/>
        <a:p>
          <a:r>
            <a:rPr lang="en-US" sz="1050" dirty="0"/>
            <a:t>Submit </a:t>
          </a:r>
          <a:r>
            <a:rPr lang="en-US" sz="1050" dirty="0" err="1"/>
            <a:t>semua</a:t>
          </a:r>
          <a:r>
            <a:rPr lang="en-US" sz="1050" dirty="0"/>
            <a:t> </a:t>
          </a:r>
          <a:r>
            <a:rPr lang="en-US" sz="1050" b="1" dirty="0" err="1"/>
            <a:t>MoM</a:t>
          </a:r>
          <a:r>
            <a:rPr lang="en-US" sz="1050" dirty="0"/>
            <a:t> di Minggu 4</a:t>
          </a:r>
        </a:p>
      </dgm:t>
    </dgm:pt>
    <dgm:pt modelId="{23CF76DD-CD73-4B65-B881-F434DFF0C04F}" type="parTrans" cxnId="{ADA0A5BD-0DAA-4EFA-84BA-FD9BB17DF685}">
      <dgm:prSet/>
      <dgm:spPr/>
      <dgm:t>
        <a:bodyPr/>
        <a:lstStyle/>
        <a:p>
          <a:endParaRPr lang="en-US" sz="2000"/>
        </a:p>
      </dgm:t>
    </dgm:pt>
    <dgm:pt modelId="{A25320DC-C8F7-45A4-A922-F87AF27CFBD9}" type="sibTrans" cxnId="{ADA0A5BD-0DAA-4EFA-84BA-FD9BB17DF685}">
      <dgm:prSet/>
      <dgm:spPr/>
      <dgm:t>
        <a:bodyPr/>
        <a:lstStyle/>
        <a:p>
          <a:endParaRPr lang="en-US" sz="2000"/>
        </a:p>
      </dgm:t>
    </dgm:pt>
    <dgm:pt modelId="{01BAEC8A-9855-4A02-90A3-98BAF28A9E15}" type="pres">
      <dgm:prSet presAssocID="{82D96658-F408-44B2-89D6-0EC5C704E9B6}" presName="Name0" presStyleCnt="0">
        <dgm:presLayoutVars>
          <dgm:dir/>
          <dgm:resizeHandles val="exact"/>
        </dgm:presLayoutVars>
      </dgm:prSet>
      <dgm:spPr/>
      <dgm:t>
        <a:bodyPr/>
        <a:lstStyle/>
        <a:p>
          <a:endParaRPr lang="en-US"/>
        </a:p>
      </dgm:t>
    </dgm:pt>
    <dgm:pt modelId="{2387AAC1-E2DA-42A3-A506-DF7F5FA2E15D}" type="pres">
      <dgm:prSet presAssocID="{82D96658-F408-44B2-89D6-0EC5C704E9B6}" presName="arrow" presStyleLbl="bgShp" presStyleIdx="0" presStyleCnt="1"/>
      <dgm:spPr/>
    </dgm:pt>
    <dgm:pt modelId="{315B5805-CF1A-449E-A296-CC9D69FB447D}" type="pres">
      <dgm:prSet presAssocID="{82D96658-F408-44B2-89D6-0EC5C704E9B6}" presName="points" presStyleCnt="0"/>
      <dgm:spPr/>
    </dgm:pt>
    <dgm:pt modelId="{967DA434-E8DF-4FCF-BFC5-CF0ED8AC39FA}" type="pres">
      <dgm:prSet presAssocID="{FD867265-EABF-4A2D-94DC-0FF5E9CF9BE9}" presName="compositeA" presStyleCnt="0"/>
      <dgm:spPr/>
    </dgm:pt>
    <dgm:pt modelId="{F962CE80-FACD-4EFF-9671-6B947B31854D}" type="pres">
      <dgm:prSet presAssocID="{FD867265-EABF-4A2D-94DC-0FF5E9CF9BE9}" presName="textA" presStyleLbl="revTx" presStyleIdx="0" presStyleCnt="4">
        <dgm:presLayoutVars>
          <dgm:bulletEnabled val="1"/>
        </dgm:presLayoutVars>
      </dgm:prSet>
      <dgm:spPr/>
      <dgm:t>
        <a:bodyPr/>
        <a:lstStyle/>
        <a:p>
          <a:endParaRPr lang="en-US"/>
        </a:p>
      </dgm:t>
    </dgm:pt>
    <dgm:pt modelId="{719A340D-C483-4FCE-94FF-B54AADFDAD9E}" type="pres">
      <dgm:prSet presAssocID="{FD867265-EABF-4A2D-94DC-0FF5E9CF9BE9}" presName="circleA" presStyleLbl="node1" presStyleIdx="0" presStyleCnt="4"/>
      <dgm:spPr/>
    </dgm:pt>
    <dgm:pt modelId="{7C6CAB54-35BA-49D2-9A0E-FC474898C76F}" type="pres">
      <dgm:prSet presAssocID="{FD867265-EABF-4A2D-94DC-0FF5E9CF9BE9}" presName="spaceA" presStyleCnt="0"/>
      <dgm:spPr/>
    </dgm:pt>
    <dgm:pt modelId="{AF0959EA-7B46-47F5-945A-27F82A84C8F1}" type="pres">
      <dgm:prSet presAssocID="{608CE738-D95A-44EC-AE01-9CC4A081DFAA}" presName="space" presStyleCnt="0"/>
      <dgm:spPr/>
    </dgm:pt>
    <dgm:pt modelId="{DC5FBF74-6598-4B4C-9CD1-26EB74A2EC88}" type="pres">
      <dgm:prSet presAssocID="{94F5619D-89E0-4A33-9549-845B5FBD38B8}" presName="compositeB" presStyleCnt="0"/>
      <dgm:spPr/>
    </dgm:pt>
    <dgm:pt modelId="{9742EB71-621C-4483-811D-2EF44AA32A4D}" type="pres">
      <dgm:prSet presAssocID="{94F5619D-89E0-4A33-9549-845B5FBD38B8}" presName="textB" presStyleLbl="revTx" presStyleIdx="1" presStyleCnt="4">
        <dgm:presLayoutVars>
          <dgm:bulletEnabled val="1"/>
        </dgm:presLayoutVars>
      </dgm:prSet>
      <dgm:spPr/>
      <dgm:t>
        <a:bodyPr/>
        <a:lstStyle/>
        <a:p>
          <a:endParaRPr lang="en-US"/>
        </a:p>
      </dgm:t>
    </dgm:pt>
    <dgm:pt modelId="{B216216B-BF06-4DDC-A16A-16B06C5BBFBD}" type="pres">
      <dgm:prSet presAssocID="{94F5619D-89E0-4A33-9549-845B5FBD38B8}" presName="circleB" presStyleLbl="node1" presStyleIdx="1" presStyleCnt="4"/>
      <dgm:spPr/>
    </dgm:pt>
    <dgm:pt modelId="{0E737491-C96B-451A-A714-52E71987A33D}" type="pres">
      <dgm:prSet presAssocID="{94F5619D-89E0-4A33-9549-845B5FBD38B8}" presName="spaceB" presStyleCnt="0"/>
      <dgm:spPr/>
    </dgm:pt>
    <dgm:pt modelId="{44F270B6-E2B8-4BB6-91F8-1F3EACB8DC7A}" type="pres">
      <dgm:prSet presAssocID="{62AB54F4-7307-4137-85F8-0956B2BDE45B}" presName="space" presStyleCnt="0"/>
      <dgm:spPr/>
    </dgm:pt>
    <dgm:pt modelId="{8214BD6D-AF86-4315-9EB6-12C8DC31BD25}" type="pres">
      <dgm:prSet presAssocID="{51E23682-38D7-4D6E-B1C9-8F6CF794F49F}" presName="compositeA" presStyleCnt="0"/>
      <dgm:spPr/>
    </dgm:pt>
    <dgm:pt modelId="{342557B2-D438-42C9-ABF9-CD5DF0D9D691}" type="pres">
      <dgm:prSet presAssocID="{51E23682-38D7-4D6E-B1C9-8F6CF794F49F}" presName="textA" presStyleLbl="revTx" presStyleIdx="2" presStyleCnt="4">
        <dgm:presLayoutVars>
          <dgm:bulletEnabled val="1"/>
        </dgm:presLayoutVars>
      </dgm:prSet>
      <dgm:spPr/>
      <dgm:t>
        <a:bodyPr/>
        <a:lstStyle/>
        <a:p>
          <a:endParaRPr lang="en-US"/>
        </a:p>
      </dgm:t>
    </dgm:pt>
    <dgm:pt modelId="{0E04C161-213F-4825-BB8C-840F269D1EA9}" type="pres">
      <dgm:prSet presAssocID="{51E23682-38D7-4D6E-B1C9-8F6CF794F49F}" presName="circleA" presStyleLbl="node1" presStyleIdx="2" presStyleCnt="4"/>
      <dgm:spPr/>
    </dgm:pt>
    <dgm:pt modelId="{E8EED780-1795-46B0-A5DB-80EAD01219A2}" type="pres">
      <dgm:prSet presAssocID="{51E23682-38D7-4D6E-B1C9-8F6CF794F49F}" presName="spaceA" presStyleCnt="0"/>
      <dgm:spPr/>
    </dgm:pt>
    <dgm:pt modelId="{287D8D06-35C0-4420-A8C5-13324D7DAF04}" type="pres">
      <dgm:prSet presAssocID="{446FAD81-BEA3-4CBE-BEE9-28D727FB0F3B}" presName="space" presStyleCnt="0"/>
      <dgm:spPr/>
    </dgm:pt>
    <dgm:pt modelId="{CD143CBB-5D20-444F-832E-4890EFF90793}" type="pres">
      <dgm:prSet presAssocID="{FA01C021-CABE-4ACD-897F-D07ED636564F}" presName="compositeB" presStyleCnt="0"/>
      <dgm:spPr/>
    </dgm:pt>
    <dgm:pt modelId="{2BE33106-812C-4B2D-8AE6-D1D3B7DA67C5}" type="pres">
      <dgm:prSet presAssocID="{FA01C021-CABE-4ACD-897F-D07ED636564F}" presName="textB" presStyleLbl="revTx" presStyleIdx="3" presStyleCnt="4">
        <dgm:presLayoutVars>
          <dgm:bulletEnabled val="1"/>
        </dgm:presLayoutVars>
      </dgm:prSet>
      <dgm:spPr/>
      <dgm:t>
        <a:bodyPr/>
        <a:lstStyle/>
        <a:p>
          <a:endParaRPr lang="en-US"/>
        </a:p>
      </dgm:t>
    </dgm:pt>
    <dgm:pt modelId="{16B7FD80-8638-492E-A18A-54C9B3A1325A}" type="pres">
      <dgm:prSet presAssocID="{FA01C021-CABE-4ACD-897F-D07ED636564F}" presName="circleB" presStyleLbl="node1" presStyleIdx="3" presStyleCnt="4"/>
      <dgm:spPr/>
    </dgm:pt>
    <dgm:pt modelId="{84173BE0-DC4A-4944-A017-022DBE1FE19A}" type="pres">
      <dgm:prSet presAssocID="{FA01C021-CABE-4ACD-897F-D07ED636564F}" presName="spaceB" presStyleCnt="0"/>
      <dgm:spPr/>
    </dgm:pt>
  </dgm:ptLst>
  <dgm:cxnLst>
    <dgm:cxn modelId="{F8E42943-006D-44B3-9894-1D66ACFAEF5F}" srcId="{FD867265-EABF-4A2D-94DC-0FF5E9CF9BE9}" destId="{928A93A4-49BA-4270-840C-F426D9ACBACD}" srcOrd="1" destOrd="0" parTransId="{0C03FFBC-BF8D-4DF7-AF03-1AF68E2B80CB}" sibTransId="{B285F4AC-6436-4CF7-9C1E-C2AF15B335E1}"/>
    <dgm:cxn modelId="{EE5CCFEF-F850-4741-B53E-02FC6B5A09B2}" type="presOf" srcId="{6578695B-5AA5-47EE-98A4-125FCDDFC9C2}" destId="{9742EB71-621C-4483-811D-2EF44AA32A4D}" srcOrd="0" destOrd="1" presId="urn:microsoft.com/office/officeart/2005/8/layout/hProcess11"/>
    <dgm:cxn modelId="{71A8BE70-33C6-4449-9055-DC379499C0E3}" type="presOf" srcId="{ACBF55D0-98A3-48A8-8CEB-10B1F9FAA688}" destId="{9742EB71-621C-4483-811D-2EF44AA32A4D}" srcOrd="0" destOrd="2" presId="urn:microsoft.com/office/officeart/2005/8/layout/hProcess11"/>
    <dgm:cxn modelId="{6B057264-DE49-42D1-A22A-D24A5DA6E016}" type="presOf" srcId="{E669BC30-259D-4B3F-81EF-B482AE7E9BB9}" destId="{2BE33106-812C-4B2D-8AE6-D1D3B7DA67C5}" srcOrd="0" destOrd="1" presId="urn:microsoft.com/office/officeart/2005/8/layout/hProcess11"/>
    <dgm:cxn modelId="{5E0D8C45-B0FD-4A67-87E3-8AAD49066883}" type="presOf" srcId="{199C7957-D6EA-4B02-9AA5-64AB436DE20C}" destId="{F962CE80-FACD-4EFF-9671-6B947B31854D}" srcOrd="0" destOrd="1" presId="urn:microsoft.com/office/officeart/2005/8/layout/hProcess11"/>
    <dgm:cxn modelId="{869C8640-78DE-417C-B84A-C1F90B05CDAC}" srcId="{51E23682-38D7-4D6E-B1C9-8F6CF794F49F}" destId="{6650B244-4249-4B09-A775-25FB9E6C5715}" srcOrd="0" destOrd="0" parTransId="{8BC35A58-3B81-4C84-8453-B469A42C8DCC}" sibTransId="{E6AF2AF8-EB8C-444C-B121-3889FB1CDE40}"/>
    <dgm:cxn modelId="{FCE0F4D7-ACB7-48AE-AB21-1BA18B9005CE}" srcId="{51E23682-38D7-4D6E-B1C9-8F6CF794F49F}" destId="{34430A25-5AF1-4CAE-888D-DDABE6BAFEAD}" srcOrd="1" destOrd="0" parTransId="{233597AA-332E-4268-9F2D-024A7119BC9E}" sibTransId="{453E68A4-8981-4157-97BD-883E3D91E338}"/>
    <dgm:cxn modelId="{CC05F043-EC0D-43CF-9C6B-81B8A3737E26}" srcId="{82D96658-F408-44B2-89D6-0EC5C704E9B6}" destId="{FA01C021-CABE-4ACD-897F-D07ED636564F}" srcOrd="3" destOrd="0" parTransId="{D5DB2254-3E71-4CFF-8F52-B60CEA3309E2}" sibTransId="{0F57A748-1F30-4A3C-8009-E3830113ED87}"/>
    <dgm:cxn modelId="{6382C44F-F157-4984-9148-CB2973A6C2FB}" srcId="{FA01C021-CABE-4ACD-897F-D07ED636564F}" destId="{E669BC30-259D-4B3F-81EF-B482AE7E9BB9}" srcOrd="0" destOrd="0" parTransId="{40CA687C-858A-492F-B10C-01F17F84A467}" sibTransId="{41D6792B-B5B5-4050-B04C-2FC0AA8AC27E}"/>
    <dgm:cxn modelId="{4B578E5B-F472-4975-ACBB-1B19E0ED456E}" type="presOf" srcId="{51E23682-38D7-4D6E-B1C9-8F6CF794F49F}" destId="{342557B2-D438-42C9-ABF9-CD5DF0D9D691}" srcOrd="0" destOrd="0" presId="urn:microsoft.com/office/officeart/2005/8/layout/hProcess11"/>
    <dgm:cxn modelId="{F7AA6E32-F794-43C6-9BC1-1892E701B2AD}" type="presOf" srcId="{94F5619D-89E0-4A33-9549-845B5FBD38B8}" destId="{9742EB71-621C-4483-811D-2EF44AA32A4D}" srcOrd="0" destOrd="0" presId="urn:microsoft.com/office/officeart/2005/8/layout/hProcess11"/>
    <dgm:cxn modelId="{F850B60A-0138-4690-AC0D-BC4D86530135}" srcId="{FD867265-EABF-4A2D-94DC-0FF5E9CF9BE9}" destId="{199C7957-D6EA-4B02-9AA5-64AB436DE20C}" srcOrd="0" destOrd="0" parTransId="{734C6754-85F9-48D8-B483-FAC70D075387}" sibTransId="{D6D02890-E4D2-45F3-B2FB-6921F6D2D5B9}"/>
    <dgm:cxn modelId="{1607E13D-3C68-4E9B-9390-58D74BADD2DF}" type="presOf" srcId="{8B7FAEAA-490D-49A4-A2E2-3231F7BE9069}" destId="{2BE33106-812C-4B2D-8AE6-D1D3B7DA67C5}" srcOrd="0" destOrd="2" presId="urn:microsoft.com/office/officeart/2005/8/layout/hProcess11"/>
    <dgm:cxn modelId="{3D423532-C0A7-474B-966A-90147AF909F2}" type="presOf" srcId="{34430A25-5AF1-4CAE-888D-DDABE6BAFEAD}" destId="{342557B2-D438-42C9-ABF9-CD5DF0D9D691}" srcOrd="0" destOrd="2" presId="urn:microsoft.com/office/officeart/2005/8/layout/hProcess11"/>
    <dgm:cxn modelId="{A5DB2E6F-A070-469D-B4C2-2091DC6253A2}" type="presOf" srcId="{FD867265-EABF-4A2D-94DC-0FF5E9CF9BE9}" destId="{F962CE80-FACD-4EFF-9671-6B947B31854D}" srcOrd="0" destOrd="0" presId="urn:microsoft.com/office/officeart/2005/8/layout/hProcess11"/>
    <dgm:cxn modelId="{11B4F14B-1F89-4A18-A3DB-2220096F50AE}" type="presOf" srcId="{FA01C021-CABE-4ACD-897F-D07ED636564F}" destId="{2BE33106-812C-4B2D-8AE6-D1D3B7DA67C5}" srcOrd="0" destOrd="0" presId="urn:microsoft.com/office/officeart/2005/8/layout/hProcess11"/>
    <dgm:cxn modelId="{5DDC9663-934C-48BA-8F93-FB078CEBEB6F}" srcId="{94F5619D-89E0-4A33-9549-845B5FBD38B8}" destId="{3F2FAA89-74E0-4377-BA40-A3B9FADAFA95}" srcOrd="2" destOrd="0" parTransId="{C8CD03FF-3D12-4403-BB49-D1BF92BFB2ED}" sibTransId="{2557A30A-44BF-4C9D-A689-15A67AD1EAD9}"/>
    <dgm:cxn modelId="{B80B7896-3F11-4D11-BE49-1C5BA2F72508}" type="presOf" srcId="{1B1B5A96-1C48-4DC2-8B5C-2B596E2C7CE7}" destId="{2BE33106-812C-4B2D-8AE6-D1D3B7DA67C5}" srcOrd="0" destOrd="3" presId="urn:microsoft.com/office/officeart/2005/8/layout/hProcess11"/>
    <dgm:cxn modelId="{865584BB-37F5-421E-9F49-225A87F8CCA2}" srcId="{51E23682-38D7-4D6E-B1C9-8F6CF794F49F}" destId="{41B8776F-75BE-49BD-BFC3-24E579513977}" srcOrd="2" destOrd="0" parTransId="{7DC42566-5876-4340-AED6-1554B3D48AE0}" sibTransId="{B840934B-9045-4D96-8418-D9C05DDF14A3}"/>
    <dgm:cxn modelId="{3408F2A0-85BF-464C-A048-A3E150CB5DCF}" type="presOf" srcId="{82D96658-F408-44B2-89D6-0EC5C704E9B6}" destId="{01BAEC8A-9855-4A02-90A3-98BAF28A9E15}" srcOrd="0" destOrd="0" presId="urn:microsoft.com/office/officeart/2005/8/layout/hProcess11"/>
    <dgm:cxn modelId="{5B12B46D-9302-4E58-AD99-36A400C3875E}" srcId="{94F5619D-89E0-4A33-9549-845B5FBD38B8}" destId="{ACBF55D0-98A3-48A8-8CEB-10B1F9FAA688}" srcOrd="1" destOrd="0" parTransId="{7C3A4DE9-3F72-4731-9C34-E1A349650856}" sibTransId="{6A14E6AB-A601-44A0-945C-AA681819A392}"/>
    <dgm:cxn modelId="{ADA0A5BD-0DAA-4EFA-84BA-FD9BB17DF685}" srcId="{FA01C021-CABE-4ACD-897F-D07ED636564F}" destId="{1B1B5A96-1C48-4DC2-8B5C-2B596E2C7CE7}" srcOrd="2" destOrd="0" parTransId="{23CF76DD-CD73-4B65-B881-F434DFF0C04F}" sibTransId="{A25320DC-C8F7-45A4-A922-F87AF27CFBD9}"/>
    <dgm:cxn modelId="{9B54629B-635B-44A5-86E4-296E8FF496C6}" srcId="{FA01C021-CABE-4ACD-897F-D07ED636564F}" destId="{8B7FAEAA-490D-49A4-A2E2-3231F7BE9069}" srcOrd="1" destOrd="0" parTransId="{FCC9391D-E593-4569-8881-BE014AD5E5FA}" sibTransId="{D3A5102D-CAF1-4F9E-865A-02CE4148585F}"/>
    <dgm:cxn modelId="{45381792-4A75-4550-A90A-4B57A4D5A0BD}" srcId="{82D96658-F408-44B2-89D6-0EC5C704E9B6}" destId="{FD867265-EABF-4A2D-94DC-0FF5E9CF9BE9}" srcOrd="0" destOrd="0" parTransId="{45E0657A-A25F-44A4-A0D1-E3D5D37E66CF}" sibTransId="{608CE738-D95A-44EC-AE01-9CC4A081DFAA}"/>
    <dgm:cxn modelId="{66A93173-29C7-430E-A1CE-90E898E2EC40}" type="presOf" srcId="{928A93A4-49BA-4270-840C-F426D9ACBACD}" destId="{F962CE80-FACD-4EFF-9671-6B947B31854D}" srcOrd="0" destOrd="2" presId="urn:microsoft.com/office/officeart/2005/8/layout/hProcess11"/>
    <dgm:cxn modelId="{54F6D22B-249A-4621-86BE-ADF0559B6273}" type="presOf" srcId="{41B8776F-75BE-49BD-BFC3-24E579513977}" destId="{342557B2-D438-42C9-ABF9-CD5DF0D9D691}" srcOrd="0" destOrd="3" presId="urn:microsoft.com/office/officeart/2005/8/layout/hProcess11"/>
    <dgm:cxn modelId="{72266161-68B3-47B8-AA34-9BD819D680C2}" type="presOf" srcId="{3F2FAA89-74E0-4377-BA40-A3B9FADAFA95}" destId="{9742EB71-621C-4483-811D-2EF44AA32A4D}" srcOrd="0" destOrd="3" presId="urn:microsoft.com/office/officeart/2005/8/layout/hProcess11"/>
    <dgm:cxn modelId="{5F052839-01BE-49DF-9DB5-AED3EC3BEF8C}" srcId="{82D96658-F408-44B2-89D6-0EC5C704E9B6}" destId="{51E23682-38D7-4D6E-B1C9-8F6CF794F49F}" srcOrd="2" destOrd="0" parTransId="{D9249D65-BDF2-4DFA-81C9-639D3E53F9A3}" sibTransId="{446FAD81-BEA3-4CBE-BEE9-28D727FB0F3B}"/>
    <dgm:cxn modelId="{647CE980-E744-4947-A84A-753CA8DD6ABB}" type="presOf" srcId="{2C099BA0-2978-483F-936C-11A9318E78D6}" destId="{F962CE80-FACD-4EFF-9671-6B947B31854D}" srcOrd="0" destOrd="3" presId="urn:microsoft.com/office/officeart/2005/8/layout/hProcess11"/>
    <dgm:cxn modelId="{708809E1-21CD-4A0C-9E26-B2A164411B55}" srcId="{82D96658-F408-44B2-89D6-0EC5C704E9B6}" destId="{94F5619D-89E0-4A33-9549-845B5FBD38B8}" srcOrd="1" destOrd="0" parTransId="{4AF00DB8-1881-4E46-9ED2-F5468A32A3C7}" sibTransId="{62AB54F4-7307-4137-85F8-0956B2BDE45B}"/>
    <dgm:cxn modelId="{5B5F9794-8A60-4C1F-A2CF-C252A89D6D41}" srcId="{94F5619D-89E0-4A33-9549-845B5FBD38B8}" destId="{6578695B-5AA5-47EE-98A4-125FCDDFC9C2}" srcOrd="0" destOrd="0" parTransId="{DF5AB158-980E-453B-A182-D039E9FA09CF}" sibTransId="{298D6C42-69AB-404B-B47E-9A7B2555402B}"/>
    <dgm:cxn modelId="{0F66A9D8-265C-46BC-BB26-3F2D02BBDCA4}" type="presOf" srcId="{6650B244-4249-4B09-A775-25FB9E6C5715}" destId="{342557B2-D438-42C9-ABF9-CD5DF0D9D691}" srcOrd="0" destOrd="1" presId="urn:microsoft.com/office/officeart/2005/8/layout/hProcess11"/>
    <dgm:cxn modelId="{9E5AE401-435E-46C6-ACA6-5663D28A8A0C}" srcId="{FD867265-EABF-4A2D-94DC-0FF5E9CF9BE9}" destId="{2C099BA0-2978-483F-936C-11A9318E78D6}" srcOrd="2" destOrd="0" parTransId="{455F24C3-2D49-4515-ADAB-E3711BA8A7A0}" sibTransId="{C1EB6507-CF47-475F-919E-80C2673A9A7E}"/>
    <dgm:cxn modelId="{41EB2C50-11EE-4F70-A988-7C4AE7EDF219}" type="presParOf" srcId="{01BAEC8A-9855-4A02-90A3-98BAF28A9E15}" destId="{2387AAC1-E2DA-42A3-A506-DF7F5FA2E15D}" srcOrd="0" destOrd="0" presId="urn:microsoft.com/office/officeart/2005/8/layout/hProcess11"/>
    <dgm:cxn modelId="{8D38A518-D744-483F-8D1A-3B682162494A}" type="presParOf" srcId="{01BAEC8A-9855-4A02-90A3-98BAF28A9E15}" destId="{315B5805-CF1A-449E-A296-CC9D69FB447D}" srcOrd="1" destOrd="0" presId="urn:microsoft.com/office/officeart/2005/8/layout/hProcess11"/>
    <dgm:cxn modelId="{21696C87-5744-405E-8B5B-60AE128ED9EA}" type="presParOf" srcId="{315B5805-CF1A-449E-A296-CC9D69FB447D}" destId="{967DA434-E8DF-4FCF-BFC5-CF0ED8AC39FA}" srcOrd="0" destOrd="0" presId="urn:microsoft.com/office/officeart/2005/8/layout/hProcess11"/>
    <dgm:cxn modelId="{5217EA25-5C37-421D-9205-57CD0EEB5E3F}" type="presParOf" srcId="{967DA434-E8DF-4FCF-BFC5-CF0ED8AC39FA}" destId="{F962CE80-FACD-4EFF-9671-6B947B31854D}" srcOrd="0" destOrd="0" presId="urn:microsoft.com/office/officeart/2005/8/layout/hProcess11"/>
    <dgm:cxn modelId="{BC7F261D-0A1F-4DAD-A08C-DD3B0D36BCB7}" type="presParOf" srcId="{967DA434-E8DF-4FCF-BFC5-CF0ED8AC39FA}" destId="{719A340D-C483-4FCE-94FF-B54AADFDAD9E}" srcOrd="1" destOrd="0" presId="urn:microsoft.com/office/officeart/2005/8/layout/hProcess11"/>
    <dgm:cxn modelId="{891573E9-B705-4CB1-A233-4BF274367140}" type="presParOf" srcId="{967DA434-E8DF-4FCF-BFC5-CF0ED8AC39FA}" destId="{7C6CAB54-35BA-49D2-9A0E-FC474898C76F}" srcOrd="2" destOrd="0" presId="urn:microsoft.com/office/officeart/2005/8/layout/hProcess11"/>
    <dgm:cxn modelId="{C0A44D94-43AB-4FD2-A53F-538A47F490D1}" type="presParOf" srcId="{315B5805-CF1A-449E-A296-CC9D69FB447D}" destId="{AF0959EA-7B46-47F5-945A-27F82A84C8F1}" srcOrd="1" destOrd="0" presId="urn:microsoft.com/office/officeart/2005/8/layout/hProcess11"/>
    <dgm:cxn modelId="{7DA2DE3E-7208-4200-B7EC-092C7DA96E7D}" type="presParOf" srcId="{315B5805-CF1A-449E-A296-CC9D69FB447D}" destId="{DC5FBF74-6598-4B4C-9CD1-26EB74A2EC88}" srcOrd="2" destOrd="0" presId="urn:microsoft.com/office/officeart/2005/8/layout/hProcess11"/>
    <dgm:cxn modelId="{72AF1DC8-84EE-4690-BB6B-0BADF1F9BE96}" type="presParOf" srcId="{DC5FBF74-6598-4B4C-9CD1-26EB74A2EC88}" destId="{9742EB71-621C-4483-811D-2EF44AA32A4D}" srcOrd="0" destOrd="0" presId="urn:microsoft.com/office/officeart/2005/8/layout/hProcess11"/>
    <dgm:cxn modelId="{32F2E433-1862-4DD5-9BAB-690BE21F53B2}" type="presParOf" srcId="{DC5FBF74-6598-4B4C-9CD1-26EB74A2EC88}" destId="{B216216B-BF06-4DDC-A16A-16B06C5BBFBD}" srcOrd="1" destOrd="0" presId="urn:microsoft.com/office/officeart/2005/8/layout/hProcess11"/>
    <dgm:cxn modelId="{482B7C14-49CD-4369-AFAB-7B597EBAC262}" type="presParOf" srcId="{DC5FBF74-6598-4B4C-9CD1-26EB74A2EC88}" destId="{0E737491-C96B-451A-A714-52E71987A33D}" srcOrd="2" destOrd="0" presId="urn:microsoft.com/office/officeart/2005/8/layout/hProcess11"/>
    <dgm:cxn modelId="{143D0933-8A24-4646-9AB7-A99E9B18C593}" type="presParOf" srcId="{315B5805-CF1A-449E-A296-CC9D69FB447D}" destId="{44F270B6-E2B8-4BB6-91F8-1F3EACB8DC7A}" srcOrd="3" destOrd="0" presId="urn:microsoft.com/office/officeart/2005/8/layout/hProcess11"/>
    <dgm:cxn modelId="{FBC80C71-9BCF-42B1-9FF6-6FF54A2DADA3}" type="presParOf" srcId="{315B5805-CF1A-449E-A296-CC9D69FB447D}" destId="{8214BD6D-AF86-4315-9EB6-12C8DC31BD25}" srcOrd="4" destOrd="0" presId="urn:microsoft.com/office/officeart/2005/8/layout/hProcess11"/>
    <dgm:cxn modelId="{CBC6ADEB-CCA1-4308-92B9-E9E2A77A57B8}" type="presParOf" srcId="{8214BD6D-AF86-4315-9EB6-12C8DC31BD25}" destId="{342557B2-D438-42C9-ABF9-CD5DF0D9D691}" srcOrd="0" destOrd="0" presId="urn:microsoft.com/office/officeart/2005/8/layout/hProcess11"/>
    <dgm:cxn modelId="{619C7C03-1EF0-4640-86CA-0E888AED54AE}" type="presParOf" srcId="{8214BD6D-AF86-4315-9EB6-12C8DC31BD25}" destId="{0E04C161-213F-4825-BB8C-840F269D1EA9}" srcOrd="1" destOrd="0" presId="urn:microsoft.com/office/officeart/2005/8/layout/hProcess11"/>
    <dgm:cxn modelId="{B4991351-C615-48AB-B851-FEC7EDA1F7BB}" type="presParOf" srcId="{8214BD6D-AF86-4315-9EB6-12C8DC31BD25}" destId="{E8EED780-1795-46B0-A5DB-80EAD01219A2}" srcOrd="2" destOrd="0" presId="urn:microsoft.com/office/officeart/2005/8/layout/hProcess11"/>
    <dgm:cxn modelId="{5D060577-8AC0-4B63-A5D0-3D96A3EFD0F4}" type="presParOf" srcId="{315B5805-CF1A-449E-A296-CC9D69FB447D}" destId="{287D8D06-35C0-4420-A8C5-13324D7DAF04}" srcOrd="5" destOrd="0" presId="urn:microsoft.com/office/officeart/2005/8/layout/hProcess11"/>
    <dgm:cxn modelId="{F1799E81-9529-41A0-A4BC-65415BF05221}" type="presParOf" srcId="{315B5805-CF1A-449E-A296-CC9D69FB447D}" destId="{CD143CBB-5D20-444F-832E-4890EFF90793}" srcOrd="6" destOrd="0" presId="urn:microsoft.com/office/officeart/2005/8/layout/hProcess11"/>
    <dgm:cxn modelId="{38C5E04F-A945-4A86-934A-FA8EE523BBA6}" type="presParOf" srcId="{CD143CBB-5D20-444F-832E-4890EFF90793}" destId="{2BE33106-812C-4B2D-8AE6-D1D3B7DA67C5}" srcOrd="0" destOrd="0" presId="urn:microsoft.com/office/officeart/2005/8/layout/hProcess11"/>
    <dgm:cxn modelId="{44AAE792-37E2-4E20-87E4-D5309195744C}" type="presParOf" srcId="{CD143CBB-5D20-444F-832E-4890EFF90793}" destId="{16B7FD80-8638-492E-A18A-54C9B3A1325A}" srcOrd="1" destOrd="0" presId="urn:microsoft.com/office/officeart/2005/8/layout/hProcess11"/>
    <dgm:cxn modelId="{6FF20EFE-EED4-4D4A-953C-4137F35AAB43}" type="presParOf" srcId="{CD143CBB-5D20-444F-832E-4890EFF90793}" destId="{84173BE0-DC4A-4944-A017-022DBE1FE19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2D96658-F408-44B2-89D6-0EC5C704E9B6}" type="doc">
      <dgm:prSet loTypeId="urn:microsoft.com/office/officeart/2005/8/layout/hProcess11" loCatId="process" qsTypeId="urn:microsoft.com/office/officeart/2005/8/quickstyle/simple4" qsCatId="simple" csTypeId="urn:microsoft.com/office/officeart/2005/8/colors/colorful1" csCatId="colorful" phldr="1"/>
      <dgm:spPr/>
      <dgm:t>
        <a:bodyPr/>
        <a:lstStyle/>
        <a:p>
          <a:endParaRPr lang="en-US"/>
        </a:p>
      </dgm:t>
    </dgm:pt>
    <dgm:pt modelId="{FD867265-EABF-4A2D-94DC-0FF5E9CF9BE9}">
      <dgm:prSet phldrT="[Text]"/>
      <dgm:spPr/>
      <dgm:t>
        <a:bodyPr/>
        <a:lstStyle/>
        <a:p>
          <a:r>
            <a:rPr lang="en-US" dirty="0"/>
            <a:t>Minggu 5</a:t>
          </a:r>
          <a:br>
            <a:rPr lang="en-US" dirty="0"/>
          </a:br>
          <a:r>
            <a:rPr lang="en-US" dirty="0" smtClean="0"/>
            <a:t>(9 </a:t>
          </a:r>
          <a:r>
            <a:rPr lang="en-US" dirty="0" err="1" smtClean="0"/>
            <a:t>Juli</a:t>
          </a:r>
          <a:r>
            <a:rPr lang="en-US" dirty="0" smtClean="0"/>
            <a:t> </a:t>
          </a:r>
          <a:r>
            <a:rPr lang="en-US" dirty="0"/>
            <a:t>20</a:t>
          </a:r>
          <a:r>
            <a:rPr lang="id-ID" dirty="0" smtClean="0"/>
            <a:t>2</a:t>
          </a:r>
          <a:r>
            <a:rPr lang="en-ID" dirty="0" smtClean="0"/>
            <a:t>3</a:t>
          </a:r>
          <a:r>
            <a:rPr lang="en-US" dirty="0" smtClean="0"/>
            <a:t>)</a:t>
          </a:r>
          <a:endParaRPr lang="en-US" dirty="0"/>
        </a:p>
      </dgm:t>
    </dgm:pt>
    <dgm:pt modelId="{45E0657A-A25F-44A4-A0D1-E3D5D37E66CF}" type="parTrans" cxnId="{45381792-4A75-4550-A90A-4B57A4D5A0BD}">
      <dgm:prSet/>
      <dgm:spPr/>
      <dgm:t>
        <a:bodyPr/>
        <a:lstStyle/>
        <a:p>
          <a:endParaRPr lang="en-US"/>
        </a:p>
      </dgm:t>
    </dgm:pt>
    <dgm:pt modelId="{608CE738-D95A-44EC-AE01-9CC4A081DFAA}" type="sibTrans" cxnId="{45381792-4A75-4550-A90A-4B57A4D5A0BD}">
      <dgm:prSet/>
      <dgm:spPr/>
      <dgm:t>
        <a:bodyPr/>
        <a:lstStyle/>
        <a:p>
          <a:endParaRPr lang="en-US"/>
        </a:p>
      </dgm:t>
    </dgm:pt>
    <dgm:pt modelId="{D68F4D86-8D59-4D67-94BF-8918B15A376A}">
      <dgm:prSet phldrT="[Text]"/>
      <dgm:spPr/>
      <dgm:t>
        <a:bodyPr/>
        <a:lstStyle/>
        <a:p>
          <a:r>
            <a:rPr lang="en-US"/>
            <a:t>Submit </a:t>
          </a:r>
          <a:r>
            <a:rPr lang="en-US" b="1"/>
            <a:t>Draft Laporan KP</a:t>
          </a:r>
          <a:endParaRPr lang="en-US"/>
        </a:p>
      </dgm:t>
    </dgm:pt>
    <dgm:pt modelId="{94078B98-7CCA-49D0-8B5B-5CC251AE3C2E}" type="parTrans" cxnId="{FB28B9CE-0E25-4B7D-8C88-FC5D64AE2431}">
      <dgm:prSet/>
      <dgm:spPr/>
      <dgm:t>
        <a:bodyPr/>
        <a:lstStyle/>
        <a:p>
          <a:endParaRPr lang="en-US"/>
        </a:p>
      </dgm:t>
    </dgm:pt>
    <dgm:pt modelId="{73A4F9D2-B523-4E0E-8B6C-5396AE1AA6C4}" type="sibTrans" cxnId="{FB28B9CE-0E25-4B7D-8C88-FC5D64AE2431}">
      <dgm:prSet/>
      <dgm:spPr/>
      <dgm:t>
        <a:bodyPr/>
        <a:lstStyle/>
        <a:p>
          <a:endParaRPr lang="en-US"/>
        </a:p>
      </dgm:t>
    </dgm:pt>
    <dgm:pt modelId="{6F9A3858-D7FB-4357-B73D-DDB2369F2A04}">
      <dgm:prSet phldrT="[Text]"/>
      <dgm:spPr/>
      <dgm:t>
        <a:bodyPr/>
        <a:lstStyle/>
        <a:p>
          <a:r>
            <a:rPr lang="en-US" dirty="0"/>
            <a:t>Submit </a:t>
          </a:r>
          <a:r>
            <a:rPr lang="en-US" b="1" dirty="0"/>
            <a:t>LA</a:t>
          </a:r>
          <a:r>
            <a:rPr lang="en-US" dirty="0"/>
            <a:t> Minggu 5</a:t>
          </a:r>
        </a:p>
      </dgm:t>
    </dgm:pt>
    <dgm:pt modelId="{F73B257E-6079-4513-87C7-7A77D346D4D8}" type="parTrans" cxnId="{A57FCC42-583C-4CA9-8D9A-9B0E762D0AF3}">
      <dgm:prSet/>
      <dgm:spPr/>
      <dgm:t>
        <a:bodyPr/>
        <a:lstStyle/>
        <a:p>
          <a:endParaRPr lang="en-US"/>
        </a:p>
      </dgm:t>
    </dgm:pt>
    <dgm:pt modelId="{FB1C9E76-62FA-4177-858C-E13D8D48F163}" type="sibTrans" cxnId="{A57FCC42-583C-4CA9-8D9A-9B0E762D0AF3}">
      <dgm:prSet/>
      <dgm:spPr/>
      <dgm:t>
        <a:bodyPr/>
        <a:lstStyle/>
        <a:p>
          <a:endParaRPr lang="en-US"/>
        </a:p>
      </dgm:t>
    </dgm:pt>
    <dgm:pt modelId="{B6A21751-34F0-4A95-9A67-FD27695D1506}">
      <dgm:prSet phldrT="[Text]"/>
      <dgm:spPr/>
      <dgm:t>
        <a:bodyPr/>
        <a:lstStyle/>
        <a:p>
          <a:r>
            <a:rPr lang="en-US" dirty="0"/>
            <a:t>Submit </a:t>
          </a:r>
          <a:r>
            <a:rPr lang="en-US" dirty="0" err="1"/>
            <a:t>semua</a:t>
          </a:r>
          <a:r>
            <a:rPr lang="en-US" dirty="0"/>
            <a:t> </a:t>
          </a:r>
          <a:r>
            <a:rPr lang="en-US" b="1" dirty="0" err="1"/>
            <a:t>MoM</a:t>
          </a:r>
          <a:r>
            <a:rPr lang="en-US" dirty="0"/>
            <a:t> di Minggu 5</a:t>
          </a:r>
        </a:p>
      </dgm:t>
    </dgm:pt>
    <dgm:pt modelId="{997D03D0-9BCA-4A52-9BEB-AA1F8B9251DE}" type="parTrans" cxnId="{4BA054C1-6675-47C7-AA10-08E539B2ADA9}">
      <dgm:prSet/>
      <dgm:spPr/>
      <dgm:t>
        <a:bodyPr/>
        <a:lstStyle/>
        <a:p>
          <a:endParaRPr lang="en-US"/>
        </a:p>
      </dgm:t>
    </dgm:pt>
    <dgm:pt modelId="{F4CCA7AE-7C04-4967-BE2F-0A032AAAE1E2}" type="sibTrans" cxnId="{4BA054C1-6675-47C7-AA10-08E539B2ADA9}">
      <dgm:prSet/>
      <dgm:spPr/>
      <dgm:t>
        <a:bodyPr/>
        <a:lstStyle/>
        <a:p>
          <a:endParaRPr lang="en-US"/>
        </a:p>
      </dgm:t>
    </dgm:pt>
    <dgm:pt modelId="{8DF0370A-58ED-418D-A374-00B45627EC51}">
      <dgm:prSet phldrT="[Text]"/>
      <dgm:spPr/>
      <dgm:t>
        <a:bodyPr/>
        <a:lstStyle/>
        <a:p>
          <a:r>
            <a:rPr lang="en-US" dirty="0"/>
            <a:t>Minggu 6</a:t>
          </a:r>
          <a:br>
            <a:rPr lang="en-US" dirty="0"/>
          </a:br>
          <a:r>
            <a:rPr lang="en-US" dirty="0"/>
            <a:t>(</a:t>
          </a:r>
          <a:r>
            <a:rPr lang="id-ID" dirty="0" smtClean="0"/>
            <a:t>1</a:t>
          </a:r>
          <a:r>
            <a:rPr lang="en-ID" dirty="0" smtClean="0"/>
            <a:t>6 </a:t>
          </a:r>
          <a:r>
            <a:rPr lang="en-US" dirty="0" err="1" smtClean="0"/>
            <a:t>Juli</a:t>
          </a:r>
          <a:r>
            <a:rPr lang="en-US" dirty="0" smtClean="0"/>
            <a:t> </a:t>
          </a:r>
          <a:r>
            <a:rPr lang="en-US" dirty="0"/>
            <a:t>20</a:t>
          </a:r>
          <a:r>
            <a:rPr lang="id-ID" dirty="0" smtClean="0"/>
            <a:t>2</a:t>
          </a:r>
          <a:r>
            <a:rPr lang="en-ID" dirty="0" smtClean="0"/>
            <a:t>3</a:t>
          </a:r>
          <a:r>
            <a:rPr lang="en-US" dirty="0" smtClean="0"/>
            <a:t>)</a:t>
          </a:r>
          <a:endParaRPr lang="en-US" dirty="0"/>
        </a:p>
      </dgm:t>
    </dgm:pt>
    <dgm:pt modelId="{842AACAF-58A0-45B9-ACD1-7CFA802D0137}" type="parTrans" cxnId="{03A56DB2-FB54-462B-9297-73DE3589D2BD}">
      <dgm:prSet/>
      <dgm:spPr/>
      <dgm:t>
        <a:bodyPr/>
        <a:lstStyle/>
        <a:p>
          <a:endParaRPr lang="en-US"/>
        </a:p>
      </dgm:t>
    </dgm:pt>
    <dgm:pt modelId="{78681283-7286-494E-A518-6C4CF9D9673E}" type="sibTrans" cxnId="{03A56DB2-FB54-462B-9297-73DE3589D2BD}">
      <dgm:prSet/>
      <dgm:spPr/>
      <dgm:t>
        <a:bodyPr/>
        <a:lstStyle/>
        <a:p>
          <a:endParaRPr lang="en-US"/>
        </a:p>
      </dgm:t>
    </dgm:pt>
    <dgm:pt modelId="{7B26C782-C7E8-431E-AFC3-485BF673B0C2}">
      <dgm:prSet phldrT="[Text]"/>
      <dgm:spPr/>
      <dgm:t>
        <a:bodyPr/>
        <a:lstStyle/>
        <a:p>
          <a:r>
            <a:rPr lang="en-US" dirty="0"/>
            <a:t>Submit </a:t>
          </a:r>
          <a:r>
            <a:rPr lang="en-US" b="1" dirty="0"/>
            <a:t>Draft </a:t>
          </a:r>
          <a:r>
            <a:rPr lang="en-US" b="1" dirty="0" err="1"/>
            <a:t>Dokumen</a:t>
          </a:r>
          <a:r>
            <a:rPr lang="en-US" b="1" dirty="0"/>
            <a:t> </a:t>
          </a:r>
          <a:r>
            <a:rPr lang="en-US" b="1" dirty="0" err="1"/>
            <a:t>Teknis</a:t>
          </a:r>
          <a:endParaRPr lang="en-US" dirty="0"/>
        </a:p>
      </dgm:t>
    </dgm:pt>
    <dgm:pt modelId="{0677673F-F304-4C19-9C52-CDD115478B1B}" type="parTrans" cxnId="{BBBCCE0C-6B8E-47C3-BABD-9A3799534FF5}">
      <dgm:prSet/>
      <dgm:spPr/>
      <dgm:t>
        <a:bodyPr/>
        <a:lstStyle/>
        <a:p>
          <a:endParaRPr lang="en-US"/>
        </a:p>
      </dgm:t>
    </dgm:pt>
    <dgm:pt modelId="{6F1359A0-883D-425B-874D-D3B86ACF56F6}" type="sibTrans" cxnId="{BBBCCE0C-6B8E-47C3-BABD-9A3799534FF5}">
      <dgm:prSet/>
      <dgm:spPr/>
      <dgm:t>
        <a:bodyPr/>
        <a:lstStyle/>
        <a:p>
          <a:endParaRPr lang="en-US"/>
        </a:p>
      </dgm:t>
    </dgm:pt>
    <dgm:pt modelId="{9ABB3781-ADED-409D-9E22-CD1FC8BC293E}">
      <dgm:prSet phldrT="[Text]"/>
      <dgm:spPr/>
      <dgm:t>
        <a:bodyPr/>
        <a:lstStyle/>
        <a:p>
          <a:r>
            <a:rPr lang="en-US" dirty="0"/>
            <a:t>Submit </a:t>
          </a:r>
          <a:r>
            <a:rPr lang="en-US" b="1" dirty="0"/>
            <a:t>LA</a:t>
          </a:r>
          <a:r>
            <a:rPr lang="en-US" dirty="0"/>
            <a:t> Minggu 6</a:t>
          </a:r>
        </a:p>
      </dgm:t>
    </dgm:pt>
    <dgm:pt modelId="{C5B124E4-3179-460C-A305-8C0B13BBC136}" type="parTrans" cxnId="{FBF346E3-6972-40C4-90C7-D2C6E2F545A0}">
      <dgm:prSet/>
      <dgm:spPr/>
      <dgm:t>
        <a:bodyPr/>
        <a:lstStyle/>
        <a:p>
          <a:endParaRPr lang="en-US"/>
        </a:p>
      </dgm:t>
    </dgm:pt>
    <dgm:pt modelId="{D085C5B3-CDF9-49B5-89ED-85983FC71C37}" type="sibTrans" cxnId="{FBF346E3-6972-40C4-90C7-D2C6E2F545A0}">
      <dgm:prSet/>
      <dgm:spPr/>
      <dgm:t>
        <a:bodyPr/>
        <a:lstStyle/>
        <a:p>
          <a:endParaRPr lang="en-US"/>
        </a:p>
      </dgm:t>
    </dgm:pt>
    <dgm:pt modelId="{626A7E24-359E-4B99-8694-6DB4001E79E4}">
      <dgm:prSet phldrT="[Text]"/>
      <dgm:spPr/>
      <dgm:t>
        <a:bodyPr/>
        <a:lstStyle/>
        <a:p>
          <a:r>
            <a:rPr lang="en-US" dirty="0"/>
            <a:t>Submit </a:t>
          </a:r>
          <a:r>
            <a:rPr lang="en-US" dirty="0" err="1"/>
            <a:t>semua</a:t>
          </a:r>
          <a:r>
            <a:rPr lang="en-US" dirty="0"/>
            <a:t> </a:t>
          </a:r>
          <a:r>
            <a:rPr lang="en-US" b="1" dirty="0" err="1"/>
            <a:t>MoM</a:t>
          </a:r>
          <a:r>
            <a:rPr lang="en-US" dirty="0"/>
            <a:t> di Minggu 6</a:t>
          </a:r>
        </a:p>
      </dgm:t>
    </dgm:pt>
    <dgm:pt modelId="{4B72B05A-6A38-43E7-AECA-5E69B9B6B261}" type="parTrans" cxnId="{29BE9EA9-63F4-4C6D-8DA6-B973542F2BC9}">
      <dgm:prSet/>
      <dgm:spPr/>
      <dgm:t>
        <a:bodyPr/>
        <a:lstStyle/>
        <a:p>
          <a:endParaRPr lang="en-US"/>
        </a:p>
      </dgm:t>
    </dgm:pt>
    <dgm:pt modelId="{0A94A9C2-D6D2-4446-9AA8-9FF4E29B2684}" type="sibTrans" cxnId="{29BE9EA9-63F4-4C6D-8DA6-B973542F2BC9}">
      <dgm:prSet/>
      <dgm:spPr/>
      <dgm:t>
        <a:bodyPr/>
        <a:lstStyle/>
        <a:p>
          <a:endParaRPr lang="en-US"/>
        </a:p>
      </dgm:t>
    </dgm:pt>
    <dgm:pt modelId="{6291AB4D-367F-4F57-B04C-EF3842EEA3F9}">
      <dgm:prSet phldrT="[Text]"/>
      <dgm:spPr/>
      <dgm:t>
        <a:bodyPr/>
        <a:lstStyle/>
        <a:p>
          <a:r>
            <a:rPr lang="en-US" dirty="0"/>
            <a:t>Minggu 7</a:t>
          </a:r>
          <a:br>
            <a:rPr lang="en-US" dirty="0"/>
          </a:br>
          <a:r>
            <a:rPr lang="en-US" dirty="0" smtClean="0"/>
            <a:t>(23 </a:t>
          </a:r>
          <a:r>
            <a:rPr lang="en-US" dirty="0" err="1"/>
            <a:t>Juli</a:t>
          </a:r>
          <a:r>
            <a:rPr lang="en-US" dirty="0"/>
            <a:t> 20</a:t>
          </a:r>
          <a:r>
            <a:rPr lang="id-ID" dirty="0" smtClean="0"/>
            <a:t>2</a:t>
          </a:r>
          <a:r>
            <a:rPr lang="en-ID" dirty="0" smtClean="0"/>
            <a:t>3</a:t>
          </a:r>
          <a:r>
            <a:rPr lang="en-US" dirty="0" smtClean="0"/>
            <a:t>)</a:t>
          </a:r>
          <a:endParaRPr lang="en-US" dirty="0"/>
        </a:p>
      </dgm:t>
    </dgm:pt>
    <dgm:pt modelId="{1E84FA6D-44F6-4982-B72A-F8B93AE1E528}" type="parTrans" cxnId="{4FBAF29E-4BB5-4324-B4D5-ECB455FBF822}">
      <dgm:prSet/>
      <dgm:spPr/>
      <dgm:t>
        <a:bodyPr/>
        <a:lstStyle/>
        <a:p>
          <a:endParaRPr lang="en-US"/>
        </a:p>
      </dgm:t>
    </dgm:pt>
    <dgm:pt modelId="{65E69BBB-55D6-4112-B236-1F744CE85A82}" type="sibTrans" cxnId="{4FBAF29E-4BB5-4324-B4D5-ECB455FBF822}">
      <dgm:prSet/>
      <dgm:spPr/>
      <dgm:t>
        <a:bodyPr/>
        <a:lstStyle/>
        <a:p>
          <a:endParaRPr lang="en-US"/>
        </a:p>
      </dgm:t>
    </dgm:pt>
    <dgm:pt modelId="{764A5389-B089-4E69-B98E-EA0D68BE8847}">
      <dgm:prSet phldrT="[Text]"/>
      <dgm:spPr/>
      <dgm:t>
        <a:bodyPr/>
        <a:lstStyle/>
        <a:p>
          <a:r>
            <a:rPr lang="en-US"/>
            <a:t>Submit </a:t>
          </a:r>
          <a:r>
            <a:rPr lang="en-US" b="1"/>
            <a:t>Draft Laporan KP</a:t>
          </a:r>
          <a:endParaRPr lang="en-US"/>
        </a:p>
      </dgm:t>
    </dgm:pt>
    <dgm:pt modelId="{A9E5B2D4-586C-4645-8C53-80A67ED5DDD8}" type="parTrans" cxnId="{8479FF94-2446-4CE6-870E-713B3205C4D8}">
      <dgm:prSet/>
      <dgm:spPr/>
      <dgm:t>
        <a:bodyPr/>
        <a:lstStyle/>
        <a:p>
          <a:endParaRPr lang="en-US"/>
        </a:p>
      </dgm:t>
    </dgm:pt>
    <dgm:pt modelId="{B7FBC681-CD76-4BB1-828A-C7E8380957B6}" type="sibTrans" cxnId="{8479FF94-2446-4CE6-870E-713B3205C4D8}">
      <dgm:prSet/>
      <dgm:spPr/>
      <dgm:t>
        <a:bodyPr/>
        <a:lstStyle/>
        <a:p>
          <a:endParaRPr lang="en-US"/>
        </a:p>
      </dgm:t>
    </dgm:pt>
    <dgm:pt modelId="{03175E9F-419F-4EBE-B45B-66D865AF1F30}">
      <dgm:prSet phldrT="[Text]"/>
      <dgm:spPr/>
      <dgm:t>
        <a:bodyPr/>
        <a:lstStyle/>
        <a:p>
          <a:r>
            <a:rPr lang="en-US" dirty="0"/>
            <a:t>Submit </a:t>
          </a:r>
          <a:r>
            <a:rPr lang="en-US" b="1" dirty="0"/>
            <a:t>LA</a:t>
          </a:r>
          <a:r>
            <a:rPr lang="en-US" dirty="0"/>
            <a:t> Minggu 7</a:t>
          </a:r>
        </a:p>
      </dgm:t>
    </dgm:pt>
    <dgm:pt modelId="{565DCE3F-7B41-4A56-B5CC-B71A01EEC34B}" type="parTrans" cxnId="{A5E44B18-4DC1-4C0C-8488-092E38C157FD}">
      <dgm:prSet/>
      <dgm:spPr/>
      <dgm:t>
        <a:bodyPr/>
        <a:lstStyle/>
        <a:p>
          <a:endParaRPr lang="en-US"/>
        </a:p>
      </dgm:t>
    </dgm:pt>
    <dgm:pt modelId="{6E851D43-402C-40E8-806A-2807728B300B}" type="sibTrans" cxnId="{A5E44B18-4DC1-4C0C-8488-092E38C157FD}">
      <dgm:prSet/>
      <dgm:spPr/>
      <dgm:t>
        <a:bodyPr/>
        <a:lstStyle/>
        <a:p>
          <a:endParaRPr lang="en-US"/>
        </a:p>
      </dgm:t>
    </dgm:pt>
    <dgm:pt modelId="{C925EE5B-97AB-4A9A-A07A-595DD0EF7C6C}">
      <dgm:prSet phldrT="[Text]"/>
      <dgm:spPr/>
      <dgm:t>
        <a:bodyPr/>
        <a:lstStyle/>
        <a:p>
          <a:r>
            <a:rPr lang="en-US" dirty="0"/>
            <a:t>Submit </a:t>
          </a:r>
          <a:r>
            <a:rPr lang="en-US" dirty="0" err="1"/>
            <a:t>semua</a:t>
          </a:r>
          <a:r>
            <a:rPr lang="en-US" dirty="0"/>
            <a:t> </a:t>
          </a:r>
          <a:r>
            <a:rPr lang="en-US" b="1" dirty="0" err="1"/>
            <a:t>MoM</a:t>
          </a:r>
          <a:r>
            <a:rPr lang="en-US" dirty="0"/>
            <a:t> di Minggu 7</a:t>
          </a:r>
        </a:p>
      </dgm:t>
    </dgm:pt>
    <dgm:pt modelId="{F6C42B57-59B5-4664-866F-55CB697D2B78}" type="parTrans" cxnId="{FD5AE8B2-2BDC-42DB-A912-77C5EA71DB87}">
      <dgm:prSet/>
      <dgm:spPr/>
      <dgm:t>
        <a:bodyPr/>
        <a:lstStyle/>
        <a:p>
          <a:endParaRPr lang="en-US"/>
        </a:p>
      </dgm:t>
    </dgm:pt>
    <dgm:pt modelId="{CAB0C5B2-F6DA-46D5-85C0-CA00188C40D8}" type="sibTrans" cxnId="{FD5AE8B2-2BDC-42DB-A912-77C5EA71DB87}">
      <dgm:prSet/>
      <dgm:spPr/>
      <dgm:t>
        <a:bodyPr/>
        <a:lstStyle/>
        <a:p>
          <a:endParaRPr lang="en-US"/>
        </a:p>
      </dgm:t>
    </dgm:pt>
    <dgm:pt modelId="{09D06DEE-0746-44EF-95AE-C397A6E36B1C}">
      <dgm:prSet phldrT="[Text]"/>
      <dgm:spPr/>
      <dgm:t>
        <a:bodyPr/>
        <a:lstStyle/>
        <a:p>
          <a:r>
            <a:rPr lang="en-US" dirty="0"/>
            <a:t>Minggu 8-12</a:t>
          </a:r>
          <a:br>
            <a:rPr lang="en-US" dirty="0"/>
          </a:br>
          <a:r>
            <a:rPr lang="en-US" dirty="0" smtClean="0"/>
            <a:t>(30 </a:t>
          </a:r>
          <a:r>
            <a:rPr lang="id-ID" dirty="0"/>
            <a:t>Juli</a:t>
          </a:r>
          <a:r>
            <a:rPr lang="en-US" dirty="0"/>
            <a:t> 20</a:t>
          </a:r>
          <a:r>
            <a:rPr lang="id-ID" dirty="0" smtClean="0"/>
            <a:t>2</a:t>
          </a:r>
          <a:r>
            <a:rPr lang="en-ID" dirty="0" smtClean="0"/>
            <a:t>3</a:t>
          </a:r>
          <a:r>
            <a:rPr lang="en-US" dirty="0" smtClean="0"/>
            <a:t> </a:t>
          </a:r>
          <a:r>
            <a:rPr lang="en-US" dirty="0"/>
            <a:t>- </a:t>
          </a:r>
          <a:r>
            <a:rPr lang="en-US" dirty="0" err="1"/>
            <a:t>selesai</a:t>
          </a:r>
          <a:r>
            <a:rPr lang="en-US" dirty="0"/>
            <a:t>)</a:t>
          </a:r>
        </a:p>
      </dgm:t>
    </dgm:pt>
    <dgm:pt modelId="{A61C6434-5C51-4A55-B75A-8161F6CEC6F7}" type="parTrans" cxnId="{37FE7D0A-88F9-4037-934B-9467AEB318A5}">
      <dgm:prSet/>
      <dgm:spPr/>
      <dgm:t>
        <a:bodyPr/>
        <a:lstStyle/>
        <a:p>
          <a:endParaRPr lang="en-US"/>
        </a:p>
      </dgm:t>
    </dgm:pt>
    <dgm:pt modelId="{50CF2027-3995-4EEA-8877-FEC8F13B683B}" type="sibTrans" cxnId="{37FE7D0A-88F9-4037-934B-9467AEB318A5}">
      <dgm:prSet/>
      <dgm:spPr/>
      <dgm:t>
        <a:bodyPr/>
        <a:lstStyle/>
        <a:p>
          <a:endParaRPr lang="en-US"/>
        </a:p>
      </dgm:t>
    </dgm:pt>
    <dgm:pt modelId="{923BDA43-EC57-43BA-A836-7C440C28DFB0}">
      <dgm:prSet phldrT="[Text]"/>
      <dgm:spPr/>
      <dgm:t>
        <a:bodyPr/>
        <a:lstStyle/>
        <a:p>
          <a:r>
            <a:rPr lang="en-US"/>
            <a:t>Finalisasi Pekerjaan</a:t>
          </a:r>
        </a:p>
      </dgm:t>
    </dgm:pt>
    <dgm:pt modelId="{C5C05D99-6883-418A-9390-D9E7D64E8921}" type="parTrans" cxnId="{2FD1D056-63FC-45F2-99D8-8D4BC5B8112E}">
      <dgm:prSet/>
      <dgm:spPr/>
      <dgm:t>
        <a:bodyPr/>
        <a:lstStyle/>
        <a:p>
          <a:endParaRPr lang="en-US"/>
        </a:p>
      </dgm:t>
    </dgm:pt>
    <dgm:pt modelId="{0BA88409-2EB9-4CF7-8E19-C67AC4842F7D}" type="sibTrans" cxnId="{2FD1D056-63FC-45F2-99D8-8D4BC5B8112E}">
      <dgm:prSet/>
      <dgm:spPr/>
      <dgm:t>
        <a:bodyPr/>
        <a:lstStyle/>
        <a:p>
          <a:endParaRPr lang="en-US"/>
        </a:p>
      </dgm:t>
    </dgm:pt>
    <dgm:pt modelId="{4AE9842E-933D-4095-A568-EB7F87F57117}" type="pres">
      <dgm:prSet presAssocID="{82D96658-F408-44B2-89D6-0EC5C704E9B6}" presName="Name0" presStyleCnt="0">
        <dgm:presLayoutVars>
          <dgm:dir/>
          <dgm:resizeHandles val="exact"/>
        </dgm:presLayoutVars>
      </dgm:prSet>
      <dgm:spPr/>
      <dgm:t>
        <a:bodyPr/>
        <a:lstStyle/>
        <a:p>
          <a:endParaRPr lang="en-US"/>
        </a:p>
      </dgm:t>
    </dgm:pt>
    <dgm:pt modelId="{9F027101-5439-4BF0-AD6E-A67A0DB7CD40}" type="pres">
      <dgm:prSet presAssocID="{82D96658-F408-44B2-89D6-0EC5C704E9B6}" presName="arrow" presStyleLbl="bgShp" presStyleIdx="0" presStyleCnt="1"/>
      <dgm:spPr/>
    </dgm:pt>
    <dgm:pt modelId="{7AB8C194-FD3E-45E2-B1C4-4E133CBD03CC}" type="pres">
      <dgm:prSet presAssocID="{82D96658-F408-44B2-89D6-0EC5C704E9B6}" presName="points" presStyleCnt="0"/>
      <dgm:spPr/>
    </dgm:pt>
    <dgm:pt modelId="{1BCB1B65-AE87-433A-ADD1-F0B886B45119}" type="pres">
      <dgm:prSet presAssocID="{FD867265-EABF-4A2D-94DC-0FF5E9CF9BE9}" presName="compositeA" presStyleCnt="0"/>
      <dgm:spPr/>
    </dgm:pt>
    <dgm:pt modelId="{09735E9D-EA4D-45AE-8808-A470459ED178}" type="pres">
      <dgm:prSet presAssocID="{FD867265-EABF-4A2D-94DC-0FF5E9CF9BE9}" presName="textA" presStyleLbl="revTx" presStyleIdx="0" presStyleCnt="4">
        <dgm:presLayoutVars>
          <dgm:bulletEnabled val="1"/>
        </dgm:presLayoutVars>
      </dgm:prSet>
      <dgm:spPr/>
      <dgm:t>
        <a:bodyPr/>
        <a:lstStyle/>
        <a:p>
          <a:endParaRPr lang="en-US"/>
        </a:p>
      </dgm:t>
    </dgm:pt>
    <dgm:pt modelId="{E6BD1A3E-FAD1-45AB-B419-A7F75CB96191}" type="pres">
      <dgm:prSet presAssocID="{FD867265-EABF-4A2D-94DC-0FF5E9CF9BE9}" presName="circleA" presStyleLbl="node1" presStyleIdx="0" presStyleCnt="4"/>
      <dgm:spPr/>
    </dgm:pt>
    <dgm:pt modelId="{3D7A9536-37F2-4EA9-881C-D4B12CE6E3F4}" type="pres">
      <dgm:prSet presAssocID="{FD867265-EABF-4A2D-94DC-0FF5E9CF9BE9}" presName="spaceA" presStyleCnt="0"/>
      <dgm:spPr/>
    </dgm:pt>
    <dgm:pt modelId="{6730C5D3-E39E-492D-9DB1-3AF146AF3E1D}" type="pres">
      <dgm:prSet presAssocID="{608CE738-D95A-44EC-AE01-9CC4A081DFAA}" presName="space" presStyleCnt="0"/>
      <dgm:spPr/>
    </dgm:pt>
    <dgm:pt modelId="{BA874D6B-7A85-47F5-B264-42056378D577}" type="pres">
      <dgm:prSet presAssocID="{8DF0370A-58ED-418D-A374-00B45627EC51}" presName="compositeB" presStyleCnt="0"/>
      <dgm:spPr/>
    </dgm:pt>
    <dgm:pt modelId="{6EA07429-8E5F-4D72-85B6-7AA1B138B67F}" type="pres">
      <dgm:prSet presAssocID="{8DF0370A-58ED-418D-A374-00B45627EC51}" presName="textB" presStyleLbl="revTx" presStyleIdx="1" presStyleCnt="4">
        <dgm:presLayoutVars>
          <dgm:bulletEnabled val="1"/>
        </dgm:presLayoutVars>
      </dgm:prSet>
      <dgm:spPr/>
      <dgm:t>
        <a:bodyPr/>
        <a:lstStyle/>
        <a:p>
          <a:endParaRPr lang="en-US"/>
        </a:p>
      </dgm:t>
    </dgm:pt>
    <dgm:pt modelId="{5CDBA3C5-4791-47B0-95FA-01F005774810}" type="pres">
      <dgm:prSet presAssocID="{8DF0370A-58ED-418D-A374-00B45627EC51}" presName="circleB" presStyleLbl="node1" presStyleIdx="1" presStyleCnt="4"/>
      <dgm:spPr/>
    </dgm:pt>
    <dgm:pt modelId="{098C2833-10DB-4B42-BAE7-72A30351162C}" type="pres">
      <dgm:prSet presAssocID="{8DF0370A-58ED-418D-A374-00B45627EC51}" presName="spaceB" presStyleCnt="0"/>
      <dgm:spPr/>
    </dgm:pt>
    <dgm:pt modelId="{BB473278-430A-4DCB-A06E-4A5F042698A6}" type="pres">
      <dgm:prSet presAssocID="{78681283-7286-494E-A518-6C4CF9D9673E}" presName="space" presStyleCnt="0"/>
      <dgm:spPr/>
    </dgm:pt>
    <dgm:pt modelId="{7F085B83-BDE5-4532-AC27-88C36C9426F6}" type="pres">
      <dgm:prSet presAssocID="{6291AB4D-367F-4F57-B04C-EF3842EEA3F9}" presName="compositeA" presStyleCnt="0"/>
      <dgm:spPr/>
    </dgm:pt>
    <dgm:pt modelId="{CE76A42D-2D7B-4A14-BE04-8B75A640309F}" type="pres">
      <dgm:prSet presAssocID="{6291AB4D-367F-4F57-B04C-EF3842EEA3F9}" presName="textA" presStyleLbl="revTx" presStyleIdx="2" presStyleCnt="4">
        <dgm:presLayoutVars>
          <dgm:bulletEnabled val="1"/>
        </dgm:presLayoutVars>
      </dgm:prSet>
      <dgm:spPr/>
      <dgm:t>
        <a:bodyPr/>
        <a:lstStyle/>
        <a:p>
          <a:endParaRPr lang="en-US"/>
        </a:p>
      </dgm:t>
    </dgm:pt>
    <dgm:pt modelId="{6A4679DA-9C3E-4F19-825D-095B62491EFF}" type="pres">
      <dgm:prSet presAssocID="{6291AB4D-367F-4F57-B04C-EF3842EEA3F9}" presName="circleA" presStyleLbl="node1" presStyleIdx="2" presStyleCnt="4"/>
      <dgm:spPr/>
    </dgm:pt>
    <dgm:pt modelId="{6AE92114-87F3-45F5-8083-058BB534A051}" type="pres">
      <dgm:prSet presAssocID="{6291AB4D-367F-4F57-B04C-EF3842EEA3F9}" presName="spaceA" presStyleCnt="0"/>
      <dgm:spPr/>
    </dgm:pt>
    <dgm:pt modelId="{2A15455C-FFDA-41ED-9E81-971F1C9FD301}" type="pres">
      <dgm:prSet presAssocID="{65E69BBB-55D6-4112-B236-1F744CE85A82}" presName="space" presStyleCnt="0"/>
      <dgm:spPr/>
    </dgm:pt>
    <dgm:pt modelId="{9ED63FC6-0DA4-4BF8-8901-3B5FEAFAA73E}" type="pres">
      <dgm:prSet presAssocID="{09D06DEE-0746-44EF-95AE-C397A6E36B1C}" presName="compositeB" presStyleCnt="0"/>
      <dgm:spPr/>
    </dgm:pt>
    <dgm:pt modelId="{9CF30C40-EA66-4760-A405-1E258F5D2733}" type="pres">
      <dgm:prSet presAssocID="{09D06DEE-0746-44EF-95AE-C397A6E36B1C}" presName="textB" presStyleLbl="revTx" presStyleIdx="3" presStyleCnt="4">
        <dgm:presLayoutVars>
          <dgm:bulletEnabled val="1"/>
        </dgm:presLayoutVars>
      </dgm:prSet>
      <dgm:spPr/>
      <dgm:t>
        <a:bodyPr/>
        <a:lstStyle/>
        <a:p>
          <a:endParaRPr lang="en-US"/>
        </a:p>
      </dgm:t>
    </dgm:pt>
    <dgm:pt modelId="{B542A446-2F2A-4A07-88DF-6CC809927517}" type="pres">
      <dgm:prSet presAssocID="{09D06DEE-0746-44EF-95AE-C397A6E36B1C}" presName="circleB" presStyleLbl="node1" presStyleIdx="3" presStyleCnt="4"/>
      <dgm:spPr/>
    </dgm:pt>
    <dgm:pt modelId="{291AA43E-57EC-4022-92F7-6F5C6E214782}" type="pres">
      <dgm:prSet presAssocID="{09D06DEE-0746-44EF-95AE-C397A6E36B1C}" presName="spaceB" presStyleCnt="0"/>
      <dgm:spPr/>
    </dgm:pt>
  </dgm:ptLst>
  <dgm:cxnLst>
    <dgm:cxn modelId="{1F0D24F7-139E-4B70-8EAD-B24CAA89A695}" type="presOf" srcId="{626A7E24-359E-4B99-8694-6DB4001E79E4}" destId="{6EA07429-8E5F-4D72-85B6-7AA1B138B67F}" srcOrd="0" destOrd="3" presId="urn:microsoft.com/office/officeart/2005/8/layout/hProcess11"/>
    <dgm:cxn modelId="{4FBAF29E-4BB5-4324-B4D5-ECB455FBF822}" srcId="{82D96658-F408-44B2-89D6-0EC5C704E9B6}" destId="{6291AB4D-367F-4F57-B04C-EF3842EEA3F9}" srcOrd="2" destOrd="0" parTransId="{1E84FA6D-44F6-4982-B72A-F8B93AE1E528}" sibTransId="{65E69BBB-55D6-4112-B236-1F744CE85A82}"/>
    <dgm:cxn modelId="{A5E44B18-4DC1-4C0C-8488-092E38C157FD}" srcId="{6291AB4D-367F-4F57-B04C-EF3842EEA3F9}" destId="{03175E9F-419F-4EBE-B45B-66D865AF1F30}" srcOrd="1" destOrd="0" parTransId="{565DCE3F-7B41-4A56-B5CC-B71A01EEC34B}" sibTransId="{6E851D43-402C-40E8-806A-2807728B300B}"/>
    <dgm:cxn modelId="{1F16D002-C623-47B3-A8E5-0FADC2DD8612}" type="presOf" srcId="{6F9A3858-D7FB-4357-B73D-DDB2369F2A04}" destId="{09735E9D-EA4D-45AE-8808-A470459ED178}" srcOrd="0" destOrd="2" presId="urn:microsoft.com/office/officeart/2005/8/layout/hProcess11"/>
    <dgm:cxn modelId="{AEA935D1-6A99-4183-9AC6-8F28D68F3F73}" type="presOf" srcId="{D68F4D86-8D59-4D67-94BF-8918B15A376A}" destId="{09735E9D-EA4D-45AE-8808-A470459ED178}" srcOrd="0" destOrd="1" presId="urn:microsoft.com/office/officeart/2005/8/layout/hProcess11"/>
    <dgm:cxn modelId="{3FCF6DE0-66C9-433D-ABB2-A0B10371AD91}" type="presOf" srcId="{9ABB3781-ADED-409D-9E22-CD1FC8BC293E}" destId="{6EA07429-8E5F-4D72-85B6-7AA1B138B67F}" srcOrd="0" destOrd="2" presId="urn:microsoft.com/office/officeart/2005/8/layout/hProcess11"/>
    <dgm:cxn modelId="{2FD1D056-63FC-45F2-99D8-8D4BC5B8112E}" srcId="{09D06DEE-0746-44EF-95AE-C397A6E36B1C}" destId="{923BDA43-EC57-43BA-A836-7C440C28DFB0}" srcOrd="0" destOrd="0" parTransId="{C5C05D99-6883-418A-9390-D9E7D64E8921}" sibTransId="{0BA88409-2EB9-4CF7-8E19-C67AC4842F7D}"/>
    <dgm:cxn modelId="{61EC2F7E-222F-4009-B546-B0D47F683C32}" type="presOf" srcId="{03175E9F-419F-4EBE-B45B-66D865AF1F30}" destId="{CE76A42D-2D7B-4A14-BE04-8B75A640309F}" srcOrd="0" destOrd="2" presId="urn:microsoft.com/office/officeart/2005/8/layout/hProcess11"/>
    <dgm:cxn modelId="{8479FF94-2446-4CE6-870E-713B3205C4D8}" srcId="{6291AB4D-367F-4F57-B04C-EF3842EEA3F9}" destId="{764A5389-B089-4E69-B98E-EA0D68BE8847}" srcOrd="0" destOrd="0" parTransId="{A9E5B2D4-586C-4645-8C53-80A67ED5DDD8}" sibTransId="{B7FBC681-CD76-4BB1-828A-C7E8380957B6}"/>
    <dgm:cxn modelId="{1CD539DC-FD2B-482C-B2E6-F015E3ABB864}" type="presOf" srcId="{C925EE5B-97AB-4A9A-A07A-595DD0EF7C6C}" destId="{CE76A42D-2D7B-4A14-BE04-8B75A640309F}" srcOrd="0" destOrd="3" presId="urn:microsoft.com/office/officeart/2005/8/layout/hProcess11"/>
    <dgm:cxn modelId="{FD5AE8B2-2BDC-42DB-A912-77C5EA71DB87}" srcId="{6291AB4D-367F-4F57-B04C-EF3842EEA3F9}" destId="{C925EE5B-97AB-4A9A-A07A-595DD0EF7C6C}" srcOrd="2" destOrd="0" parTransId="{F6C42B57-59B5-4664-866F-55CB697D2B78}" sibTransId="{CAB0C5B2-F6DA-46D5-85C0-CA00188C40D8}"/>
    <dgm:cxn modelId="{37FE7D0A-88F9-4037-934B-9467AEB318A5}" srcId="{82D96658-F408-44B2-89D6-0EC5C704E9B6}" destId="{09D06DEE-0746-44EF-95AE-C397A6E36B1C}" srcOrd="3" destOrd="0" parTransId="{A61C6434-5C51-4A55-B75A-8161F6CEC6F7}" sibTransId="{50CF2027-3995-4EEA-8877-FEC8F13B683B}"/>
    <dgm:cxn modelId="{29BE9EA9-63F4-4C6D-8DA6-B973542F2BC9}" srcId="{8DF0370A-58ED-418D-A374-00B45627EC51}" destId="{626A7E24-359E-4B99-8694-6DB4001E79E4}" srcOrd="2" destOrd="0" parTransId="{4B72B05A-6A38-43E7-AECA-5E69B9B6B261}" sibTransId="{0A94A9C2-D6D2-4446-9AA8-9FF4E29B2684}"/>
    <dgm:cxn modelId="{7BCAD52A-69B6-4A5D-85C3-877AE1F0B93E}" type="presOf" srcId="{7B26C782-C7E8-431E-AFC3-485BF673B0C2}" destId="{6EA07429-8E5F-4D72-85B6-7AA1B138B67F}" srcOrd="0" destOrd="1" presId="urn:microsoft.com/office/officeart/2005/8/layout/hProcess11"/>
    <dgm:cxn modelId="{4BA054C1-6675-47C7-AA10-08E539B2ADA9}" srcId="{FD867265-EABF-4A2D-94DC-0FF5E9CF9BE9}" destId="{B6A21751-34F0-4A95-9A67-FD27695D1506}" srcOrd="2" destOrd="0" parTransId="{997D03D0-9BCA-4A52-9BEB-AA1F8B9251DE}" sibTransId="{F4CCA7AE-7C04-4967-BE2F-0A032AAAE1E2}"/>
    <dgm:cxn modelId="{A57FCC42-583C-4CA9-8D9A-9B0E762D0AF3}" srcId="{FD867265-EABF-4A2D-94DC-0FF5E9CF9BE9}" destId="{6F9A3858-D7FB-4357-B73D-DDB2369F2A04}" srcOrd="1" destOrd="0" parTransId="{F73B257E-6079-4513-87C7-7A77D346D4D8}" sibTransId="{FB1C9E76-62FA-4177-858C-E13D8D48F163}"/>
    <dgm:cxn modelId="{BBBCCE0C-6B8E-47C3-BABD-9A3799534FF5}" srcId="{8DF0370A-58ED-418D-A374-00B45627EC51}" destId="{7B26C782-C7E8-431E-AFC3-485BF673B0C2}" srcOrd="0" destOrd="0" parTransId="{0677673F-F304-4C19-9C52-CDD115478B1B}" sibTransId="{6F1359A0-883D-425B-874D-D3B86ACF56F6}"/>
    <dgm:cxn modelId="{FB28B9CE-0E25-4B7D-8C88-FC5D64AE2431}" srcId="{FD867265-EABF-4A2D-94DC-0FF5E9CF9BE9}" destId="{D68F4D86-8D59-4D67-94BF-8918B15A376A}" srcOrd="0" destOrd="0" parTransId="{94078B98-7CCA-49D0-8B5B-5CC251AE3C2E}" sibTransId="{73A4F9D2-B523-4E0E-8B6C-5396AE1AA6C4}"/>
    <dgm:cxn modelId="{45381792-4A75-4550-A90A-4B57A4D5A0BD}" srcId="{82D96658-F408-44B2-89D6-0EC5C704E9B6}" destId="{FD867265-EABF-4A2D-94DC-0FF5E9CF9BE9}" srcOrd="0" destOrd="0" parTransId="{45E0657A-A25F-44A4-A0D1-E3D5D37E66CF}" sibTransId="{608CE738-D95A-44EC-AE01-9CC4A081DFAA}"/>
    <dgm:cxn modelId="{A2754C65-0ACF-4D75-90AB-80B664B0F7C8}" type="presOf" srcId="{8DF0370A-58ED-418D-A374-00B45627EC51}" destId="{6EA07429-8E5F-4D72-85B6-7AA1B138B67F}" srcOrd="0" destOrd="0" presId="urn:microsoft.com/office/officeart/2005/8/layout/hProcess11"/>
    <dgm:cxn modelId="{3E0A0CAA-118F-4E29-8CFB-D062F62CE5D6}" type="presOf" srcId="{09D06DEE-0746-44EF-95AE-C397A6E36B1C}" destId="{9CF30C40-EA66-4760-A405-1E258F5D2733}" srcOrd="0" destOrd="0" presId="urn:microsoft.com/office/officeart/2005/8/layout/hProcess11"/>
    <dgm:cxn modelId="{E8726986-2FE0-4D63-936A-5AB2E785254A}" type="presOf" srcId="{FD867265-EABF-4A2D-94DC-0FF5E9CF9BE9}" destId="{09735E9D-EA4D-45AE-8808-A470459ED178}" srcOrd="0" destOrd="0" presId="urn:microsoft.com/office/officeart/2005/8/layout/hProcess11"/>
    <dgm:cxn modelId="{9CF163E9-720B-4A2A-9CE9-1302D32A3812}" type="presOf" srcId="{6291AB4D-367F-4F57-B04C-EF3842EEA3F9}" destId="{CE76A42D-2D7B-4A14-BE04-8B75A640309F}" srcOrd="0" destOrd="0" presId="urn:microsoft.com/office/officeart/2005/8/layout/hProcess11"/>
    <dgm:cxn modelId="{6CD83C0E-1BEC-48B9-848C-4D99A2767DFC}" type="presOf" srcId="{923BDA43-EC57-43BA-A836-7C440C28DFB0}" destId="{9CF30C40-EA66-4760-A405-1E258F5D2733}" srcOrd="0" destOrd="1" presId="urn:microsoft.com/office/officeart/2005/8/layout/hProcess11"/>
    <dgm:cxn modelId="{FBF346E3-6972-40C4-90C7-D2C6E2F545A0}" srcId="{8DF0370A-58ED-418D-A374-00B45627EC51}" destId="{9ABB3781-ADED-409D-9E22-CD1FC8BC293E}" srcOrd="1" destOrd="0" parTransId="{C5B124E4-3179-460C-A305-8C0B13BBC136}" sibTransId="{D085C5B3-CDF9-49B5-89ED-85983FC71C37}"/>
    <dgm:cxn modelId="{407D775B-124F-4A5B-AECB-3A1151AE8267}" type="presOf" srcId="{764A5389-B089-4E69-B98E-EA0D68BE8847}" destId="{CE76A42D-2D7B-4A14-BE04-8B75A640309F}" srcOrd="0" destOrd="1" presId="urn:microsoft.com/office/officeart/2005/8/layout/hProcess11"/>
    <dgm:cxn modelId="{03A56DB2-FB54-462B-9297-73DE3589D2BD}" srcId="{82D96658-F408-44B2-89D6-0EC5C704E9B6}" destId="{8DF0370A-58ED-418D-A374-00B45627EC51}" srcOrd="1" destOrd="0" parTransId="{842AACAF-58A0-45B9-ACD1-7CFA802D0137}" sibTransId="{78681283-7286-494E-A518-6C4CF9D9673E}"/>
    <dgm:cxn modelId="{F16B32A2-543A-4672-970E-4789906B5369}" type="presOf" srcId="{B6A21751-34F0-4A95-9A67-FD27695D1506}" destId="{09735E9D-EA4D-45AE-8808-A470459ED178}" srcOrd="0" destOrd="3" presId="urn:microsoft.com/office/officeart/2005/8/layout/hProcess11"/>
    <dgm:cxn modelId="{84B96244-CC69-4B3F-9CCF-CB39D1F6D820}" type="presOf" srcId="{82D96658-F408-44B2-89D6-0EC5C704E9B6}" destId="{4AE9842E-933D-4095-A568-EB7F87F57117}" srcOrd="0" destOrd="0" presId="urn:microsoft.com/office/officeart/2005/8/layout/hProcess11"/>
    <dgm:cxn modelId="{0FBBC1B3-4B4C-4BDF-B537-5A6E217A6975}" type="presParOf" srcId="{4AE9842E-933D-4095-A568-EB7F87F57117}" destId="{9F027101-5439-4BF0-AD6E-A67A0DB7CD40}" srcOrd="0" destOrd="0" presId="urn:microsoft.com/office/officeart/2005/8/layout/hProcess11"/>
    <dgm:cxn modelId="{FF5EB338-843F-4994-9B16-B682B564B41A}" type="presParOf" srcId="{4AE9842E-933D-4095-A568-EB7F87F57117}" destId="{7AB8C194-FD3E-45E2-B1C4-4E133CBD03CC}" srcOrd="1" destOrd="0" presId="urn:microsoft.com/office/officeart/2005/8/layout/hProcess11"/>
    <dgm:cxn modelId="{183F38C4-D123-429B-9B34-AB0D9CF69B25}" type="presParOf" srcId="{7AB8C194-FD3E-45E2-B1C4-4E133CBD03CC}" destId="{1BCB1B65-AE87-433A-ADD1-F0B886B45119}" srcOrd="0" destOrd="0" presId="urn:microsoft.com/office/officeart/2005/8/layout/hProcess11"/>
    <dgm:cxn modelId="{ABA7D1C2-75FF-4F54-85F1-D50DBEB56637}" type="presParOf" srcId="{1BCB1B65-AE87-433A-ADD1-F0B886B45119}" destId="{09735E9D-EA4D-45AE-8808-A470459ED178}" srcOrd="0" destOrd="0" presId="urn:microsoft.com/office/officeart/2005/8/layout/hProcess11"/>
    <dgm:cxn modelId="{DE3F088D-C6C9-4C59-BADF-A4D35261CC13}" type="presParOf" srcId="{1BCB1B65-AE87-433A-ADD1-F0B886B45119}" destId="{E6BD1A3E-FAD1-45AB-B419-A7F75CB96191}" srcOrd="1" destOrd="0" presId="urn:microsoft.com/office/officeart/2005/8/layout/hProcess11"/>
    <dgm:cxn modelId="{72FE9E38-68E7-4C8D-A278-FC3D2F6AF0D7}" type="presParOf" srcId="{1BCB1B65-AE87-433A-ADD1-F0B886B45119}" destId="{3D7A9536-37F2-4EA9-881C-D4B12CE6E3F4}" srcOrd="2" destOrd="0" presId="urn:microsoft.com/office/officeart/2005/8/layout/hProcess11"/>
    <dgm:cxn modelId="{E532C72D-8953-4CB0-8865-B46AF73B8A17}" type="presParOf" srcId="{7AB8C194-FD3E-45E2-B1C4-4E133CBD03CC}" destId="{6730C5D3-E39E-492D-9DB1-3AF146AF3E1D}" srcOrd="1" destOrd="0" presId="urn:microsoft.com/office/officeart/2005/8/layout/hProcess11"/>
    <dgm:cxn modelId="{F4160F02-B3C3-499F-93AB-877DA98BD292}" type="presParOf" srcId="{7AB8C194-FD3E-45E2-B1C4-4E133CBD03CC}" destId="{BA874D6B-7A85-47F5-B264-42056378D577}" srcOrd="2" destOrd="0" presId="urn:microsoft.com/office/officeart/2005/8/layout/hProcess11"/>
    <dgm:cxn modelId="{916F74A3-BEB0-46AE-B10E-B355B3A9089F}" type="presParOf" srcId="{BA874D6B-7A85-47F5-B264-42056378D577}" destId="{6EA07429-8E5F-4D72-85B6-7AA1B138B67F}" srcOrd="0" destOrd="0" presId="urn:microsoft.com/office/officeart/2005/8/layout/hProcess11"/>
    <dgm:cxn modelId="{2BF3AA7B-F0BB-4DD4-AB0D-A28D3BF7C93B}" type="presParOf" srcId="{BA874D6B-7A85-47F5-B264-42056378D577}" destId="{5CDBA3C5-4791-47B0-95FA-01F005774810}" srcOrd="1" destOrd="0" presId="urn:microsoft.com/office/officeart/2005/8/layout/hProcess11"/>
    <dgm:cxn modelId="{AB3C6981-8C3C-4E78-B83A-2C23E67EAC2A}" type="presParOf" srcId="{BA874D6B-7A85-47F5-B264-42056378D577}" destId="{098C2833-10DB-4B42-BAE7-72A30351162C}" srcOrd="2" destOrd="0" presId="urn:microsoft.com/office/officeart/2005/8/layout/hProcess11"/>
    <dgm:cxn modelId="{3AE39A8E-E584-423F-9A4F-0DD26323EEEE}" type="presParOf" srcId="{7AB8C194-FD3E-45E2-B1C4-4E133CBD03CC}" destId="{BB473278-430A-4DCB-A06E-4A5F042698A6}" srcOrd="3" destOrd="0" presId="urn:microsoft.com/office/officeart/2005/8/layout/hProcess11"/>
    <dgm:cxn modelId="{D8B968B2-D7C6-4D61-92EF-E0ABF918780B}" type="presParOf" srcId="{7AB8C194-FD3E-45E2-B1C4-4E133CBD03CC}" destId="{7F085B83-BDE5-4532-AC27-88C36C9426F6}" srcOrd="4" destOrd="0" presId="urn:microsoft.com/office/officeart/2005/8/layout/hProcess11"/>
    <dgm:cxn modelId="{35C84C58-345E-471A-B666-CD1EEC2C8A80}" type="presParOf" srcId="{7F085B83-BDE5-4532-AC27-88C36C9426F6}" destId="{CE76A42D-2D7B-4A14-BE04-8B75A640309F}" srcOrd="0" destOrd="0" presId="urn:microsoft.com/office/officeart/2005/8/layout/hProcess11"/>
    <dgm:cxn modelId="{A2D3CF12-4C58-400C-8FF7-31339CDB886E}" type="presParOf" srcId="{7F085B83-BDE5-4532-AC27-88C36C9426F6}" destId="{6A4679DA-9C3E-4F19-825D-095B62491EFF}" srcOrd="1" destOrd="0" presId="urn:microsoft.com/office/officeart/2005/8/layout/hProcess11"/>
    <dgm:cxn modelId="{C47BC654-0BE6-48C2-8DA4-A300FFD81FE9}" type="presParOf" srcId="{7F085B83-BDE5-4532-AC27-88C36C9426F6}" destId="{6AE92114-87F3-45F5-8083-058BB534A051}" srcOrd="2" destOrd="0" presId="urn:microsoft.com/office/officeart/2005/8/layout/hProcess11"/>
    <dgm:cxn modelId="{5639805C-AF2C-4591-9A23-FD2A3AB70424}" type="presParOf" srcId="{7AB8C194-FD3E-45E2-B1C4-4E133CBD03CC}" destId="{2A15455C-FFDA-41ED-9E81-971F1C9FD301}" srcOrd="5" destOrd="0" presId="urn:microsoft.com/office/officeart/2005/8/layout/hProcess11"/>
    <dgm:cxn modelId="{0CCCA8C7-E31F-4F1D-88FA-5D61E68CD164}" type="presParOf" srcId="{7AB8C194-FD3E-45E2-B1C4-4E133CBD03CC}" destId="{9ED63FC6-0DA4-4BF8-8901-3B5FEAFAA73E}" srcOrd="6" destOrd="0" presId="urn:microsoft.com/office/officeart/2005/8/layout/hProcess11"/>
    <dgm:cxn modelId="{797DD4AB-E2D0-4D1E-AE6C-A0F040337629}" type="presParOf" srcId="{9ED63FC6-0DA4-4BF8-8901-3B5FEAFAA73E}" destId="{9CF30C40-EA66-4760-A405-1E258F5D2733}" srcOrd="0" destOrd="0" presId="urn:microsoft.com/office/officeart/2005/8/layout/hProcess11"/>
    <dgm:cxn modelId="{FBF884E1-4F0F-477F-9F61-99CA563B467D}" type="presParOf" srcId="{9ED63FC6-0DA4-4BF8-8901-3B5FEAFAA73E}" destId="{B542A446-2F2A-4A07-88DF-6CC809927517}" srcOrd="1" destOrd="0" presId="urn:microsoft.com/office/officeart/2005/8/layout/hProcess11"/>
    <dgm:cxn modelId="{6ED7ADE5-A0D0-40EC-AE7E-1B94C617BD58}" type="presParOf" srcId="{9ED63FC6-0DA4-4BF8-8901-3B5FEAFAA73E}" destId="{291AA43E-57EC-4022-92F7-6F5C6E214782}"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7AAC1-E2DA-42A3-A506-DF7F5FA2E15D}">
      <dsp:nvSpPr>
        <dsp:cNvPr id="0" name=""/>
        <dsp:cNvSpPr/>
      </dsp:nvSpPr>
      <dsp:spPr>
        <a:xfrm>
          <a:off x="0" y="1089660"/>
          <a:ext cx="8655050" cy="1452880"/>
        </a:xfrm>
        <a:prstGeom prst="notchedRightArrow">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F962CE80-FACD-4EFF-9671-6B947B31854D}">
      <dsp:nvSpPr>
        <dsp:cNvPr id="0" name=""/>
        <dsp:cNvSpPr/>
      </dsp:nvSpPr>
      <dsp:spPr>
        <a:xfrm>
          <a:off x="3898" y="0"/>
          <a:ext cx="1875119" cy="145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lvl="0" algn="l" defTabSz="622300">
            <a:lnSpc>
              <a:spcPct val="90000"/>
            </a:lnSpc>
            <a:spcBef>
              <a:spcPct val="0"/>
            </a:spcBef>
            <a:spcAft>
              <a:spcPct val="35000"/>
            </a:spcAft>
          </a:pPr>
          <a:r>
            <a:rPr lang="en-US" sz="1400" kern="1200" dirty="0"/>
            <a:t>Minggu 1 </a:t>
          </a:r>
          <a:br>
            <a:rPr lang="en-US" sz="1400" kern="1200" dirty="0"/>
          </a:br>
          <a:r>
            <a:rPr lang="en-US" sz="1400" kern="1200" dirty="0" smtClean="0"/>
            <a:t>(11</a:t>
          </a:r>
          <a:r>
            <a:rPr lang="id-ID" sz="1400" kern="1200" dirty="0" smtClean="0"/>
            <a:t> </a:t>
          </a:r>
          <a:r>
            <a:rPr lang="id-ID" sz="1400" kern="1200" dirty="0"/>
            <a:t>Juni </a:t>
          </a:r>
          <a:r>
            <a:rPr lang="id-ID" sz="1400" kern="1200" dirty="0" smtClean="0"/>
            <a:t>202</a:t>
          </a:r>
          <a:r>
            <a:rPr lang="en-ID" sz="1400" kern="1200" dirty="0" smtClean="0"/>
            <a:t>3</a:t>
          </a:r>
          <a:r>
            <a:rPr lang="en-US" sz="1400" kern="1200" dirty="0" smtClean="0"/>
            <a:t>)</a:t>
          </a:r>
          <a:endParaRPr lang="en-US" sz="1400" kern="1200" dirty="0"/>
        </a:p>
        <a:p>
          <a:pPr marL="57150" lvl="1" indent="-57150" algn="l" defTabSz="466725">
            <a:lnSpc>
              <a:spcPct val="90000"/>
            </a:lnSpc>
            <a:spcBef>
              <a:spcPct val="0"/>
            </a:spcBef>
            <a:spcAft>
              <a:spcPct val="15000"/>
            </a:spcAft>
            <a:buChar char="••"/>
          </a:pPr>
          <a:r>
            <a:rPr lang="en-US" sz="1050" kern="1200"/>
            <a:t>Submit </a:t>
          </a:r>
          <a:r>
            <a:rPr lang="en-US" sz="1050" b="1" kern="1200"/>
            <a:t>ToR</a:t>
          </a:r>
        </a:p>
        <a:p>
          <a:pPr marL="57150" lvl="1" indent="-57150" algn="l" defTabSz="466725">
            <a:lnSpc>
              <a:spcPct val="90000"/>
            </a:lnSpc>
            <a:spcBef>
              <a:spcPct val="0"/>
            </a:spcBef>
            <a:spcAft>
              <a:spcPct val="15000"/>
            </a:spcAft>
            <a:buChar char="••"/>
          </a:pPr>
          <a:r>
            <a:rPr lang="en-US" sz="1050" kern="1200" dirty="0"/>
            <a:t>Submit </a:t>
          </a:r>
          <a:r>
            <a:rPr lang="en-US" sz="1050" b="1" kern="1200" dirty="0"/>
            <a:t>LA</a:t>
          </a:r>
          <a:r>
            <a:rPr lang="en-US" sz="1050" kern="1200" dirty="0"/>
            <a:t> Minggu 1</a:t>
          </a:r>
        </a:p>
        <a:p>
          <a:pPr marL="57150" lvl="1" indent="-57150" algn="l" defTabSz="466725">
            <a:lnSpc>
              <a:spcPct val="90000"/>
            </a:lnSpc>
            <a:spcBef>
              <a:spcPct val="0"/>
            </a:spcBef>
            <a:spcAft>
              <a:spcPct val="15000"/>
            </a:spcAft>
            <a:buChar char="••"/>
          </a:pPr>
          <a:r>
            <a:rPr lang="en-US" sz="1050" kern="1200" dirty="0"/>
            <a:t>Submit </a:t>
          </a:r>
          <a:r>
            <a:rPr lang="en-US" sz="1050" kern="1200" dirty="0" err="1"/>
            <a:t>semua</a:t>
          </a:r>
          <a:r>
            <a:rPr lang="en-US" sz="1050" kern="1200" dirty="0"/>
            <a:t> </a:t>
          </a:r>
          <a:r>
            <a:rPr lang="en-US" sz="1050" b="1" kern="1200" dirty="0" err="1"/>
            <a:t>MoM</a:t>
          </a:r>
          <a:r>
            <a:rPr lang="en-US" sz="1050" kern="1200" dirty="0"/>
            <a:t> di Minggu 1</a:t>
          </a:r>
        </a:p>
      </dsp:txBody>
      <dsp:txXfrm>
        <a:off x="3898" y="0"/>
        <a:ext cx="1875119" cy="1452880"/>
      </dsp:txXfrm>
    </dsp:sp>
    <dsp:sp modelId="{719A340D-C483-4FCE-94FF-B54AADFDAD9E}">
      <dsp:nvSpPr>
        <dsp:cNvPr id="0" name=""/>
        <dsp:cNvSpPr/>
      </dsp:nvSpPr>
      <dsp:spPr>
        <a:xfrm>
          <a:off x="759848" y="1634490"/>
          <a:ext cx="363220" cy="363220"/>
        </a:xfrm>
        <a:prstGeom prst="ellips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9742EB71-621C-4483-811D-2EF44AA32A4D}">
      <dsp:nvSpPr>
        <dsp:cNvPr id="0" name=""/>
        <dsp:cNvSpPr/>
      </dsp:nvSpPr>
      <dsp:spPr>
        <a:xfrm>
          <a:off x="1972774" y="2179320"/>
          <a:ext cx="1875119" cy="145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kern="1200" dirty="0"/>
            <a:t>Minggu 2</a:t>
          </a:r>
          <a:br>
            <a:rPr lang="en-US" sz="1400" kern="1200" dirty="0"/>
          </a:br>
          <a:r>
            <a:rPr lang="en-US" sz="1400" kern="1200" dirty="0"/>
            <a:t>(</a:t>
          </a:r>
          <a:r>
            <a:rPr lang="id-ID" sz="1400" kern="1200" dirty="0" smtClean="0"/>
            <a:t>1</a:t>
          </a:r>
          <a:r>
            <a:rPr lang="en-ID" sz="1400" kern="1200" dirty="0" smtClean="0"/>
            <a:t>8</a:t>
          </a:r>
          <a:r>
            <a:rPr lang="en-US" sz="1400" kern="1200" dirty="0" smtClean="0"/>
            <a:t> </a:t>
          </a:r>
          <a:r>
            <a:rPr lang="en-US" sz="1400" kern="1200" dirty="0" err="1"/>
            <a:t>Juni</a:t>
          </a:r>
          <a:r>
            <a:rPr lang="en-US" sz="1400" kern="1200" dirty="0"/>
            <a:t> 20</a:t>
          </a:r>
          <a:r>
            <a:rPr lang="id-ID" sz="1400" kern="1200" dirty="0" smtClean="0"/>
            <a:t>2</a:t>
          </a:r>
          <a:r>
            <a:rPr lang="en-ID" sz="1400" kern="1200" dirty="0" smtClean="0"/>
            <a:t>3</a:t>
          </a:r>
          <a:r>
            <a:rPr lang="en-US" sz="1400" kern="1200" dirty="0" smtClean="0"/>
            <a:t>)</a:t>
          </a:r>
          <a:endParaRPr lang="en-US" sz="1400" kern="1200" dirty="0"/>
        </a:p>
        <a:p>
          <a:pPr marL="57150" lvl="1" indent="-57150" algn="l" defTabSz="466725">
            <a:lnSpc>
              <a:spcPct val="90000"/>
            </a:lnSpc>
            <a:spcBef>
              <a:spcPct val="0"/>
            </a:spcBef>
            <a:spcAft>
              <a:spcPct val="15000"/>
            </a:spcAft>
            <a:buChar char="••"/>
          </a:pPr>
          <a:r>
            <a:rPr lang="en-US" sz="1050" kern="1200" dirty="0"/>
            <a:t>Submit </a:t>
          </a:r>
          <a:r>
            <a:rPr lang="en-US" sz="1050" b="1" kern="1200" dirty="0"/>
            <a:t>PIP</a:t>
          </a:r>
          <a:endParaRPr lang="en-US" sz="1050" kern="1200" dirty="0"/>
        </a:p>
        <a:p>
          <a:pPr marL="57150" lvl="1" indent="-57150" algn="l" defTabSz="466725">
            <a:lnSpc>
              <a:spcPct val="90000"/>
            </a:lnSpc>
            <a:spcBef>
              <a:spcPct val="0"/>
            </a:spcBef>
            <a:spcAft>
              <a:spcPct val="15000"/>
            </a:spcAft>
            <a:buChar char="••"/>
          </a:pPr>
          <a:r>
            <a:rPr lang="en-US" sz="1050" kern="1200" dirty="0"/>
            <a:t>Submit </a:t>
          </a:r>
          <a:r>
            <a:rPr lang="en-US" sz="1050" b="1" kern="1200" dirty="0"/>
            <a:t>LA</a:t>
          </a:r>
          <a:r>
            <a:rPr lang="en-US" sz="1050" kern="1200" dirty="0"/>
            <a:t> Minggu 2</a:t>
          </a:r>
        </a:p>
        <a:p>
          <a:pPr marL="57150" lvl="1" indent="-57150" algn="l" defTabSz="466725">
            <a:lnSpc>
              <a:spcPct val="90000"/>
            </a:lnSpc>
            <a:spcBef>
              <a:spcPct val="0"/>
            </a:spcBef>
            <a:spcAft>
              <a:spcPct val="15000"/>
            </a:spcAft>
            <a:buChar char="••"/>
          </a:pPr>
          <a:r>
            <a:rPr lang="en-US" sz="1050" kern="1200" dirty="0"/>
            <a:t>Submit </a:t>
          </a:r>
          <a:r>
            <a:rPr lang="en-US" sz="1050" kern="1200" dirty="0" err="1"/>
            <a:t>semua</a:t>
          </a:r>
          <a:r>
            <a:rPr lang="en-US" sz="1050" kern="1200" dirty="0"/>
            <a:t> </a:t>
          </a:r>
          <a:r>
            <a:rPr lang="en-US" sz="1050" b="1" kern="1200" dirty="0" err="1"/>
            <a:t>MoM</a:t>
          </a:r>
          <a:r>
            <a:rPr lang="en-US" sz="1050" kern="1200" dirty="0"/>
            <a:t> di Minggu 2</a:t>
          </a:r>
        </a:p>
      </dsp:txBody>
      <dsp:txXfrm>
        <a:off x="1972774" y="2179320"/>
        <a:ext cx="1875119" cy="1452880"/>
      </dsp:txXfrm>
    </dsp:sp>
    <dsp:sp modelId="{B216216B-BF06-4DDC-A16A-16B06C5BBFBD}">
      <dsp:nvSpPr>
        <dsp:cNvPr id="0" name=""/>
        <dsp:cNvSpPr/>
      </dsp:nvSpPr>
      <dsp:spPr>
        <a:xfrm>
          <a:off x="2728724" y="1634490"/>
          <a:ext cx="363220" cy="363220"/>
        </a:xfrm>
        <a:prstGeom prst="ellips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342557B2-D438-42C9-ABF9-CD5DF0D9D691}">
      <dsp:nvSpPr>
        <dsp:cNvPr id="0" name=""/>
        <dsp:cNvSpPr/>
      </dsp:nvSpPr>
      <dsp:spPr>
        <a:xfrm>
          <a:off x="3941650" y="0"/>
          <a:ext cx="1875119" cy="145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lvl="0" algn="l" defTabSz="622300">
            <a:lnSpc>
              <a:spcPct val="90000"/>
            </a:lnSpc>
            <a:spcBef>
              <a:spcPct val="0"/>
            </a:spcBef>
            <a:spcAft>
              <a:spcPct val="35000"/>
            </a:spcAft>
          </a:pPr>
          <a:r>
            <a:rPr lang="en-US" sz="1400" kern="1200" dirty="0"/>
            <a:t>Minggu 3</a:t>
          </a:r>
          <a:br>
            <a:rPr lang="en-US" sz="1400" kern="1200" dirty="0"/>
          </a:br>
          <a:r>
            <a:rPr lang="en-US" sz="1400" kern="1200" dirty="0"/>
            <a:t>(</a:t>
          </a:r>
          <a:r>
            <a:rPr lang="en-US" sz="1400" kern="1200" dirty="0" smtClean="0"/>
            <a:t>25 </a:t>
          </a:r>
          <a:r>
            <a:rPr lang="en-US" sz="1400" kern="1200" dirty="0" err="1"/>
            <a:t>Juni</a:t>
          </a:r>
          <a:r>
            <a:rPr lang="en-US" sz="1400" kern="1200" dirty="0"/>
            <a:t> 20</a:t>
          </a:r>
          <a:r>
            <a:rPr lang="id-ID" sz="1400" kern="1200" dirty="0" smtClean="0"/>
            <a:t>2</a:t>
          </a:r>
          <a:r>
            <a:rPr lang="en-ID" sz="1400" kern="1200" dirty="0" smtClean="0"/>
            <a:t>3</a:t>
          </a:r>
          <a:r>
            <a:rPr lang="en-US" sz="1400" kern="1200" dirty="0" smtClean="0"/>
            <a:t>)</a:t>
          </a:r>
          <a:endParaRPr lang="en-US" sz="1400" kern="1200" dirty="0"/>
        </a:p>
        <a:p>
          <a:pPr marL="57150" lvl="1" indent="-57150" algn="l" defTabSz="466725">
            <a:lnSpc>
              <a:spcPct val="90000"/>
            </a:lnSpc>
            <a:spcBef>
              <a:spcPct val="0"/>
            </a:spcBef>
            <a:spcAft>
              <a:spcPct val="15000"/>
            </a:spcAft>
            <a:buChar char="••"/>
          </a:pPr>
          <a:r>
            <a:rPr lang="en-US" sz="1050" kern="1200"/>
            <a:t>Submit </a:t>
          </a:r>
          <a:r>
            <a:rPr lang="en-US" sz="1050" b="1" kern="1200"/>
            <a:t>Draft Dokumen Teknis</a:t>
          </a:r>
          <a:endParaRPr lang="en-US" sz="1050" kern="1200"/>
        </a:p>
        <a:p>
          <a:pPr marL="57150" lvl="1" indent="-57150" algn="l" defTabSz="466725">
            <a:lnSpc>
              <a:spcPct val="90000"/>
            </a:lnSpc>
            <a:spcBef>
              <a:spcPct val="0"/>
            </a:spcBef>
            <a:spcAft>
              <a:spcPct val="15000"/>
            </a:spcAft>
            <a:buChar char="••"/>
          </a:pPr>
          <a:r>
            <a:rPr lang="en-US" sz="1050" kern="1200" dirty="0"/>
            <a:t>Submit </a:t>
          </a:r>
          <a:r>
            <a:rPr lang="en-US" sz="1050" b="1" kern="1200" dirty="0"/>
            <a:t>LA</a:t>
          </a:r>
          <a:r>
            <a:rPr lang="en-US" sz="1050" kern="1200" dirty="0"/>
            <a:t> Minggu 3</a:t>
          </a:r>
        </a:p>
        <a:p>
          <a:pPr marL="57150" lvl="1" indent="-57150" algn="l" defTabSz="466725">
            <a:lnSpc>
              <a:spcPct val="90000"/>
            </a:lnSpc>
            <a:spcBef>
              <a:spcPct val="0"/>
            </a:spcBef>
            <a:spcAft>
              <a:spcPct val="15000"/>
            </a:spcAft>
            <a:buChar char="••"/>
          </a:pPr>
          <a:r>
            <a:rPr lang="en-US" sz="1050" kern="1200" dirty="0"/>
            <a:t>Submit </a:t>
          </a:r>
          <a:r>
            <a:rPr lang="en-US" sz="1050" kern="1200" dirty="0" err="1"/>
            <a:t>semua</a:t>
          </a:r>
          <a:r>
            <a:rPr lang="en-US" sz="1050" kern="1200" dirty="0"/>
            <a:t> </a:t>
          </a:r>
          <a:r>
            <a:rPr lang="en-US" sz="1050" b="1" kern="1200" dirty="0" err="1"/>
            <a:t>MoM</a:t>
          </a:r>
          <a:r>
            <a:rPr lang="en-US" sz="1050" kern="1200" dirty="0"/>
            <a:t> di Minggu 3</a:t>
          </a:r>
        </a:p>
      </dsp:txBody>
      <dsp:txXfrm>
        <a:off x="3941650" y="0"/>
        <a:ext cx="1875119" cy="1452880"/>
      </dsp:txXfrm>
    </dsp:sp>
    <dsp:sp modelId="{0E04C161-213F-4825-BB8C-840F269D1EA9}">
      <dsp:nvSpPr>
        <dsp:cNvPr id="0" name=""/>
        <dsp:cNvSpPr/>
      </dsp:nvSpPr>
      <dsp:spPr>
        <a:xfrm>
          <a:off x="4697600" y="1634490"/>
          <a:ext cx="363220" cy="363220"/>
        </a:xfrm>
        <a:prstGeom prst="ellips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2BE33106-812C-4B2D-8AE6-D1D3B7DA67C5}">
      <dsp:nvSpPr>
        <dsp:cNvPr id="0" name=""/>
        <dsp:cNvSpPr/>
      </dsp:nvSpPr>
      <dsp:spPr>
        <a:xfrm>
          <a:off x="5910526" y="2179320"/>
          <a:ext cx="1875119" cy="145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kern="1200" dirty="0"/>
            <a:t>Minggu 4</a:t>
          </a:r>
        </a:p>
        <a:p>
          <a:pPr lvl="0" algn="l" defTabSz="622300">
            <a:lnSpc>
              <a:spcPct val="90000"/>
            </a:lnSpc>
            <a:spcBef>
              <a:spcPct val="0"/>
            </a:spcBef>
            <a:spcAft>
              <a:spcPct val="35000"/>
            </a:spcAft>
          </a:pPr>
          <a:r>
            <a:rPr lang="en-US" sz="1400" kern="1200" dirty="0"/>
            <a:t>(</a:t>
          </a:r>
          <a:r>
            <a:rPr lang="id-ID" sz="1400" kern="1200" dirty="0" smtClean="0"/>
            <a:t>2</a:t>
          </a:r>
          <a:r>
            <a:rPr lang="en-US" sz="1400" kern="1200" dirty="0" smtClean="0"/>
            <a:t> </a:t>
          </a:r>
          <a:r>
            <a:rPr lang="en-US" sz="1400" kern="1200" dirty="0" err="1" smtClean="0"/>
            <a:t>Juli</a:t>
          </a:r>
          <a:r>
            <a:rPr lang="en-US" sz="1400" kern="1200" dirty="0" smtClean="0"/>
            <a:t> </a:t>
          </a:r>
          <a:r>
            <a:rPr lang="en-US" sz="1400" kern="1200" dirty="0"/>
            <a:t>20</a:t>
          </a:r>
          <a:r>
            <a:rPr lang="id-ID" sz="1400" kern="1200" dirty="0" smtClean="0"/>
            <a:t>2</a:t>
          </a:r>
          <a:r>
            <a:rPr lang="en-ID" sz="1400" kern="1200" dirty="0" smtClean="0"/>
            <a:t>3</a:t>
          </a:r>
          <a:r>
            <a:rPr lang="en-US" sz="1400" kern="1200" dirty="0" smtClean="0"/>
            <a:t>)</a:t>
          </a:r>
          <a:endParaRPr lang="en-US" sz="1400" kern="1200" dirty="0"/>
        </a:p>
        <a:p>
          <a:pPr marL="57150" lvl="1" indent="-57150" algn="l" defTabSz="466725">
            <a:lnSpc>
              <a:spcPct val="90000"/>
            </a:lnSpc>
            <a:spcBef>
              <a:spcPct val="0"/>
            </a:spcBef>
            <a:spcAft>
              <a:spcPct val="15000"/>
            </a:spcAft>
            <a:buChar char="••"/>
          </a:pPr>
          <a:r>
            <a:rPr lang="en-US" sz="1050" kern="1200"/>
            <a:t>Submit </a:t>
          </a:r>
          <a:r>
            <a:rPr lang="en-US" sz="1050" b="1" kern="1200"/>
            <a:t>Draft Dokumen Teknis</a:t>
          </a:r>
          <a:endParaRPr lang="en-US" sz="1050" kern="1200"/>
        </a:p>
        <a:p>
          <a:pPr marL="57150" lvl="1" indent="-57150" algn="l" defTabSz="466725">
            <a:lnSpc>
              <a:spcPct val="90000"/>
            </a:lnSpc>
            <a:spcBef>
              <a:spcPct val="0"/>
            </a:spcBef>
            <a:spcAft>
              <a:spcPct val="15000"/>
            </a:spcAft>
            <a:buChar char="••"/>
          </a:pPr>
          <a:r>
            <a:rPr lang="en-US" sz="1050" kern="1200" dirty="0"/>
            <a:t>Submit </a:t>
          </a:r>
          <a:r>
            <a:rPr lang="en-US" sz="1050" b="1" kern="1200" dirty="0"/>
            <a:t>LA</a:t>
          </a:r>
          <a:r>
            <a:rPr lang="en-US" sz="1050" kern="1200" dirty="0"/>
            <a:t> Minggu 4</a:t>
          </a:r>
        </a:p>
        <a:p>
          <a:pPr marL="57150" lvl="1" indent="-57150" algn="l" defTabSz="466725">
            <a:lnSpc>
              <a:spcPct val="90000"/>
            </a:lnSpc>
            <a:spcBef>
              <a:spcPct val="0"/>
            </a:spcBef>
            <a:spcAft>
              <a:spcPct val="15000"/>
            </a:spcAft>
            <a:buChar char="••"/>
          </a:pPr>
          <a:r>
            <a:rPr lang="en-US" sz="1050" kern="1200" dirty="0"/>
            <a:t>Submit </a:t>
          </a:r>
          <a:r>
            <a:rPr lang="en-US" sz="1050" kern="1200" dirty="0" err="1"/>
            <a:t>semua</a:t>
          </a:r>
          <a:r>
            <a:rPr lang="en-US" sz="1050" kern="1200" dirty="0"/>
            <a:t> </a:t>
          </a:r>
          <a:r>
            <a:rPr lang="en-US" sz="1050" b="1" kern="1200" dirty="0" err="1"/>
            <a:t>MoM</a:t>
          </a:r>
          <a:r>
            <a:rPr lang="en-US" sz="1050" kern="1200" dirty="0"/>
            <a:t> di Minggu 4</a:t>
          </a:r>
        </a:p>
      </dsp:txBody>
      <dsp:txXfrm>
        <a:off x="5910526" y="2179320"/>
        <a:ext cx="1875119" cy="1452880"/>
      </dsp:txXfrm>
    </dsp:sp>
    <dsp:sp modelId="{16B7FD80-8638-492E-A18A-54C9B3A1325A}">
      <dsp:nvSpPr>
        <dsp:cNvPr id="0" name=""/>
        <dsp:cNvSpPr/>
      </dsp:nvSpPr>
      <dsp:spPr>
        <a:xfrm>
          <a:off x="6666476" y="1634490"/>
          <a:ext cx="363220" cy="363220"/>
        </a:xfrm>
        <a:prstGeom prst="ellips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27101-5439-4BF0-AD6E-A67A0DB7CD40}">
      <dsp:nvSpPr>
        <dsp:cNvPr id="0" name=""/>
        <dsp:cNvSpPr/>
      </dsp:nvSpPr>
      <dsp:spPr>
        <a:xfrm>
          <a:off x="0" y="1089660"/>
          <a:ext cx="8655050" cy="1452880"/>
        </a:xfrm>
        <a:prstGeom prst="notchedRightArrow">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09735E9D-EA4D-45AE-8808-A470459ED178}">
      <dsp:nvSpPr>
        <dsp:cNvPr id="0" name=""/>
        <dsp:cNvSpPr/>
      </dsp:nvSpPr>
      <dsp:spPr>
        <a:xfrm>
          <a:off x="3898" y="0"/>
          <a:ext cx="1875119" cy="145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lvl="0" algn="l" defTabSz="622300">
            <a:lnSpc>
              <a:spcPct val="90000"/>
            </a:lnSpc>
            <a:spcBef>
              <a:spcPct val="0"/>
            </a:spcBef>
            <a:spcAft>
              <a:spcPct val="35000"/>
            </a:spcAft>
          </a:pPr>
          <a:r>
            <a:rPr lang="en-US" sz="1400" kern="1200" dirty="0"/>
            <a:t>Minggu 5</a:t>
          </a:r>
          <a:br>
            <a:rPr lang="en-US" sz="1400" kern="1200" dirty="0"/>
          </a:br>
          <a:r>
            <a:rPr lang="en-US" sz="1400" kern="1200" dirty="0" smtClean="0"/>
            <a:t>(9 </a:t>
          </a:r>
          <a:r>
            <a:rPr lang="en-US" sz="1400" kern="1200" dirty="0" err="1" smtClean="0"/>
            <a:t>Juli</a:t>
          </a:r>
          <a:r>
            <a:rPr lang="en-US" sz="1400" kern="1200" dirty="0" smtClean="0"/>
            <a:t> </a:t>
          </a:r>
          <a:r>
            <a:rPr lang="en-US" sz="1400" kern="1200" dirty="0"/>
            <a:t>20</a:t>
          </a:r>
          <a:r>
            <a:rPr lang="id-ID" sz="1400" kern="1200" dirty="0" smtClean="0"/>
            <a:t>2</a:t>
          </a:r>
          <a:r>
            <a:rPr lang="en-ID" sz="1400" kern="1200" dirty="0" smtClean="0"/>
            <a:t>3</a:t>
          </a:r>
          <a:r>
            <a:rPr lang="en-US" sz="1400" kern="1200" dirty="0" smtClean="0"/>
            <a:t>)</a:t>
          </a:r>
          <a:endParaRPr lang="en-US" sz="1400" kern="1200" dirty="0"/>
        </a:p>
        <a:p>
          <a:pPr marL="57150" lvl="1" indent="-57150" algn="l" defTabSz="488950">
            <a:lnSpc>
              <a:spcPct val="90000"/>
            </a:lnSpc>
            <a:spcBef>
              <a:spcPct val="0"/>
            </a:spcBef>
            <a:spcAft>
              <a:spcPct val="15000"/>
            </a:spcAft>
            <a:buChar char="••"/>
          </a:pPr>
          <a:r>
            <a:rPr lang="en-US" sz="1100" kern="1200"/>
            <a:t>Submit </a:t>
          </a:r>
          <a:r>
            <a:rPr lang="en-US" sz="1100" b="1" kern="1200"/>
            <a:t>Draft Laporan KP</a:t>
          </a:r>
          <a:endParaRPr lang="en-US" sz="1100" kern="1200"/>
        </a:p>
        <a:p>
          <a:pPr marL="57150" lvl="1" indent="-57150" algn="l" defTabSz="488950">
            <a:lnSpc>
              <a:spcPct val="90000"/>
            </a:lnSpc>
            <a:spcBef>
              <a:spcPct val="0"/>
            </a:spcBef>
            <a:spcAft>
              <a:spcPct val="15000"/>
            </a:spcAft>
            <a:buChar char="••"/>
          </a:pPr>
          <a:r>
            <a:rPr lang="en-US" sz="1100" kern="1200" dirty="0"/>
            <a:t>Submit </a:t>
          </a:r>
          <a:r>
            <a:rPr lang="en-US" sz="1100" b="1" kern="1200" dirty="0"/>
            <a:t>LA</a:t>
          </a:r>
          <a:r>
            <a:rPr lang="en-US" sz="1100" kern="1200" dirty="0"/>
            <a:t> Minggu 5</a:t>
          </a:r>
        </a:p>
        <a:p>
          <a:pPr marL="57150" lvl="1" indent="-57150" algn="l" defTabSz="488950">
            <a:lnSpc>
              <a:spcPct val="90000"/>
            </a:lnSpc>
            <a:spcBef>
              <a:spcPct val="0"/>
            </a:spcBef>
            <a:spcAft>
              <a:spcPct val="15000"/>
            </a:spcAft>
            <a:buChar char="••"/>
          </a:pPr>
          <a:r>
            <a:rPr lang="en-US" sz="1100" kern="1200" dirty="0"/>
            <a:t>Submit </a:t>
          </a:r>
          <a:r>
            <a:rPr lang="en-US" sz="1100" kern="1200" dirty="0" err="1"/>
            <a:t>semua</a:t>
          </a:r>
          <a:r>
            <a:rPr lang="en-US" sz="1100" kern="1200" dirty="0"/>
            <a:t> </a:t>
          </a:r>
          <a:r>
            <a:rPr lang="en-US" sz="1100" b="1" kern="1200" dirty="0" err="1"/>
            <a:t>MoM</a:t>
          </a:r>
          <a:r>
            <a:rPr lang="en-US" sz="1100" kern="1200" dirty="0"/>
            <a:t> di Minggu 5</a:t>
          </a:r>
        </a:p>
      </dsp:txBody>
      <dsp:txXfrm>
        <a:off x="3898" y="0"/>
        <a:ext cx="1875119" cy="1452880"/>
      </dsp:txXfrm>
    </dsp:sp>
    <dsp:sp modelId="{E6BD1A3E-FAD1-45AB-B419-A7F75CB96191}">
      <dsp:nvSpPr>
        <dsp:cNvPr id="0" name=""/>
        <dsp:cNvSpPr/>
      </dsp:nvSpPr>
      <dsp:spPr>
        <a:xfrm>
          <a:off x="759848" y="1634490"/>
          <a:ext cx="363220" cy="363220"/>
        </a:xfrm>
        <a:prstGeom prst="ellips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EA07429-8E5F-4D72-85B6-7AA1B138B67F}">
      <dsp:nvSpPr>
        <dsp:cNvPr id="0" name=""/>
        <dsp:cNvSpPr/>
      </dsp:nvSpPr>
      <dsp:spPr>
        <a:xfrm>
          <a:off x="1972774" y="2179320"/>
          <a:ext cx="1875119" cy="145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kern="1200" dirty="0"/>
            <a:t>Minggu 6</a:t>
          </a:r>
          <a:br>
            <a:rPr lang="en-US" sz="1400" kern="1200" dirty="0"/>
          </a:br>
          <a:r>
            <a:rPr lang="en-US" sz="1400" kern="1200" dirty="0"/>
            <a:t>(</a:t>
          </a:r>
          <a:r>
            <a:rPr lang="id-ID" sz="1400" kern="1200" dirty="0" smtClean="0"/>
            <a:t>1</a:t>
          </a:r>
          <a:r>
            <a:rPr lang="en-ID" sz="1400" kern="1200" dirty="0" smtClean="0"/>
            <a:t>6 </a:t>
          </a:r>
          <a:r>
            <a:rPr lang="en-US" sz="1400" kern="1200" dirty="0" err="1" smtClean="0"/>
            <a:t>Juli</a:t>
          </a:r>
          <a:r>
            <a:rPr lang="en-US" sz="1400" kern="1200" dirty="0" smtClean="0"/>
            <a:t> </a:t>
          </a:r>
          <a:r>
            <a:rPr lang="en-US" sz="1400" kern="1200" dirty="0"/>
            <a:t>20</a:t>
          </a:r>
          <a:r>
            <a:rPr lang="id-ID" sz="1400" kern="1200" dirty="0" smtClean="0"/>
            <a:t>2</a:t>
          </a:r>
          <a:r>
            <a:rPr lang="en-ID" sz="1400" kern="1200" dirty="0" smtClean="0"/>
            <a:t>3</a:t>
          </a:r>
          <a:r>
            <a:rPr lang="en-US" sz="1400" kern="1200" dirty="0" smtClean="0"/>
            <a:t>)</a:t>
          </a:r>
          <a:endParaRPr lang="en-US" sz="1400" kern="1200" dirty="0"/>
        </a:p>
        <a:p>
          <a:pPr marL="57150" lvl="1" indent="-57150" algn="l" defTabSz="488950">
            <a:lnSpc>
              <a:spcPct val="90000"/>
            </a:lnSpc>
            <a:spcBef>
              <a:spcPct val="0"/>
            </a:spcBef>
            <a:spcAft>
              <a:spcPct val="15000"/>
            </a:spcAft>
            <a:buChar char="••"/>
          </a:pPr>
          <a:r>
            <a:rPr lang="en-US" sz="1100" kern="1200" dirty="0"/>
            <a:t>Submit </a:t>
          </a:r>
          <a:r>
            <a:rPr lang="en-US" sz="1100" b="1" kern="1200" dirty="0"/>
            <a:t>Draft </a:t>
          </a:r>
          <a:r>
            <a:rPr lang="en-US" sz="1100" b="1" kern="1200" dirty="0" err="1"/>
            <a:t>Dokumen</a:t>
          </a:r>
          <a:r>
            <a:rPr lang="en-US" sz="1100" b="1" kern="1200" dirty="0"/>
            <a:t> </a:t>
          </a:r>
          <a:r>
            <a:rPr lang="en-US" sz="1100" b="1" kern="1200" dirty="0" err="1"/>
            <a:t>Teknis</a:t>
          </a:r>
          <a:endParaRPr lang="en-US" sz="1100" kern="1200" dirty="0"/>
        </a:p>
        <a:p>
          <a:pPr marL="57150" lvl="1" indent="-57150" algn="l" defTabSz="488950">
            <a:lnSpc>
              <a:spcPct val="90000"/>
            </a:lnSpc>
            <a:spcBef>
              <a:spcPct val="0"/>
            </a:spcBef>
            <a:spcAft>
              <a:spcPct val="15000"/>
            </a:spcAft>
            <a:buChar char="••"/>
          </a:pPr>
          <a:r>
            <a:rPr lang="en-US" sz="1100" kern="1200" dirty="0"/>
            <a:t>Submit </a:t>
          </a:r>
          <a:r>
            <a:rPr lang="en-US" sz="1100" b="1" kern="1200" dirty="0"/>
            <a:t>LA</a:t>
          </a:r>
          <a:r>
            <a:rPr lang="en-US" sz="1100" kern="1200" dirty="0"/>
            <a:t> Minggu 6</a:t>
          </a:r>
        </a:p>
        <a:p>
          <a:pPr marL="57150" lvl="1" indent="-57150" algn="l" defTabSz="488950">
            <a:lnSpc>
              <a:spcPct val="90000"/>
            </a:lnSpc>
            <a:spcBef>
              <a:spcPct val="0"/>
            </a:spcBef>
            <a:spcAft>
              <a:spcPct val="15000"/>
            </a:spcAft>
            <a:buChar char="••"/>
          </a:pPr>
          <a:r>
            <a:rPr lang="en-US" sz="1100" kern="1200" dirty="0"/>
            <a:t>Submit </a:t>
          </a:r>
          <a:r>
            <a:rPr lang="en-US" sz="1100" kern="1200" dirty="0" err="1"/>
            <a:t>semua</a:t>
          </a:r>
          <a:r>
            <a:rPr lang="en-US" sz="1100" kern="1200" dirty="0"/>
            <a:t> </a:t>
          </a:r>
          <a:r>
            <a:rPr lang="en-US" sz="1100" b="1" kern="1200" dirty="0" err="1"/>
            <a:t>MoM</a:t>
          </a:r>
          <a:r>
            <a:rPr lang="en-US" sz="1100" kern="1200" dirty="0"/>
            <a:t> di Minggu 6</a:t>
          </a:r>
        </a:p>
      </dsp:txBody>
      <dsp:txXfrm>
        <a:off x="1972774" y="2179320"/>
        <a:ext cx="1875119" cy="1452880"/>
      </dsp:txXfrm>
    </dsp:sp>
    <dsp:sp modelId="{5CDBA3C5-4791-47B0-95FA-01F005774810}">
      <dsp:nvSpPr>
        <dsp:cNvPr id="0" name=""/>
        <dsp:cNvSpPr/>
      </dsp:nvSpPr>
      <dsp:spPr>
        <a:xfrm>
          <a:off x="2728724" y="1634490"/>
          <a:ext cx="363220" cy="363220"/>
        </a:xfrm>
        <a:prstGeom prst="ellips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CE76A42D-2D7B-4A14-BE04-8B75A640309F}">
      <dsp:nvSpPr>
        <dsp:cNvPr id="0" name=""/>
        <dsp:cNvSpPr/>
      </dsp:nvSpPr>
      <dsp:spPr>
        <a:xfrm>
          <a:off x="3941650" y="0"/>
          <a:ext cx="1875119" cy="145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lvl="0" algn="l" defTabSz="622300">
            <a:lnSpc>
              <a:spcPct val="90000"/>
            </a:lnSpc>
            <a:spcBef>
              <a:spcPct val="0"/>
            </a:spcBef>
            <a:spcAft>
              <a:spcPct val="35000"/>
            </a:spcAft>
          </a:pPr>
          <a:r>
            <a:rPr lang="en-US" sz="1400" kern="1200" dirty="0"/>
            <a:t>Minggu 7</a:t>
          </a:r>
          <a:br>
            <a:rPr lang="en-US" sz="1400" kern="1200" dirty="0"/>
          </a:br>
          <a:r>
            <a:rPr lang="en-US" sz="1400" kern="1200" dirty="0" smtClean="0"/>
            <a:t>(23 </a:t>
          </a:r>
          <a:r>
            <a:rPr lang="en-US" sz="1400" kern="1200" dirty="0" err="1"/>
            <a:t>Juli</a:t>
          </a:r>
          <a:r>
            <a:rPr lang="en-US" sz="1400" kern="1200" dirty="0"/>
            <a:t> 20</a:t>
          </a:r>
          <a:r>
            <a:rPr lang="id-ID" sz="1400" kern="1200" dirty="0" smtClean="0"/>
            <a:t>2</a:t>
          </a:r>
          <a:r>
            <a:rPr lang="en-ID" sz="1400" kern="1200" dirty="0" smtClean="0"/>
            <a:t>3</a:t>
          </a:r>
          <a:r>
            <a:rPr lang="en-US" sz="1400" kern="1200" dirty="0" smtClean="0"/>
            <a:t>)</a:t>
          </a:r>
          <a:endParaRPr lang="en-US" sz="1400" kern="1200" dirty="0"/>
        </a:p>
        <a:p>
          <a:pPr marL="57150" lvl="1" indent="-57150" algn="l" defTabSz="488950">
            <a:lnSpc>
              <a:spcPct val="90000"/>
            </a:lnSpc>
            <a:spcBef>
              <a:spcPct val="0"/>
            </a:spcBef>
            <a:spcAft>
              <a:spcPct val="15000"/>
            </a:spcAft>
            <a:buChar char="••"/>
          </a:pPr>
          <a:r>
            <a:rPr lang="en-US" sz="1100" kern="1200"/>
            <a:t>Submit </a:t>
          </a:r>
          <a:r>
            <a:rPr lang="en-US" sz="1100" b="1" kern="1200"/>
            <a:t>Draft Laporan KP</a:t>
          </a:r>
          <a:endParaRPr lang="en-US" sz="1100" kern="1200"/>
        </a:p>
        <a:p>
          <a:pPr marL="57150" lvl="1" indent="-57150" algn="l" defTabSz="488950">
            <a:lnSpc>
              <a:spcPct val="90000"/>
            </a:lnSpc>
            <a:spcBef>
              <a:spcPct val="0"/>
            </a:spcBef>
            <a:spcAft>
              <a:spcPct val="15000"/>
            </a:spcAft>
            <a:buChar char="••"/>
          </a:pPr>
          <a:r>
            <a:rPr lang="en-US" sz="1100" kern="1200" dirty="0"/>
            <a:t>Submit </a:t>
          </a:r>
          <a:r>
            <a:rPr lang="en-US" sz="1100" b="1" kern="1200" dirty="0"/>
            <a:t>LA</a:t>
          </a:r>
          <a:r>
            <a:rPr lang="en-US" sz="1100" kern="1200" dirty="0"/>
            <a:t> Minggu 7</a:t>
          </a:r>
        </a:p>
        <a:p>
          <a:pPr marL="57150" lvl="1" indent="-57150" algn="l" defTabSz="488950">
            <a:lnSpc>
              <a:spcPct val="90000"/>
            </a:lnSpc>
            <a:spcBef>
              <a:spcPct val="0"/>
            </a:spcBef>
            <a:spcAft>
              <a:spcPct val="15000"/>
            </a:spcAft>
            <a:buChar char="••"/>
          </a:pPr>
          <a:r>
            <a:rPr lang="en-US" sz="1100" kern="1200" dirty="0"/>
            <a:t>Submit </a:t>
          </a:r>
          <a:r>
            <a:rPr lang="en-US" sz="1100" kern="1200" dirty="0" err="1"/>
            <a:t>semua</a:t>
          </a:r>
          <a:r>
            <a:rPr lang="en-US" sz="1100" kern="1200" dirty="0"/>
            <a:t> </a:t>
          </a:r>
          <a:r>
            <a:rPr lang="en-US" sz="1100" b="1" kern="1200" dirty="0" err="1"/>
            <a:t>MoM</a:t>
          </a:r>
          <a:r>
            <a:rPr lang="en-US" sz="1100" kern="1200" dirty="0"/>
            <a:t> di Minggu 7</a:t>
          </a:r>
        </a:p>
      </dsp:txBody>
      <dsp:txXfrm>
        <a:off x="3941650" y="0"/>
        <a:ext cx="1875119" cy="1452880"/>
      </dsp:txXfrm>
    </dsp:sp>
    <dsp:sp modelId="{6A4679DA-9C3E-4F19-825D-095B62491EFF}">
      <dsp:nvSpPr>
        <dsp:cNvPr id="0" name=""/>
        <dsp:cNvSpPr/>
      </dsp:nvSpPr>
      <dsp:spPr>
        <a:xfrm>
          <a:off x="4697600" y="1634490"/>
          <a:ext cx="363220" cy="363220"/>
        </a:xfrm>
        <a:prstGeom prst="ellips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9CF30C40-EA66-4760-A405-1E258F5D2733}">
      <dsp:nvSpPr>
        <dsp:cNvPr id="0" name=""/>
        <dsp:cNvSpPr/>
      </dsp:nvSpPr>
      <dsp:spPr>
        <a:xfrm>
          <a:off x="5910526" y="2179320"/>
          <a:ext cx="1875119" cy="145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lvl="0" algn="l" defTabSz="622300">
            <a:lnSpc>
              <a:spcPct val="90000"/>
            </a:lnSpc>
            <a:spcBef>
              <a:spcPct val="0"/>
            </a:spcBef>
            <a:spcAft>
              <a:spcPct val="35000"/>
            </a:spcAft>
          </a:pPr>
          <a:r>
            <a:rPr lang="en-US" sz="1400" kern="1200" dirty="0"/>
            <a:t>Minggu 8-12</a:t>
          </a:r>
          <a:br>
            <a:rPr lang="en-US" sz="1400" kern="1200" dirty="0"/>
          </a:br>
          <a:r>
            <a:rPr lang="en-US" sz="1400" kern="1200" dirty="0" smtClean="0"/>
            <a:t>(30 </a:t>
          </a:r>
          <a:r>
            <a:rPr lang="id-ID" sz="1400" kern="1200" dirty="0"/>
            <a:t>Juli</a:t>
          </a:r>
          <a:r>
            <a:rPr lang="en-US" sz="1400" kern="1200" dirty="0"/>
            <a:t> 20</a:t>
          </a:r>
          <a:r>
            <a:rPr lang="id-ID" sz="1400" kern="1200" dirty="0" smtClean="0"/>
            <a:t>2</a:t>
          </a:r>
          <a:r>
            <a:rPr lang="en-ID" sz="1400" kern="1200" dirty="0" smtClean="0"/>
            <a:t>3</a:t>
          </a:r>
          <a:r>
            <a:rPr lang="en-US" sz="1400" kern="1200" dirty="0" smtClean="0"/>
            <a:t> </a:t>
          </a:r>
          <a:r>
            <a:rPr lang="en-US" sz="1400" kern="1200" dirty="0"/>
            <a:t>- </a:t>
          </a:r>
          <a:r>
            <a:rPr lang="en-US" sz="1400" kern="1200" dirty="0" err="1"/>
            <a:t>selesai</a:t>
          </a:r>
          <a:r>
            <a:rPr lang="en-US" sz="1400" kern="1200" dirty="0"/>
            <a:t>)</a:t>
          </a:r>
        </a:p>
        <a:p>
          <a:pPr marL="57150" lvl="1" indent="-57150" algn="l" defTabSz="488950">
            <a:lnSpc>
              <a:spcPct val="90000"/>
            </a:lnSpc>
            <a:spcBef>
              <a:spcPct val="0"/>
            </a:spcBef>
            <a:spcAft>
              <a:spcPct val="15000"/>
            </a:spcAft>
            <a:buChar char="••"/>
          </a:pPr>
          <a:r>
            <a:rPr lang="en-US" sz="1100" kern="1200"/>
            <a:t>Finalisasi Pekerjaan</a:t>
          </a:r>
        </a:p>
      </dsp:txBody>
      <dsp:txXfrm>
        <a:off x="5910526" y="2179320"/>
        <a:ext cx="1875119" cy="1452880"/>
      </dsp:txXfrm>
    </dsp:sp>
    <dsp:sp modelId="{B542A446-2F2A-4A07-88DF-6CC809927517}">
      <dsp:nvSpPr>
        <dsp:cNvPr id="0" name=""/>
        <dsp:cNvSpPr/>
      </dsp:nvSpPr>
      <dsp:spPr>
        <a:xfrm>
          <a:off x="6666476" y="1634490"/>
          <a:ext cx="363220" cy="363220"/>
        </a:xfrm>
        <a:prstGeom prst="ellips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85433" y="3085765"/>
            <a:ext cx="8926784"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29626" y="990600"/>
            <a:ext cx="8655565" cy="1504844"/>
          </a:xfrm>
          <a:effectLst/>
        </p:spPr>
        <p:txBody>
          <a:bodyPr anchor="b">
            <a:normAutofit/>
          </a:bodyPr>
          <a:lstStyle>
            <a:lvl1pPr>
              <a:defRPr sz="39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29626" y="2495447"/>
            <a:ext cx="8655565" cy="590321"/>
          </a:xfrm>
        </p:spPr>
        <p:txBody>
          <a:bodyPr anchor="t">
            <a:normAutofit/>
          </a:bodyPr>
          <a:lstStyle>
            <a:lvl1pPr marL="0" indent="0" algn="l">
              <a:buNone/>
              <a:defRPr sz="1733" cap="all">
                <a:solidFill>
                  <a:schemeClr val="accent2"/>
                </a:solidFill>
              </a:defRPr>
            </a:lvl1pPr>
            <a:lvl2pPr marL="495285" indent="0" algn="ctr">
              <a:buNone/>
              <a:defRPr>
                <a:solidFill>
                  <a:schemeClr val="tx1">
                    <a:tint val="75000"/>
                  </a:schemeClr>
                </a:solidFill>
              </a:defRPr>
            </a:lvl2pPr>
            <a:lvl3pPr marL="990570" indent="0" algn="ctr">
              <a:buNone/>
              <a:defRPr>
                <a:solidFill>
                  <a:schemeClr val="tx1">
                    <a:tint val="75000"/>
                  </a:schemeClr>
                </a:solidFill>
              </a:defRPr>
            </a:lvl3pPr>
            <a:lvl4pPr marL="1485854" indent="0" algn="ctr">
              <a:buNone/>
              <a:defRPr>
                <a:solidFill>
                  <a:schemeClr val="tx1">
                    <a:tint val="75000"/>
                  </a:schemeClr>
                </a:solidFill>
              </a:defRPr>
            </a:lvl4pPr>
            <a:lvl5pPr marL="1981139" indent="0" algn="ctr">
              <a:buNone/>
              <a:defRPr>
                <a:solidFill>
                  <a:schemeClr val="tx1">
                    <a:tint val="75000"/>
                  </a:schemeClr>
                </a:solidFill>
              </a:defRPr>
            </a:lvl5pPr>
            <a:lvl6pPr marL="2476424" indent="0" algn="ctr">
              <a:buNone/>
              <a:defRPr>
                <a:solidFill>
                  <a:schemeClr val="tx1">
                    <a:tint val="75000"/>
                  </a:schemeClr>
                </a:solidFill>
              </a:defRPr>
            </a:lvl6pPr>
            <a:lvl7pPr marL="2971709" indent="0" algn="ctr">
              <a:buNone/>
              <a:defRPr>
                <a:solidFill>
                  <a:schemeClr val="tx1">
                    <a:tint val="75000"/>
                  </a:schemeClr>
                </a:solidFill>
              </a:defRPr>
            </a:lvl7pPr>
            <a:lvl8pPr marL="3466993" indent="0" algn="ctr">
              <a:buNone/>
              <a:defRPr>
                <a:solidFill>
                  <a:schemeClr val="tx1">
                    <a:tint val="75000"/>
                  </a:schemeClr>
                </a:solidFill>
              </a:defRPr>
            </a:lvl8pPr>
            <a:lvl9pPr marL="39622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66C24A2-8721-439F-B83D-FFAA15069112}" type="datetimeFigureOut">
              <a:rPr lang="en-US" smtClean="0"/>
              <a:t>5/31/2023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AC979AE-513A-4328-80D1-BC94C7A5059A}" type="slidenum">
              <a:rPr lang="en-US" smtClean="0"/>
              <a:t>‹#›</a:t>
            </a:fld>
            <a:endParaRPr lang="en-US"/>
          </a:p>
        </p:txBody>
      </p:sp>
    </p:spTree>
    <p:extLst>
      <p:ext uri="{BB962C8B-B14F-4D97-AF65-F5344CB8AC3E}">
        <p14:creationId xmlns:p14="http://schemas.microsoft.com/office/powerpoint/2010/main" val="37345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85435" y="599728"/>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C24A2-8721-439F-B83D-FFAA15069112}"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979AE-513A-4328-80D1-BC94C7A5059A}" type="slidenum">
              <a:rPr lang="en-US" smtClean="0"/>
              <a:t>‹#›</a:t>
            </a:fld>
            <a:endParaRPr lang="en-US"/>
          </a:p>
        </p:txBody>
      </p:sp>
    </p:spTree>
    <p:extLst>
      <p:ext uri="{BB962C8B-B14F-4D97-AF65-F5344CB8AC3E}">
        <p14:creationId xmlns:p14="http://schemas.microsoft.com/office/powerpoint/2010/main" val="251155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7181852" y="599725"/>
            <a:ext cx="222884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181852" y="675728"/>
            <a:ext cx="162838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9627" y="675728"/>
            <a:ext cx="6415726"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07359" y="5956139"/>
            <a:ext cx="1026645" cy="365125"/>
          </a:xfrm>
        </p:spPr>
        <p:txBody>
          <a:bodyPr/>
          <a:lstStyle>
            <a:lvl1pPr>
              <a:defRPr>
                <a:solidFill>
                  <a:schemeClr val="accent1">
                    <a:lumMod val="75000"/>
                    <a:lumOff val="25000"/>
                  </a:schemeClr>
                </a:solidFill>
              </a:defRPr>
            </a:lvl1pPr>
          </a:lstStyle>
          <a:p>
            <a:fld id="{066C24A2-8721-439F-B83D-FFAA15069112}" type="datetimeFigureOut">
              <a:rPr lang="en-US" smtClean="0"/>
              <a:t>5/31/2023</a:t>
            </a:fld>
            <a:endParaRPr lang="en-US"/>
          </a:p>
        </p:txBody>
      </p:sp>
      <p:sp>
        <p:nvSpPr>
          <p:cNvPr id="5" name="Footer Placeholder 4"/>
          <p:cNvSpPr>
            <a:spLocks noGrp="1"/>
          </p:cNvSpPr>
          <p:nvPr>
            <p:ph type="ftr" sz="quarter" idx="11"/>
          </p:nvPr>
        </p:nvSpPr>
        <p:spPr>
          <a:xfrm>
            <a:off x="629627" y="5951813"/>
            <a:ext cx="6415726"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AC979AE-513A-4328-80D1-BC94C7A5059A}" type="slidenum">
              <a:rPr lang="en-US" smtClean="0"/>
              <a:t>‹#›</a:t>
            </a:fld>
            <a:endParaRPr lang="en-US"/>
          </a:p>
        </p:txBody>
      </p:sp>
    </p:spTree>
    <p:extLst>
      <p:ext uri="{BB962C8B-B14F-4D97-AF65-F5344CB8AC3E}">
        <p14:creationId xmlns:p14="http://schemas.microsoft.com/office/powerpoint/2010/main" val="363141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85435" y="599728"/>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9626" y="2228006"/>
            <a:ext cx="8655565"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C24A2-8721-439F-B83D-FFAA15069112}"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979AE-513A-4328-80D1-BC94C7A5059A}" type="slidenum">
              <a:rPr lang="en-US" smtClean="0"/>
              <a:t>‹#›</a:t>
            </a:fld>
            <a:endParaRPr lang="en-US"/>
          </a:p>
        </p:txBody>
      </p:sp>
    </p:spTree>
    <p:extLst>
      <p:ext uri="{BB962C8B-B14F-4D97-AF65-F5344CB8AC3E}">
        <p14:creationId xmlns:p14="http://schemas.microsoft.com/office/powerpoint/2010/main" val="345021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90368" y="514197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627" y="3036573"/>
            <a:ext cx="8655564" cy="1504844"/>
          </a:xfrm>
        </p:spPr>
        <p:txBody>
          <a:bodyPr anchor="b">
            <a:normAutofit/>
          </a:bodyPr>
          <a:lstStyle>
            <a:lvl1pPr algn="l">
              <a:defRPr sz="39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9627" y="4541417"/>
            <a:ext cx="8655564" cy="600556"/>
          </a:xfrm>
        </p:spPr>
        <p:txBody>
          <a:bodyPr anchor="t">
            <a:normAutofit/>
          </a:bodyPr>
          <a:lstStyle>
            <a:lvl1pPr marL="0" indent="0" algn="l">
              <a:buNone/>
              <a:defRPr sz="1950" cap="all">
                <a:solidFill>
                  <a:schemeClr val="accent2"/>
                </a:solidFill>
              </a:defRPr>
            </a:lvl1pPr>
            <a:lvl2pPr marL="495285" indent="0">
              <a:buNone/>
              <a:defRPr sz="1950">
                <a:solidFill>
                  <a:schemeClr val="tx1">
                    <a:tint val="75000"/>
                  </a:schemeClr>
                </a:solidFill>
              </a:defRPr>
            </a:lvl2pPr>
            <a:lvl3pPr marL="990570" indent="0">
              <a:buNone/>
              <a:defRPr sz="1733">
                <a:solidFill>
                  <a:schemeClr val="tx1">
                    <a:tint val="75000"/>
                  </a:schemeClr>
                </a:solidFill>
              </a:defRPr>
            </a:lvl3pPr>
            <a:lvl4pPr marL="1485854" indent="0">
              <a:buNone/>
              <a:defRPr sz="1517">
                <a:solidFill>
                  <a:schemeClr val="tx1">
                    <a:tint val="75000"/>
                  </a:schemeClr>
                </a:solidFill>
              </a:defRPr>
            </a:lvl4pPr>
            <a:lvl5pPr marL="1981139" indent="0">
              <a:buNone/>
              <a:defRPr sz="1517">
                <a:solidFill>
                  <a:schemeClr val="tx1">
                    <a:tint val="75000"/>
                  </a:schemeClr>
                </a:solidFill>
              </a:defRPr>
            </a:lvl5pPr>
            <a:lvl6pPr marL="2476424" indent="0">
              <a:buNone/>
              <a:defRPr sz="1517">
                <a:solidFill>
                  <a:schemeClr val="tx1">
                    <a:tint val="75000"/>
                  </a:schemeClr>
                </a:solidFill>
              </a:defRPr>
            </a:lvl6pPr>
            <a:lvl7pPr marL="2971709" indent="0">
              <a:buNone/>
              <a:defRPr sz="1517">
                <a:solidFill>
                  <a:schemeClr val="tx1">
                    <a:tint val="75000"/>
                  </a:schemeClr>
                </a:solidFill>
              </a:defRPr>
            </a:lvl7pPr>
            <a:lvl8pPr marL="3466993" indent="0">
              <a:buNone/>
              <a:defRPr sz="1517">
                <a:solidFill>
                  <a:schemeClr val="tx1">
                    <a:tint val="75000"/>
                  </a:schemeClr>
                </a:solidFill>
              </a:defRPr>
            </a:lvl8pPr>
            <a:lvl9pPr marL="3962278" indent="0">
              <a:buNone/>
              <a:defRPr sz="151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66C24A2-8721-439F-B83D-FFAA15069112}" type="datetimeFigureOut">
              <a:rPr lang="en-US" smtClean="0"/>
              <a:t>5/31/2023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AC979AE-513A-4328-80D1-BC94C7A5059A}" type="slidenum">
              <a:rPr lang="en-US" smtClean="0"/>
              <a:t>‹#›</a:t>
            </a:fld>
            <a:endParaRPr lang="en-US"/>
          </a:p>
        </p:txBody>
      </p:sp>
    </p:spTree>
    <p:extLst>
      <p:ext uri="{BB962C8B-B14F-4D97-AF65-F5344CB8AC3E}">
        <p14:creationId xmlns:p14="http://schemas.microsoft.com/office/powerpoint/2010/main" val="402598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85435" y="599728"/>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9626" y="2228004"/>
            <a:ext cx="4224488"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51889" y="2228004"/>
            <a:ext cx="4233301"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6C24A2-8721-439F-B83D-FFAA15069112}"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979AE-513A-4328-80D1-BC94C7A5059A}" type="slidenum">
              <a:rPr lang="en-US" smtClean="0"/>
              <a:t>‹#›</a:t>
            </a:fld>
            <a:endParaRPr lang="en-US"/>
          </a:p>
        </p:txBody>
      </p:sp>
    </p:spTree>
    <p:extLst>
      <p:ext uri="{BB962C8B-B14F-4D97-AF65-F5344CB8AC3E}">
        <p14:creationId xmlns:p14="http://schemas.microsoft.com/office/powerpoint/2010/main" val="145167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85435" y="599728"/>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61155" y="2228003"/>
            <a:ext cx="3892958" cy="576262"/>
          </a:xfrm>
        </p:spPr>
        <p:txBody>
          <a:bodyPr anchor="b">
            <a:noAutofit/>
          </a:bodyPr>
          <a:lstStyle>
            <a:lvl1pPr marL="0" indent="0">
              <a:buNone/>
              <a:defRPr sz="2383" b="0">
                <a:solidFill>
                  <a:schemeClr val="accent2"/>
                </a:solidFill>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US"/>
              <a:t>Edit Master text styles</a:t>
            </a:r>
          </a:p>
        </p:txBody>
      </p:sp>
      <p:sp>
        <p:nvSpPr>
          <p:cNvPr id="4" name="Content Placeholder 3"/>
          <p:cNvSpPr>
            <a:spLocks noGrp="1"/>
          </p:cNvSpPr>
          <p:nvPr>
            <p:ph sz="half" idx="2"/>
          </p:nvPr>
        </p:nvSpPr>
        <p:spPr>
          <a:xfrm>
            <a:off x="629626" y="2926054"/>
            <a:ext cx="4224488"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83419" y="2228003"/>
            <a:ext cx="3901771" cy="576262"/>
          </a:xfrm>
        </p:spPr>
        <p:txBody>
          <a:bodyPr anchor="b">
            <a:noAutofit/>
          </a:bodyPr>
          <a:lstStyle>
            <a:lvl1pPr marL="0" indent="0">
              <a:buNone/>
              <a:defRPr sz="2383" b="0">
                <a:solidFill>
                  <a:schemeClr val="accent2"/>
                </a:solidFill>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US"/>
              <a:t>Edit Master text styles</a:t>
            </a:r>
          </a:p>
        </p:txBody>
      </p:sp>
      <p:sp>
        <p:nvSpPr>
          <p:cNvPr id="6" name="Content Placeholder 5"/>
          <p:cNvSpPr>
            <a:spLocks noGrp="1"/>
          </p:cNvSpPr>
          <p:nvPr>
            <p:ph sz="quarter" idx="4"/>
          </p:nvPr>
        </p:nvSpPr>
        <p:spPr>
          <a:xfrm>
            <a:off x="5051889" y="2926054"/>
            <a:ext cx="423330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6C24A2-8721-439F-B83D-FFAA15069112}"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979AE-513A-4328-80D1-BC94C7A5059A}" type="slidenum">
              <a:rPr lang="en-US" smtClean="0"/>
              <a:t>‹#›</a:t>
            </a:fld>
            <a:endParaRPr lang="en-US"/>
          </a:p>
        </p:txBody>
      </p:sp>
    </p:spTree>
    <p:extLst>
      <p:ext uri="{BB962C8B-B14F-4D97-AF65-F5344CB8AC3E}">
        <p14:creationId xmlns:p14="http://schemas.microsoft.com/office/powerpoint/2010/main" val="412100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85435" y="599728"/>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6C24A2-8721-439F-B83D-FFAA15069112}"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979AE-513A-4328-80D1-BC94C7A5059A}" type="slidenum">
              <a:rPr lang="en-US" smtClean="0"/>
              <a:t>‹#›</a:t>
            </a:fld>
            <a:endParaRPr lang="en-US"/>
          </a:p>
        </p:txBody>
      </p:sp>
    </p:spTree>
    <p:extLst>
      <p:ext uri="{BB962C8B-B14F-4D97-AF65-F5344CB8AC3E}">
        <p14:creationId xmlns:p14="http://schemas.microsoft.com/office/powerpoint/2010/main" val="203954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C24A2-8721-439F-B83D-FFAA15069112}"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979AE-513A-4328-80D1-BC94C7A5059A}" type="slidenum">
              <a:rPr lang="en-US" smtClean="0"/>
              <a:t>‹#›</a:t>
            </a:fld>
            <a:endParaRPr lang="en-US"/>
          </a:p>
        </p:txBody>
      </p:sp>
    </p:spTree>
    <p:extLst>
      <p:ext uri="{BB962C8B-B14F-4D97-AF65-F5344CB8AC3E}">
        <p14:creationId xmlns:p14="http://schemas.microsoft.com/office/powerpoint/2010/main" val="206026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90368" y="5141973"/>
            <a:ext cx="8925266"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800" y="5262296"/>
            <a:ext cx="3831344" cy="689514"/>
          </a:xfrm>
        </p:spPr>
        <p:txBody>
          <a:bodyPr anchor="ctr"/>
          <a:lstStyle>
            <a:lvl1pPr algn="l">
              <a:defRPr sz="2167"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83599" y="601200"/>
            <a:ext cx="8927100" cy="4204800"/>
          </a:xfrm>
        </p:spPr>
        <p:txBody>
          <a:bodyPr anchor="ctr">
            <a:normAutofit/>
          </a:bodyPr>
          <a:lstStyle>
            <a:lvl1pPr>
              <a:defRPr sz="2167">
                <a:solidFill>
                  <a:schemeClr val="tx2"/>
                </a:solidFill>
              </a:defRPr>
            </a:lvl1pPr>
            <a:lvl2pPr>
              <a:defRPr sz="1950">
                <a:solidFill>
                  <a:schemeClr val="tx2"/>
                </a:solidFill>
              </a:defRPr>
            </a:lvl2pPr>
            <a:lvl3pPr>
              <a:defRPr sz="1733">
                <a:solidFill>
                  <a:schemeClr val="tx2"/>
                </a:solidFill>
              </a:defRPr>
            </a:lvl3pPr>
            <a:lvl4pPr>
              <a:defRPr sz="1517">
                <a:solidFill>
                  <a:schemeClr val="tx2"/>
                </a:solidFill>
              </a:defRPr>
            </a:lvl4pPr>
            <a:lvl5pPr>
              <a:defRPr sz="1517">
                <a:solidFill>
                  <a:schemeClr val="tx2"/>
                </a:solidFill>
              </a:defRPr>
            </a:lvl5pPr>
            <a:lvl6pPr>
              <a:defRPr sz="1517">
                <a:solidFill>
                  <a:schemeClr val="tx2"/>
                </a:solidFill>
              </a:defRPr>
            </a:lvl6pPr>
            <a:lvl7pPr>
              <a:defRPr sz="1517">
                <a:solidFill>
                  <a:schemeClr val="tx2"/>
                </a:solidFill>
              </a:defRPr>
            </a:lvl7pPr>
            <a:lvl8pPr>
              <a:defRPr sz="1517">
                <a:solidFill>
                  <a:schemeClr val="tx2"/>
                </a:solidFill>
              </a:defRPr>
            </a:lvl8pPr>
            <a:lvl9pPr>
              <a:defRPr sz="1517">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64420" y="5262298"/>
            <a:ext cx="4620771" cy="689515"/>
          </a:xfrm>
        </p:spPr>
        <p:txBody>
          <a:bodyPr anchor="ctr">
            <a:normAutofit/>
          </a:bodyPr>
          <a:lstStyle>
            <a:lvl1pPr marL="0" indent="0" algn="r">
              <a:buNone/>
              <a:defRPr sz="1192">
                <a:solidFill>
                  <a:schemeClr val="bg1"/>
                </a:solidFill>
              </a:defRPr>
            </a:lvl1pPr>
            <a:lvl2pPr marL="495285" indent="0">
              <a:buNone/>
              <a:defRPr sz="1192"/>
            </a:lvl2pPr>
            <a:lvl3pPr marL="990570" indent="0">
              <a:buNone/>
              <a:defRPr sz="1083"/>
            </a:lvl3pPr>
            <a:lvl4pPr marL="1485854" indent="0">
              <a:buNone/>
              <a:defRPr sz="975"/>
            </a:lvl4pPr>
            <a:lvl5pPr marL="1981139" indent="0">
              <a:buNone/>
              <a:defRPr sz="975"/>
            </a:lvl5pPr>
            <a:lvl6pPr marL="2476424" indent="0">
              <a:buNone/>
              <a:defRPr sz="975"/>
            </a:lvl6pPr>
            <a:lvl7pPr marL="2971709" indent="0">
              <a:buNone/>
              <a:defRPr sz="975"/>
            </a:lvl7pPr>
            <a:lvl8pPr marL="3466993" indent="0">
              <a:buNone/>
              <a:defRPr sz="975"/>
            </a:lvl8pPr>
            <a:lvl9pPr marL="3962278" indent="0">
              <a:buNone/>
              <a:defRPr sz="9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66C24A2-8721-439F-B83D-FFAA15069112}" type="datetimeFigureOut">
              <a:rPr lang="en-US" smtClean="0"/>
              <a:t>5/31/2023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AC979AE-513A-4328-80D1-BC94C7A5059A}" type="slidenum">
              <a:rPr lang="en-US" smtClean="0"/>
              <a:t>‹#›</a:t>
            </a:fld>
            <a:endParaRPr lang="en-US"/>
          </a:p>
        </p:txBody>
      </p:sp>
    </p:spTree>
    <p:extLst>
      <p:ext uri="{BB962C8B-B14F-4D97-AF65-F5344CB8AC3E}">
        <p14:creationId xmlns:p14="http://schemas.microsoft.com/office/powerpoint/2010/main" val="25713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626" y="4693389"/>
            <a:ext cx="8655565" cy="566738"/>
          </a:xfrm>
        </p:spPr>
        <p:txBody>
          <a:bodyPr anchor="b">
            <a:normAutofit/>
          </a:bodyPr>
          <a:lstStyle>
            <a:lvl1pPr algn="l">
              <a:defRPr sz="26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85435" y="599725"/>
            <a:ext cx="8925265" cy="3557252"/>
          </a:xfrm>
        </p:spPr>
        <p:txBody>
          <a:bodyPr anchor="t">
            <a:normAutofit/>
          </a:bodyPr>
          <a:lstStyle>
            <a:lvl1pPr marL="0" indent="0" algn="ctr">
              <a:buNone/>
              <a:defRPr sz="1733"/>
            </a:lvl1pPr>
            <a:lvl2pPr marL="495285" indent="0">
              <a:buNone/>
              <a:defRPr sz="1733"/>
            </a:lvl2pPr>
            <a:lvl3pPr marL="990570" indent="0">
              <a:buNone/>
              <a:defRPr sz="1733"/>
            </a:lvl3pPr>
            <a:lvl4pPr marL="1485854" indent="0">
              <a:buNone/>
              <a:defRPr sz="1733"/>
            </a:lvl4pPr>
            <a:lvl5pPr marL="1981139" indent="0">
              <a:buNone/>
              <a:defRPr sz="1733"/>
            </a:lvl5pPr>
            <a:lvl6pPr marL="2476424" indent="0">
              <a:buNone/>
              <a:defRPr sz="1733"/>
            </a:lvl6pPr>
            <a:lvl7pPr marL="2971709" indent="0">
              <a:buNone/>
              <a:defRPr sz="1733"/>
            </a:lvl7pPr>
            <a:lvl8pPr marL="3466993" indent="0">
              <a:buNone/>
              <a:defRPr sz="1733"/>
            </a:lvl8pPr>
            <a:lvl9pPr marL="3962278" indent="0">
              <a:buNone/>
              <a:defRPr sz="1733"/>
            </a:lvl9pPr>
          </a:lstStyle>
          <a:p>
            <a:r>
              <a:rPr lang="en-US"/>
              <a:t>Click icon to add picture</a:t>
            </a:r>
            <a:endParaRPr lang="en-US" dirty="0"/>
          </a:p>
        </p:txBody>
      </p:sp>
      <p:sp>
        <p:nvSpPr>
          <p:cNvPr id="4" name="Text Placeholder 3"/>
          <p:cNvSpPr>
            <a:spLocks noGrp="1"/>
          </p:cNvSpPr>
          <p:nvPr>
            <p:ph type="body" sz="half" idx="2"/>
          </p:nvPr>
        </p:nvSpPr>
        <p:spPr>
          <a:xfrm>
            <a:off x="629626" y="5260129"/>
            <a:ext cx="8655565" cy="598671"/>
          </a:xfrm>
        </p:spPr>
        <p:txBody>
          <a:bodyPr>
            <a:normAutofit/>
          </a:bodyPr>
          <a:lstStyle>
            <a:lvl1pPr marL="0" indent="0">
              <a:buNone/>
              <a:defRPr sz="1300"/>
            </a:lvl1pPr>
            <a:lvl2pPr marL="495285" indent="0">
              <a:buNone/>
              <a:defRPr sz="1300"/>
            </a:lvl2pPr>
            <a:lvl3pPr marL="990570" indent="0">
              <a:buNone/>
              <a:defRPr sz="1083"/>
            </a:lvl3pPr>
            <a:lvl4pPr marL="1485854" indent="0">
              <a:buNone/>
              <a:defRPr sz="975"/>
            </a:lvl4pPr>
            <a:lvl5pPr marL="1981139" indent="0">
              <a:buNone/>
              <a:defRPr sz="975"/>
            </a:lvl5pPr>
            <a:lvl6pPr marL="2476424" indent="0">
              <a:buNone/>
              <a:defRPr sz="975"/>
            </a:lvl6pPr>
            <a:lvl7pPr marL="2971709" indent="0">
              <a:buNone/>
              <a:defRPr sz="975"/>
            </a:lvl7pPr>
            <a:lvl8pPr marL="3466993" indent="0">
              <a:buNone/>
              <a:defRPr sz="975"/>
            </a:lvl8pPr>
            <a:lvl9pPr marL="3962278" indent="0">
              <a:buNone/>
              <a:defRPr sz="975"/>
            </a:lvl9pPr>
          </a:lstStyle>
          <a:p>
            <a:pPr lvl="0"/>
            <a:r>
              <a:rPr lang="en-US"/>
              <a:t>Edit Master text styles</a:t>
            </a:r>
          </a:p>
        </p:txBody>
      </p:sp>
      <p:sp>
        <p:nvSpPr>
          <p:cNvPr id="5" name="Date Placeholder 4"/>
          <p:cNvSpPr>
            <a:spLocks noGrp="1"/>
          </p:cNvSpPr>
          <p:nvPr>
            <p:ph type="dt" sz="half" idx="10"/>
          </p:nvPr>
        </p:nvSpPr>
        <p:spPr/>
        <p:txBody>
          <a:bodyPr/>
          <a:lstStyle/>
          <a:p>
            <a:fld id="{066C24A2-8721-439F-B83D-FFAA15069112}"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979AE-513A-4328-80D1-BC94C7A5059A}" type="slidenum">
              <a:rPr lang="en-US" smtClean="0"/>
              <a:t>‹#›</a:t>
            </a:fld>
            <a:endParaRPr lang="en-US"/>
          </a:p>
        </p:txBody>
      </p:sp>
    </p:spTree>
    <p:extLst>
      <p:ext uri="{BB962C8B-B14F-4D97-AF65-F5344CB8AC3E}">
        <p14:creationId xmlns:p14="http://schemas.microsoft.com/office/powerpoint/2010/main" val="289742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9626" y="687477"/>
            <a:ext cx="8655565"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29626" y="2228003"/>
            <a:ext cx="8655565"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22604" y="5956139"/>
            <a:ext cx="2311400" cy="365125"/>
          </a:xfrm>
          <a:prstGeom prst="rect">
            <a:avLst/>
          </a:prstGeom>
        </p:spPr>
        <p:txBody>
          <a:bodyPr vert="horz" lIns="91440" tIns="45720" rIns="91440" bIns="45720" rtlCol="0" anchor="ctr"/>
          <a:lstStyle>
            <a:lvl1pPr algn="r">
              <a:defRPr sz="975">
                <a:solidFill>
                  <a:schemeClr val="accent2"/>
                </a:solidFill>
              </a:defRPr>
            </a:lvl1pPr>
          </a:lstStyle>
          <a:p>
            <a:fld id="{066C24A2-8721-439F-B83D-FFAA15069112}" type="datetimeFigureOut">
              <a:rPr lang="en-US" smtClean="0"/>
              <a:t>5/31/2023</a:t>
            </a:fld>
            <a:endParaRPr lang="en-US"/>
          </a:p>
        </p:txBody>
      </p:sp>
      <p:sp>
        <p:nvSpPr>
          <p:cNvPr id="5" name="Footer Placeholder 4"/>
          <p:cNvSpPr>
            <a:spLocks noGrp="1"/>
          </p:cNvSpPr>
          <p:nvPr>
            <p:ph type="ftr" sz="quarter" idx="3"/>
          </p:nvPr>
        </p:nvSpPr>
        <p:spPr>
          <a:xfrm>
            <a:off x="629626" y="5951813"/>
            <a:ext cx="5276467" cy="365125"/>
          </a:xfrm>
          <a:prstGeom prst="rect">
            <a:avLst/>
          </a:prstGeom>
        </p:spPr>
        <p:txBody>
          <a:bodyPr vert="horz" lIns="91440" tIns="45720" rIns="91440" bIns="45720" rtlCol="0" anchor="ctr"/>
          <a:lstStyle>
            <a:lvl1pPr algn="l">
              <a:defRPr sz="975" cap="all">
                <a:solidFill>
                  <a:schemeClr val="accent2"/>
                </a:solidFill>
              </a:defRPr>
            </a:lvl1pPr>
          </a:lstStyle>
          <a:p>
            <a:endParaRPr lang="en-US"/>
          </a:p>
        </p:txBody>
      </p:sp>
      <p:sp>
        <p:nvSpPr>
          <p:cNvPr id="6" name="Slide Number Placeholder 5"/>
          <p:cNvSpPr>
            <a:spLocks noGrp="1"/>
          </p:cNvSpPr>
          <p:nvPr>
            <p:ph type="sldNum" sz="quarter" idx="4"/>
          </p:nvPr>
        </p:nvSpPr>
        <p:spPr>
          <a:xfrm>
            <a:off x="8450517" y="5956139"/>
            <a:ext cx="834674" cy="365125"/>
          </a:xfrm>
          <a:prstGeom prst="rect">
            <a:avLst/>
          </a:prstGeom>
        </p:spPr>
        <p:txBody>
          <a:bodyPr vert="horz" lIns="91440" tIns="45720" rIns="91440" bIns="45720" rtlCol="0" anchor="ctr"/>
          <a:lstStyle>
            <a:lvl1pPr algn="r">
              <a:defRPr sz="975">
                <a:solidFill>
                  <a:schemeClr val="accent2"/>
                </a:solidFill>
              </a:defRPr>
            </a:lvl1pPr>
          </a:lstStyle>
          <a:p>
            <a:fld id="{DAC979AE-513A-4328-80D1-BC94C7A5059A}" type="slidenum">
              <a:rPr lang="en-US" smtClean="0"/>
              <a:t>‹#›</a:t>
            </a:fld>
            <a:endParaRPr lang="en-US"/>
          </a:p>
        </p:txBody>
      </p:sp>
      <p:sp>
        <p:nvSpPr>
          <p:cNvPr id="9" name="Rectangle 8"/>
          <p:cNvSpPr/>
          <p:nvPr/>
        </p:nvSpPr>
        <p:spPr>
          <a:xfrm>
            <a:off x="485434" y="441325"/>
            <a:ext cx="2946568"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474001" y="441325"/>
            <a:ext cx="29367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484651" y="441325"/>
            <a:ext cx="29367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8980377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95285" rtl="0" eaLnBrk="1" latinLnBrk="0" hangingPunct="1">
        <a:spcBef>
          <a:spcPct val="0"/>
        </a:spcBef>
        <a:buNone/>
        <a:defRPr sz="3033"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1490" indent="-331490" algn="l" defTabSz="495285" rtl="0" eaLnBrk="1" latinLnBrk="0" hangingPunct="1">
        <a:spcBef>
          <a:spcPct val="20000"/>
        </a:spcBef>
        <a:spcAft>
          <a:spcPts val="650"/>
        </a:spcAft>
        <a:buClr>
          <a:schemeClr val="accent2"/>
        </a:buClr>
        <a:buSzPct val="92000"/>
        <a:buFont typeface="Wingdings 2" panose="05020102010507070707" pitchFamily="18" charset="2"/>
        <a:buChar char=""/>
        <a:defRPr sz="1950" kern="1200">
          <a:solidFill>
            <a:schemeClr val="tx2"/>
          </a:solidFill>
          <a:latin typeface="+mn-lt"/>
          <a:ea typeface="+mn-ea"/>
          <a:cs typeface="+mn-cs"/>
        </a:defRPr>
      </a:lvl1pPr>
      <a:lvl2pPr marL="682479" indent="-331490" algn="l" defTabSz="495285" rtl="0" eaLnBrk="1" latinLnBrk="0" hangingPunct="1">
        <a:spcBef>
          <a:spcPct val="20000"/>
        </a:spcBef>
        <a:spcAft>
          <a:spcPts val="650"/>
        </a:spcAft>
        <a:buClr>
          <a:schemeClr val="accent2"/>
        </a:buClr>
        <a:buSzPct val="92000"/>
        <a:buFont typeface="Wingdings 2" panose="05020102010507070707" pitchFamily="18" charset="2"/>
        <a:buChar char=""/>
        <a:defRPr sz="1733" kern="1200">
          <a:solidFill>
            <a:schemeClr val="tx2"/>
          </a:solidFill>
          <a:latin typeface="+mn-lt"/>
          <a:ea typeface="+mn-ea"/>
          <a:cs typeface="+mn-cs"/>
        </a:defRPr>
      </a:lvl2pPr>
      <a:lvl3pPr marL="974970" indent="-292491" algn="l" defTabSz="495285" rtl="0" eaLnBrk="1" latinLnBrk="0" hangingPunct="1">
        <a:spcBef>
          <a:spcPct val="20000"/>
        </a:spcBef>
        <a:spcAft>
          <a:spcPts val="650"/>
        </a:spcAft>
        <a:buClr>
          <a:schemeClr val="accent2"/>
        </a:buClr>
        <a:buSzPct val="92000"/>
        <a:buFont typeface="Wingdings 2" panose="05020102010507070707" pitchFamily="18" charset="2"/>
        <a:buChar char=""/>
        <a:defRPr sz="1517" kern="1200">
          <a:solidFill>
            <a:schemeClr val="tx2"/>
          </a:solidFill>
          <a:latin typeface="+mn-lt"/>
          <a:ea typeface="+mn-ea"/>
          <a:cs typeface="+mn-cs"/>
        </a:defRPr>
      </a:lvl3pPr>
      <a:lvl4pPr marL="1345459" indent="-253492" algn="l" defTabSz="495285" rtl="0" eaLnBrk="1" latinLnBrk="0" hangingPunct="1">
        <a:spcBef>
          <a:spcPct val="20000"/>
        </a:spcBef>
        <a:spcAft>
          <a:spcPts val="650"/>
        </a:spcAft>
        <a:buClr>
          <a:schemeClr val="accent2"/>
        </a:buClr>
        <a:buSzPct val="92000"/>
        <a:buFont typeface="Wingdings 2" panose="05020102010507070707" pitchFamily="18" charset="2"/>
        <a:buChar char=""/>
        <a:defRPr sz="1300" kern="1200">
          <a:solidFill>
            <a:schemeClr val="tx2"/>
          </a:solidFill>
          <a:latin typeface="+mn-lt"/>
          <a:ea typeface="+mn-ea"/>
          <a:cs typeface="+mn-cs"/>
        </a:defRPr>
      </a:lvl4pPr>
      <a:lvl5pPr marL="1735447" indent="-253492" algn="l" defTabSz="495285" rtl="0" eaLnBrk="1" latinLnBrk="0" hangingPunct="1">
        <a:spcBef>
          <a:spcPct val="20000"/>
        </a:spcBef>
        <a:spcAft>
          <a:spcPts val="650"/>
        </a:spcAft>
        <a:buClr>
          <a:schemeClr val="accent2"/>
        </a:buClr>
        <a:buSzPct val="92000"/>
        <a:buFont typeface="Wingdings 2" panose="05020102010507070707" pitchFamily="18" charset="2"/>
        <a:buChar char=""/>
        <a:defRPr sz="1300" kern="1200">
          <a:solidFill>
            <a:schemeClr val="tx2"/>
          </a:solidFill>
          <a:latin typeface="+mn-lt"/>
          <a:ea typeface="+mn-ea"/>
          <a:cs typeface="+mn-cs"/>
        </a:defRPr>
      </a:lvl5pPr>
      <a:lvl6pPr marL="2058270" indent="-247642" algn="l" defTabSz="495285" rtl="0" eaLnBrk="1" latinLnBrk="0" hangingPunct="1">
        <a:spcBef>
          <a:spcPct val="20000"/>
        </a:spcBef>
        <a:spcAft>
          <a:spcPts val="650"/>
        </a:spcAft>
        <a:buClr>
          <a:schemeClr val="accent2"/>
        </a:buClr>
        <a:buSzPct val="92000"/>
        <a:buFont typeface="Wingdings 2" panose="05020102010507070707" pitchFamily="18" charset="2"/>
        <a:buChar char=""/>
        <a:defRPr sz="1300" kern="1200">
          <a:solidFill>
            <a:schemeClr val="tx2"/>
          </a:solidFill>
          <a:latin typeface="+mn-lt"/>
          <a:ea typeface="+mn-ea"/>
          <a:cs typeface="+mn-cs"/>
        </a:defRPr>
      </a:lvl6pPr>
      <a:lvl7pPr marL="2383260" indent="-247642" algn="l" defTabSz="495285" rtl="0" eaLnBrk="1" latinLnBrk="0" hangingPunct="1">
        <a:spcBef>
          <a:spcPct val="20000"/>
        </a:spcBef>
        <a:spcAft>
          <a:spcPts val="650"/>
        </a:spcAft>
        <a:buClr>
          <a:schemeClr val="accent2"/>
        </a:buClr>
        <a:buSzPct val="92000"/>
        <a:buFont typeface="Wingdings 2" panose="05020102010507070707" pitchFamily="18" charset="2"/>
        <a:buChar char=""/>
        <a:defRPr sz="1300" kern="1200">
          <a:solidFill>
            <a:schemeClr val="tx2"/>
          </a:solidFill>
          <a:latin typeface="+mn-lt"/>
          <a:ea typeface="+mn-ea"/>
          <a:cs typeface="+mn-cs"/>
        </a:defRPr>
      </a:lvl7pPr>
      <a:lvl8pPr marL="2708250" indent="-247642" algn="l" defTabSz="495285" rtl="0" eaLnBrk="1" latinLnBrk="0" hangingPunct="1">
        <a:spcBef>
          <a:spcPct val="20000"/>
        </a:spcBef>
        <a:spcAft>
          <a:spcPts val="650"/>
        </a:spcAft>
        <a:buClr>
          <a:schemeClr val="accent2"/>
        </a:buClr>
        <a:buSzPct val="92000"/>
        <a:buFont typeface="Wingdings 2" panose="05020102010507070707" pitchFamily="18" charset="2"/>
        <a:buChar char=""/>
        <a:defRPr sz="1300" kern="1200">
          <a:solidFill>
            <a:schemeClr val="tx2"/>
          </a:solidFill>
          <a:latin typeface="+mn-lt"/>
          <a:ea typeface="+mn-ea"/>
          <a:cs typeface="+mn-cs"/>
        </a:defRPr>
      </a:lvl8pPr>
      <a:lvl9pPr marL="3033240" indent="-247642" algn="l" defTabSz="495285" rtl="0" eaLnBrk="1" latinLnBrk="0" hangingPunct="1">
        <a:spcBef>
          <a:spcPct val="20000"/>
        </a:spcBef>
        <a:spcAft>
          <a:spcPts val="650"/>
        </a:spcAft>
        <a:buClr>
          <a:schemeClr val="accent2"/>
        </a:buClr>
        <a:buSzPct val="92000"/>
        <a:buFont typeface="Wingdings 2" panose="05020102010507070707" pitchFamily="18" charset="2"/>
        <a:buChar char=""/>
        <a:defRPr sz="1300" kern="1200">
          <a:solidFill>
            <a:schemeClr val="tx2"/>
          </a:solidFill>
          <a:latin typeface="+mn-lt"/>
          <a:ea typeface="+mn-ea"/>
          <a:cs typeface="+mn-cs"/>
        </a:defRPr>
      </a:lvl9pPr>
    </p:bodyStyle>
    <p:otherStyle>
      <a:defPPr>
        <a:defRPr lang="en-US"/>
      </a:defPPr>
      <a:lvl1pPr marL="0" algn="l" defTabSz="495285" rtl="0" eaLnBrk="1" latinLnBrk="0" hangingPunct="1">
        <a:defRPr sz="1950" kern="1200">
          <a:solidFill>
            <a:schemeClr val="tx1"/>
          </a:solidFill>
          <a:latin typeface="+mn-lt"/>
          <a:ea typeface="+mn-ea"/>
          <a:cs typeface="+mn-cs"/>
        </a:defRPr>
      </a:lvl1pPr>
      <a:lvl2pPr marL="495285" algn="l" defTabSz="495285" rtl="0" eaLnBrk="1" latinLnBrk="0" hangingPunct="1">
        <a:defRPr sz="1950" kern="1200">
          <a:solidFill>
            <a:schemeClr val="tx1"/>
          </a:solidFill>
          <a:latin typeface="+mn-lt"/>
          <a:ea typeface="+mn-ea"/>
          <a:cs typeface="+mn-cs"/>
        </a:defRPr>
      </a:lvl2pPr>
      <a:lvl3pPr marL="990570" algn="l" defTabSz="495285" rtl="0" eaLnBrk="1" latinLnBrk="0" hangingPunct="1">
        <a:defRPr sz="1950" kern="1200">
          <a:solidFill>
            <a:schemeClr val="tx1"/>
          </a:solidFill>
          <a:latin typeface="+mn-lt"/>
          <a:ea typeface="+mn-ea"/>
          <a:cs typeface="+mn-cs"/>
        </a:defRPr>
      </a:lvl3pPr>
      <a:lvl4pPr marL="1485854" algn="l" defTabSz="495285" rtl="0" eaLnBrk="1" latinLnBrk="0" hangingPunct="1">
        <a:defRPr sz="1950" kern="1200">
          <a:solidFill>
            <a:schemeClr val="tx1"/>
          </a:solidFill>
          <a:latin typeface="+mn-lt"/>
          <a:ea typeface="+mn-ea"/>
          <a:cs typeface="+mn-cs"/>
        </a:defRPr>
      </a:lvl4pPr>
      <a:lvl5pPr marL="1981139" algn="l" defTabSz="495285" rtl="0" eaLnBrk="1" latinLnBrk="0" hangingPunct="1">
        <a:defRPr sz="1950" kern="1200">
          <a:solidFill>
            <a:schemeClr val="tx1"/>
          </a:solidFill>
          <a:latin typeface="+mn-lt"/>
          <a:ea typeface="+mn-ea"/>
          <a:cs typeface="+mn-cs"/>
        </a:defRPr>
      </a:lvl5pPr>
      <a:lvl6pPr marL="2476424" algn="l" defTabSz="495285" rtl="0" eaLnBrk="1" latinLnBrk="0" hangingPunct="1">
        <a:defRPr sz="1950" kern="1200">
          <a:solidFill>
            <a:schemeClr val="tx1"/>
          </a:solidFill>
          <a:latin typeface="+mn-lt"/>
          <a:ea typeface="+mn-ea"/>
          <a:cs typeface="+mn-cs"/>
        </a:defRPr>
      </a:lvl6pPr>
      <a:lvl7pPr marL="2971709" algn="l" defTabSz="495285" rtl="0" eaLnBrk="1" latinLnBrk="0" hangingPunct="1">
        <a:defRPr sz="1950" kern="1200">
          <a:solidFill>
            <a:schemeClr val="tx1"/>
          </a:solidFill>
          <a:latin typeface="+mn-lt"/>
          <a:ea typeface="+mn-ea"/>
          <a:cs typeface="+mn-cs"/>
        </a:defRPr>
      </a:lvl7pPr>
      <a:lvl8pPr marL="3466993" algn="l" defTabSz="495285" rtl="0" eaLnBrk="1" latinLnBrk="0" hangingPunct="1">
        <a:defRPr sz="1950" kern="1200">
          <a:solidFill>
            <a:schemeClr val="tx1"/>
          </a:solidFill>
          <a:latin typeface="+mn-lt"/>
          <a:ea typeface="+mn-ea"/>
          <a:cs typeface="+mn-cs"/>
        </a:defRPr>
      </a:lvl8pPr>
      <a:lvl9pPr marL="3962278" algn="l" defTabSz="495285"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9626" y="990600"/>
            <a:ext cx="8655565" cy="1000246"/>
          </a:xfrm>
        </p:spPr>
        <p:txBody>
          <a:bodyPr/>
          <a:lstStyle/>
          <a:p>
            <a:r>
              <a:rPr lang="en-US" dirty="0" err="1"/>
              <a:t>pembekalan</a:t>
            </a:r>
            <a:r>
              <a:rPr lang="en-US" dirty="0"/>
              <a:t> KP S1-IF 20</a:t>
            </a:r>
            <a:r>
              <a:rPr lang="id-ID" dirty="0" smtClean="0"/>
              <a:t>2</a:t>
            </a:r>
            <a:r>
              <a:rPr lang="en-ID" dirty="0" smtClean="0"/>
              <a:t>3</a:t>
            </a:r>
            <a:endParaRPr lang="en-US" dirty="0"/>
          </a:p>
        </p:txBody>
      </p:sp>
      <p:sp>
        <p:nvSpPr>
          <p:cNvPr id="3" name="Subtitle 2"/>
          <p:cNvSpPr>
            <a:spLocks noGrp="1"/>
          </p:cNvSpPr>
          <p:nvPr>
            <p:ph type="subTitle" idx="1"/>
          </p:nvPr>
        </p:nvSpPr>
        <p:spPr>
          <a:xfrm>
            <a:off x="629625" y="2136632"/>
            <a:ext cx="8655565" cy="590321"/>
          </a:xfrm>
        </p:spPr>
        <p:txBody>
          <a:bodyPr/>
          <a:lstStyle/>
          <a:p>
            <a:r>
              <a:rPr lang="id-ID" dirty="0"/>
              <a:t>KOORDINATOR KP S1 IF ta </a:t>
            </a:r>
            <a:r>
              <a:rPr lang="id-ID" dirty="0" smtClean="0"/>
              <a:t>202</a:t>
            </a:r>
            <a:r>
              <a:rPr lang="en-ID" dirty="0" smtClean="0"/>
              <a:t>2</a:t>
            </a:r>
            <a:r>
              <a:rPr lang="id-ID" dirty="0" smtClean="0"/>
              <a:t>/</a:t>
            </a:r>
            <a:r>
              <a:rPr lang="en-US" dirty="0"/>
              <a:t>20</a:t>
            </a:r>
            <a:r>
              <a:rPr lang="id-ID" dirty="0" smtClean="0"/>
              <a:t>2</a:t>
            </a:r>
            <a:r>
              <a:rPr lang="en-ID" dirty="0" smtClean="0"/>
              <a:t>3</a:t>
            </a:r>
            <a:endParaRPr lang="en-US" dirty="0"/>
          </a:p>
        </p:txBody>
      </p:sp>
    </p:spTree>
    <p:extLst>
      <p:ext uri="{BB962C8B-B14F-4D97-AF65-F5344CB8AC3E}">
        <p14:creationId xmlns:p14="http://schemas.microsoft.com/office/powerpoint/2010/main" val="126910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Ecourse “Kerja Praktik S1 SI </a:t>
            </a:r>
            <a:r>
              <a:rPr lang="id-ID" dirty="0" smtClean="0"/>
              <a:t>202</a:t>
            </a:r>
            <a:r>
              <a:rPr lang="en-ID" dirty="0" smtClean="0"/>
              <a:t>2</a:t>
            </a:r>
            <a:r>
              <a:rPr lang="id-ID" dirty="0" smtClean="0"/>
              <a:t>/202</a:t>
            </a:r>
            <a:r>
              <a:rPr lang="en-ID" dirty="0" smtClean="0"/>
              <a:t>3</a:t>
            </a:r>
            <a:r>
              <a:rPr lang="id-ID" dirty="0" smtClean="0"/>
              <a:t>”</a:t>
            </a:r>
            <a:endParaRPr lang="id-ID"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214" y="2227263"/>
            <a:ext cx="6153098" cy="3632200"/>
          </a:xfrm>
        </p:spPr>
      </p:pic>
    </p:spTree>
    <p:extLst>
      <p:ext uri="{BB962C8B-B14F-4D97-AF65-F5344CB8AC3E}">
        <p14:creationId xmlns:p14="http://schemas.microsoft.com/office/powerpoint/2010/main" val="350164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normAutofit/>
          </a:bodyPr>
          <a:lstStyle/>
          <a:p>
            <a:r>
              <a:rPr lang="en-US" sz="2400" dirty="0"/>
              <a:t>Milestone Pelaksanaan KP (</a:t>
            </a:r>
            <a:r>
              <a:rPr lang="en-US" sz="2400" dirty="0" err="1"/>
              <a:t>tanggal-tanggal</a:t>
            </a:r>
            <a:r>
              <a:rPr lang="en-US" sz="2400" dirty="0"/>
              <a:t> </a:t>
            </a:r>
            <a:r>
              <a:rPr lang="en-US" sz="2400" dirty="0" err="1"/>
              <a:t>penting</a:t>
            </a:r>
            <a:r>
              <a:rPr lang="en-US" sz="2400" dirty="0"/>
              <a:t>)</a:t>
            </a:r>
            <a:endParaRPr lang="en-US" sz="2400" i="1" dirty="0"/>
          </a:p>
          <a:p>
            <a:r>
              <a:rPr lang="en-US" sz="2400" dirty="0"/>
              <a:t>Hal-</a:t>
            </a:r>
            <a:r>
              <a:rPr lang="en-US" sz="2400" dirty="0" err="1"/>
              <a:t>hal</a:t>
            </a:r>
            <a:r>
              <a:rPr lang="en-US" sz="2400" dirty="0"/>
              <a:t> yang </a:t>
            </a:r>
            <a:r>
              <a:rPr lang="en-US" sz="2400" dirty="0" err="1"/>
              <a:t>harus</a:t>
            </a:r>
            <a:r>
              <a:rPr lang="en-US" sz="2400" dirty="0"/>
              <a:t> </a:t>
            </a:r>
            <a:r>
              <a:rPr lang="en-US" sz="2400" dirty="0" err="1"/>
              <a:t>diperhatikan</a:t>
            </a:r>
            <a:endParaRPr lang="en-US" sz="2400" dirty="0"/>
          </a:p>
          <a:p>
            <a:r>
              <a:rPr lang="en-US" sz="2400" dirty="0" err="1"/>
              <a:t>Prosedur</a:t>
            </a:r>
            <a:r>
              <a:rPr lang="en-US" sz="2400" dirty="0"/>
              <a:t> </a:t>
            </a:r>
            <a:r>
              <a:rPr lang="en-US" sz="2400" dirty="0" err="1"/>
              <a:t>Komunikasi</a:t>
            </a:r>
            <a:endParaRPr lang="en-US" sz="2400" dirty="0"/>
          </a:p>
          <a:p>
            <a:pPr marL="0" indent="0">
              <a:buNone/>
            </a:pPr>
            <a:endParaRPr lang="id-ID" sz="2400" dirty="0"/>
          </a:p>
          <a:p>
            <a:endParaRPr lang="en-US" sz="2400" dirty="0"/>
          </a:p>
        </p:txBody>
      </p:sp>
    </p:spTree>
    <p:extLst>
      <p:ext uri="{BB962C8B-B14F-4D97-AF65-F5344CB8AC3E}">
        <p14:creationId xmlns:p14="http://schemas.microsoft.com/office/powerpoint/2010/main" val="43601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 Pelaksanaan KP</a:t>
            </a:r>
            <a:br>
              <a:rPr lang="en-US" dirty="0"/>
            </a:br>
            <a:r>
              <a:rPr lang="en-US" sz="2000" dirty="0"/>
              <a:t>( </a:t>
            </a:r>
            <a:r>
              <a:rPr lang="id-ID" sz="2000" dirty="0"/>
              <a:t>6</a:t>
            </a:r>
            <a:r>
              <a:rPr lang="en-US" sz="2000" dirty="0"/>
              <a:t> </a:t>
            </a:r>
            <a:r>
              <a:rPr lang="en-US" sz="2000" dirty="0" err="1"/>
              <a:t>Juni</a:t>
            </a:r>
            <a:r>
              <a:rPr lang="en-US" sz="2000" dirty="0"/>
              <a:t> – </a:t>
            </a:r>
            <a:r>
              <a:rPr lang="id-ID" sz="2000" dirty="0"/>
              <a:t>19</a:t>
            </a:r>
            <a:r>
              <a:rPr lang="en-US" sz="2000" dirty="0"/>
              <a:t> </a:t>
            </a:r>
            <a:r>
              <a:rPr lang="en-US" sz="2000" dirty="0" err="1"/>
              <a:t>Agustus</a:t>
            </a:r>
            <a:r>
              <a:rPr lang="en-US" sz="2000" dirty="0"/>
              <a:t> 20</a:t>
            </a:r>
            <a:r>
              <a:rPr lang="id-ID" sz="2000" dirty="0"/>
              <a:t>22</a:t>
            </a:r>
            <a:r>
              <a:rPr lang="en-US" sz="2000"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6753897"/>
              </p:ext>
            </p:extLst>
          </p:nvPr>
        </p:nvGraphicFramePr>
        <p:xfrm>
          <a:off x="630238" y="2227263"/>
          <a:ext cx="8655050" cy="36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629625" y="1950264"/>
            <a:ext cx="8655565" cy="276999"/>
          </a:xfrm>
          <a:prstGeom prst="rect">
            <a:avLst/>
          </a:prstGeom>
        </p:spPr>
        <p:txBody>
          <a:bodyPr wrap="square">
            <a:spAutoFit/>
          </a:bodyPr>
          <a:lstStyle/>
          <a:p>
            <a:r>
              <a:rPr lang="en-US" sz="1200" dirty="0">
                <a:solidFill>
                  <a:srgbClr val="FF0000"/>
                </a:solidFill>
              </a:rPr>
              <a:t>* </a:t>
            </a:r>
            <a:r>
              <a:rPr lang="en-US" sz="1200" dirty="0" err="1">
                <a:solidFill>
                  <a:srgbClr val="FF0000"/>
                </a:solidFill>
              </a:rPr>
              <a:t>Jadwal</a:t>
            </a:r>
            <a:r>
              <a:rPr lang="en-US" sz="1200" dirty="0">
                <a:solidFill>
                  <a:srgbClr val="FF0000"/>
                </a:solidFill>
              </a:rPr>
              <a:t> </a:t>
            </a:r>
            <a:r>
              <a:rPr lang="en-US" sz="1200" dirty="0" err="1">
                <a:solidFill>
                  <a:srgbClr val="FF0000"/>
                </a:solidFill>
              </a:rPr>
              <a:t>bersifat</a:t>
            </a:r>
            <a:r>
              <a:rPr lang="en-US" sz="1200" dirty="0">
                <a:solidFill>
                  <a:srgbClr val="FF0000"/>
                </a:solidFill>
              </a:rPr>
              <a:t> </a:t>
            </a:r>
            <a:r>
              <a:rPr lang="en-US" sz="1200" dirty="0" err="1">
                <a:solidFill>
                  <a:srgbClr val="FF0000"/>
                </a:solidFill>
              </a:rPr>
              <a:t>fleksibel</a:t>
            </a:r>
            <a:r>
              <a:rPr lang="en-US" sz="1200" dirty="0">
                <a:solidFill>
                  <a:srgbClr val="FF0000"/>
                </a:solidFill>
              </a:rPr>
              <a:t> atau </a:t>
            </a:r>
            <a:r>
              <a:rPr lang="en-US" sz="1200" dirty="0" err="1">
                <a:solidFill>
                  <a:srgbClr val="FF0000"/>
                </a:solidFill>
              </a:rPr>
              <a:t>menyesuaikan</a:t>
            </a:r>
            <a:r>
              <a:rPr lang="en-US" sz="1200" dirty="0">
                <a:solidFill>
                  <a:srgbClr val="FF0000"/>
                </a:solidFill>
              </a:rPr>
              <a:t> </a:t>
            </a:r>
            <a:r>
              <a:rPr lang="en-US" sz="1200" dirty="0" err="1">
                <a:solidFill>
                  <a:srgbClr val="FF0000"/>
                </a:solidFill>
              </a:rPr>
              <a:t>dengan</a:t>
            </a:r>
            <a:r>
              <a:rPr lang="en-US" sz="1200" dirty="0">
                <a:solidFill>
                  <a:srgbClr val="FF0000"/>
                </a:solidFill>
              </a:rPr>
              <a:t> </a:t>
            </a:r>
            <a:r>
              <a:rPr lang="en-US" sz="1200" dirty="0" err="1">
                <a:solidFill>
                  <a:srgbClr val="FF0000"/>
                </a:solidFill>
              </a:rPr>
              <a:t>masa</a:t>
            </a:r>
            <a:r>
              <a:rPr lang="en-US" sz="1200" dirty="0">
                <a:solidFill>
                  <a:srgbClr val="FF0000"/>
                </a:solidFill>
              </a:rPr>
              <a:t> KP </a:t>
            </a:r>
            <a:r>
              <a:rPr lang="en-US" sz="1200" dirty="0" err="1">
                <a:solidFill>
                  <a:srgbClr val="FF0000"/>
                </a:solidFill>
              </a:rPr>
              <a:t>mahasiswa</a:t>
            </a:r>
            <a:endParaRPr lang="en-US" sz="1200" dirty="0">
              <a:solidFill>
                <a:srgbClr val="FF0000"/>
              </a:solidFill>
            </a:endParaRPr>
          </a:p>
        </p:txBody>
      </p:sp>
    </p:spTree>
    <p:extLst>
      <p:ext uri="{BB962C8B-B14F-4D97-AF65-F5344CB8AC3E}">
        <p14:creationId xmlns:p14="http://schemas.microsoft.com/office/powerpoint/2010/main" val="336378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 Pelaksanaan KP</a:t>
            </a:r>
            <a:br>
              <a:rPr lang="en-US" dirty="0"/>
            </a:br>
            <a:r>
              <a:rPr lang="en-US" sz="2000" dirty="0"/>
              <a:t>(</a:t>
            </a:r>
            <a:r>
              <a:rPr lang="id-ID" sz="2000" dirty="0"/>
              <a:t>6</a:t>
            </a:r>
            <a:r>
              <a:rPr lang="en-US" sz="2000" dirty="0"/>
              <a:t> </a:t>
            </a:r>
            <a:r>
              <a:rPr lang="en-US" sz="2000" dirty="0" err="1"/>
              <a:t>Juni</a:t>
            </a:r>
            <a:r>
              <a:rPr lang="en-US" sz="2000" dirty="0"/>
              <a:t> – </a:t>
            </a:r>
            <a:r>
              <a:rPr lang="id-ID" sz="2000" dirty="0"/>
              <a:t>19</a:t>
            </a:r>
            <a:r>
              <a:rPr lang="en-US" sz="2000" dirty="0"/>
              <a:t> </a:t>
            </a:r>
            <a:r>
              <a:rPr lang="en-US" sz="2000" dirty="0" err="1"/>
              <a:t>Agustus</a:t>
            </a:r>
            <a:r>
              <a:rPr lang="en-US" sz="2000" dirty="0"/>
              <a:t> 20</a:t>
            </a:r>
            <a:r>
              <a:rPr lang="id-ID" sz="2000" dirty="0"/>
              <a:t>22</a:t>
            </a:r>
            <a:r>
              <a:rPr lang="en-US" sz="2000"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203014"/>
              </p:ext>
            </p:extLst>
          </p:nvPr>
        </p:nvGraphicFramePr>
        <p:xfrm>
          <a:off x="630238" y="2227263"/>
          <a:ext cx="8655050" cy="36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29625" y="1950264"/>
            <a:ext cx="8655565" cy="276999"/>
          </a:xfrm>
          <a:prstGeom prst="rect">
            <a:avLst/>
          </a:prstGeom>
        </p:spPr>
        <p:txBody>
          <a:bodyPr wrap="square">
            <a:spAutoFit/>
          </a:bodyPr>
          <a:lstStyle/>
          <a:p>
            <a:r>
              <a:rPr lang="en-US" sz="1200" dirty="0">
                <a:solidFill>
                  <a:srgbClr val="FF0000"/>
                </a:solidFill>
              </a:rPr>
              <a:t>* </a:t>
            </a:r>
            <a:r>
              <a:rPr lang="en-US" sz="1200" dirty="0" err="1">
                <a:solidFill>
                  <a:srgbClr val="FF0000"/>
                </a:solidFill>
              </a:rPr>
              <a:t>Jadwal</a:t>
            </a:r>
            <a:r>
              <a:rPr lang="en-US" sz="1200" dirty="0">
                <a:solidFill>
                  <a:srgbClr val="FF0000"/>
                </a:solidFill>
              </a:rPr>
              <a:t> </a:t>
            </a:r>
            <a:r>
              <a:rPr lang="en-US" sz="1200" dirty="0" err="1">
                <a:solidFill>
                  <a:srgbClr val="FF0000"/>
                </a:solidFill>
              </a:rPr>
              <a:t>bersifat</a:t>
            </a:r>
            <a:r>
              <a:rPr lang="en-US" sz="1200" dirty="0">
                <a:solidFill>
                  <a:srgbClr val="FF0000"/>
                </a:solidFill>
              </a:rPr>
              <a:t> </a:t>
            </a:r>
            <a:r>
              <a:rPr lang="en-US" sz="1200" dirty="0" err="1">
                <a:solidFill>
                  <a:srgbClr val="FF0000"/>
                </a:solidFill>
              </a:rPr>
              <a:t>fleksibel</a:t>
            </a:r>
            <a:r>
              <a:rPr lang="en-US" sz="1200" dirty="0">
                <a:solidFill>
                  <a:srgbClr val="FF0000"/>
                </a:solidFill>
              </a:rPr>
              <a:t> atau </a:t>
            </a:r>
            <a:r>
              <a:rPr lang="en-US" sz="1200" dirty="0" err="1">
                <a:solidFill>
                  <a:srgbClr val="FF0000"/>
                </a:solidFill>
              </a:rPr>
              <a:t>menyesuaikan</a:t>
            </a:r>
            <a:r>
              <a:rPr lang="en-US" sz="1200" dirty="0">
                <a:solidFill>
                  <a:srgbClr val="FF0000"/>
                </a:solidFill>
              </a:rPr>
              <a:t> </a:t>
            </a:r>
            <a:r>
              <a:rPr lang="en-US" sz="1200" dirty="0" err="1">
                <a:solidFill>
                  <a:srgbClr val="FF0000"/>
                </a:solidFill>
              </a:rPr>
              <a:t>dengan</a:t>
            </a:r>
            <a:r>
              <a:rPr lang="en-US" sz="1200" dirty="0">
                <a:solidFill>
                  <a:srgbClr val="FF0000"/>
                </a:solidFill>
              </a:rPr>
              <a:t> </a:t>
            </a:r>
            <a:r>
              <a:rPr lang="en-US" sz="1200" dirty="0" err="1">
                <a:solidFill>
                  <a:srgbClr val="FF0000"/>
                </a:solidFill>
              </a:rPr>
              <a:t>masa</a:t>
            </a:r>
            <a:r>
              <a:rPr lang="en-US" sz="1200" dirty="0">
                <a:solidFill>
                  <a:srgbClr val="FF0000"/>
                </a:solidFill>
              </a:rPr>
              <a:t> KP </a:t>
            </a:r>
            <a:r>
              <a:rPr lang="en-US" sz="1200" dirty="0" err="1">
                <a:solidFill>
                  <a:srgbClr val="FF0000"/>
                </a:solidFill>
              </a:rPr>
              <a:t>mahasiswa</a:t>
            </a:r>
            <a:endParaRPr lang="en-US" sz="1200" dirty="0">
              <a:solidFill>
                <a:srgbClr val="FF0000"/>
              </a:solidFill>
            </a:endParaRPr>
          </a:p>
        </p:txBody>
      </p:sp>
    </p:spTree>
    <p:extLst>
      <p:ext uri="{BB962C8B-B14F-4D97-AF65-F5344CB8AC3E}">
        <p14:creationId xmlns:p14="http://schemas.microsoft.com/office/powerpoint/2010/main" val="373572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a:t>
            </a:r>
            <a:r>
              <a:rPr lang="en-US" dirty="0" err="1"/>
              <a:t>hal</a:t>
            </a:r>
            <a:r>
              <a:rPr lang="en-US" dirty="0"/>
              <a:t> yang </a:t>
            </a:r>
            <a:r>
              <a:rPr lang="en-US" dirty="0" err="1"/>
              <a:t>harus</a:t>
            </a:r>
            <a:r>
              <a:rPr lang="en-US" dirty="0"/>
              <a:t> </a:t>
            </a:r>
            <a:r>
              <a:rPr lang="en-US" dirty="0" err="1"/>
              <a:t>diperhatikan</a:t>
            </a:r>
            <a:endParaRPr lang="en-US" dirty="0"/>
          </a:p>
        </p:txBody>
      </p:sp>
      <p:sp>
        <p:nvSpPr>
          <p:cNvPr id="3" name="Content Placeholder 2"/>
          <p:cNvSpPr>
            <a:spLocks noGrp="1"/>
          </p:cNvSpPr>
          <p:nvPr>
            <p:ph idx="1"/>
          </p:nvPr>
        </p:nvSpPr>
        <p:spPr>
          <a:xfrm>
            <a:off x="629626" y="2002217"/>
            <a:ext cx="8655565" cy="3266469"/>
          </a:xfrm>
        </p:spPr>
        <p:txBody>
          <a:bodyPr>
            <a:noAutofit/>
          </a:bodyPr>
          <a:lstStyle/>
          <a:p>
            <a:pPr marL="0" indent="0">
              <a:buNone/>
            </a:pPr>
            <a:r>
              <a:rPr lang="id-ID" sz="2800" dirty="0"/>
              <a:t>Bagi yang KP </a:t>
            </a:r>
            <a:r>
              <a:rPr lang="id-ID" sz="2800" b="1" dirty="0"/>
              <a:t>onsite, </a:t>
            </a:r>
            <a:r>
              <a:rPr lang="en-ID" sz="2800" b="1" dirty="0" smtClean="0"/>
              <a:t>5-7</a:t>
            </a:r>
            <a:r>
              <a:rPr lang="id-ID" sz="2800" dirty="0" smtClean="0"/>
              <a:t> </a:t>
            </a:r>
            <a:r>
              <a:rPr lang="nn-NO" sz="2800" dirty="0"/>
              <a:t>Juni 20</a:t>
            </a:r>
            <a:r>
              <a:rPr lang="id-ID" sz="2800" dirty="0" smtClean="0"/>
              <a:t>2</a:t>
            </a:r>
            <a:r>
              <a:rPr lang="en-ID" sz="2800" dirty="0" smtClean="0"/>
              <a:t>3</a:t>
            </a:r>
            <a:r>
              <a:rPr lang="nn-NO" sz="2800" dirty="0" smtClean="0"/>
              <a:t> </a:t>
            </a:r>
            <a:r>
              <a:rPr lang="nn-NO" sz="2800" dirty="0"/>
              <a:t>: </a:t>
            </a:r>
            <a:endParaRPr lang="id-ID" sz="2800" dirty="0"/>
          </a:p>
          <a:p>
            <a:pPr marL="457200" indent="-457200" algn="just">
              <a:buAutoNum type="arabicPeriod"/>
            </a:pPr>
            <a:r>
              <a:rPr lang="en-US" sz="2800" dirty="0"/>
              <a:t>Setelah </a:t>
            </a:r>
            <a:r>
              <a:rPr lang="en-US" sz="2800" dirty="0" err="1"/>
              <a:t>tiba</a:t>
            </a:r>
            <a:r>
              <a:rPr lang="en-US" sz="2800" dirty="0"/>
              <a:t> di </a:t>
            </a:r>
            <a:r>
              <a:rPr lang="en-US" sz="2800" dirty="0" err="1"/>
              <a:t>daerah</a:t>
            </a:r>
            <a:r>
              <a:rPr lang="en-US" sz="2800" dirty="0"/>
              <a:t> </a:t>
            </a:r>
            <a:r>
              <a:rPr lang="en-US" sz="2800" dirty="0" err="1"/>
              <a:t>tempat</a:t>
            </a:r>
            <a:r>
              <a:rPr lang="en-US" sz="2800" dirty="0"/>
              <a:t> KP,  </a:t>
            </a:r>
            <a:r>
              <a:rPr lang="en-US" sz="2800" dirty="0" err="1"/>
              <a:t>harap</a:t>
            </a:r>
            <a:r>
              <a:rPr lang="en-US" sz="2800" dirty="0"/>
              <a:t> setiap </a:t>
            </a:r>
            <a:r>
              <a:rPr lang="en-US" sz="2800" dirty="0" err="1"/>
              <a:t>ketua</a:t>
            </a:r>
            <a:r>
              <a:rPr lang="en-US" sz="2800" dirty="0"/>
              <a:t> </a:t>
            </a:r>
            <a:r>
              <a:rPr lang="en-US" sz="2800" dirty="0" err="1"/>
              <a:t>kelompok</a:t>
            </a:r>
            <a:r>
              <a:rPr lang="en-US" sz="2800" dirty="0"/>
              <a:t> </a:t>
            </a:r>
            <a:r>
              <a:rPr lang="en-US" sz="2800" dirty="0" err="1"/>
              <a:t>melaporkannya</a:t>
            </a:r>
            <a:r>
              <a:rPr lang="en-US" sz="2800" dirty="0"/>
              <a:t> </a:t>
            </a:r>
            <a:r>
              <a:rPr lang="en-US" sz="2800" dirty="0" err="1"/>
              <a:t>ke</a:t>
            </a:r>
            <a:r>
              <a:rPr lang="en-US" sz="2800" dirty="0"/>
              <a:t> </a:t>
            </a:r>
            <a:r>
              <a:rPr lang="en-US" sz="2800" dirty="0" err="1"/>
              <a:t>panitia</a:t>
            </a:r>
            <a:r>
              <a:rPr lang="en-US" sz="2800" dirty="0"/>
              <a:t> KP (via </a:t>
            </a:r>
            <a:r>
              <a:rPr lang="en-US" sz="2800" dirty="0" err="1"/>
              <a:t>Grup</a:t>
            </a:r>
            <a:r>
              <a:rPr lang="en-US" sz="2800" dirty="0"/>
              <a:t> WhatsApp KP S1-IF</a:t>
            </a:r>
            <a:r>
              <a:rPr lang="id-ID" sz="2800" dirty="0"/>
              <a:t> </a:t>
            </a:r>
            <a:r>
              <a:rPr lang="id-ID" sz="2800" dirty="0" smtClean="0"/>
              <a:t>202</a:t>
            </a:r>
            <a:r>
              <a:rPr lang="en-ID" sz="2800" dirty="0" smtClean="0"/>
              <a:t>3</a:t>
            </a:r>
            <a:r>
              <a:rPr lang="id-ID" sz="2800" dirty="0" smtClean="0"/>
              <a:t>).</a:t>
            </a:r>
            <a:endParaRPr lang="id-ID" sz="2800" dirty="0"/>
          </a:p>
          <a:p>
            <a:pPr marL="457200" indent="-457200">
              <a:buFont typeface="Wingdings 2" panose="05020102010507070707" pitchFamily="18" charset="2"/>
              <a:buAutoNum type="arabicPeriod"/>
            </a:pPr>
            <a:r>
              <a:rPr lang="nn-NO" sz="2800" dirty="0"/>
              <a:t> </a:t>
            </a:r>
            <a:r>
              <a:rPr lang="id-ID" sz="2800" b="1" dirty="0"/>
              <a:t>Wajib</a:t>
            </a:r>
            <a:r>
              <a:rPr lang="id-ID" sz="2800" dirty="0"/>
              <a:t> mengisi </a:t>
            </a:r>
            <a:r>
              <a:rPr lang="id-ID" sz="2800" b="1" dirty="0"/>
              <a:t>kuisioner</a:t>
            </a:r>
            <a:r>
              <a:rPr lang="id-ID" sz="2800" dirty="0"/>
              <a:t> “Kerja Praktik (Onsite dan Kombinasi) Informatika </a:t>
            </a:r>
            <a:r>
              <a:rPr lang="id-ID" sz="2800" dirty="0" smtClean="0"/>
              <a:t>202</a:t>
            </a:r>
            <a:r>
              <a:rPr lang="en-ID" sz="2800" dirty="0" smtClean="0"/>
              <a:t>2</a:t>
            </a:r>
            <a:r>
              <a:rPr lang="id-ID" sz="2800" dirty="0" smtClean="0"/>
              <a:t>/202</a:t>
            </a:r>
            <a:r>
              <a:rPr lang="en-ID" sz="2800" dirty="0" smtClean="0"/>
              <a:t>3</a:t>
            </a:r>
            <a:r>
              <a:rPr lang="id-ID" sz="2800" dirty="0" smtClean="0"/>
              <a:t>” </a:t>
            </a:r>
            <a:r>
              <a:rPr lang="id-ID" sz="2800" b="1" dirty="0"/>
              <a:t>(tersedia di Ecourse</a:t>
            </a:r>
            <a:r>
              <a:rPr lang="id-ID" sz="2800" b="1" dirty="0" smtClean="0"/>
              <a:t>).</a:t>
            </a:r>
            <a:r>
              <a:rPr lang="en-ID" sz="2800" b="1" dirty="0" smtClean="0"/>
              <a:t> </a:t>
            </a:r>
            <a:r>
              <a:rPr lang="en-ID" sz="2800" b="1" dirty="0" err="1" smtClean="0"/>
              <a:t>Kuesioner</a:t>
            </a:r>
            <a:r>
              <a:rPr lang="en-ID" sz="2800" b="1" dirty="0" smtClean="0"/>
              <a:t> </a:t>
            </a:r>
            <a:r>
              <a:rPr lang="en-ID" sz="2800" b="1" dirty="0" err="1" smtClean="0"/>
              <a:t>adalah</a:t>
            </a:r>
            <a:r>
              <a:rPr lang="en-ID" sz="2800" b="1" dirty="0" smtClean="0"/>
              <a:t> </a:t>
            </a:r>
            <a:r>
              <a:rPr lang="en-ID" sz="2800" b="1" dirty="0" err="1" smtClean="0"/>
              <a:t>mengenai</a:t>
            </a:r>
            <a:r>
              <a:rPr lang="en-ID" sz="2800" b="1" dirty="0" smtClean="0"/>
              <a:t> </a:t>
            </a:r>
            <a:r>
              <a:rPr lang="en-ID" sz="2800" b="1" dirty="0" err="1" smtClean="0"/>
              <a:t>keberadaan</a:t>
            </a:r>
            <a:r>
              <a:rPr lang="en-ID" sz="2800" b="1" dirty="0" smtClean="0"/>
              <a:t> </a:t>
            </a:r>
            <a:r>
              <a:rPr lang="en-ID" sz="2800" b="1" dirty="0" err="1" smtClean="0"/>
              <a:t>mahasiswa</a:t>
            </a:r>
            <a:r>
              <a:rPr lang="en-ID" sz="2800" b="1" dirty="0" smtClean="0"/>
              <a:t> di </a:t>
            </a:r>
            <a:r>
              <a:rPr lang="en-ID" sz="2800" b="1" dirty="0" err="1" smtClean="0"/>
              <a:t>lokasi</a:t>
            </a:r>
            <a:r>
              <a:rPr lang="en-ID" sz="2800" b="1" dirty="0" smtClean="0"/>
              <a:t> KP</a:t>
            </a:r>
            <a:endParaRPr lang="id-ID" sz="2800" dirty="0"/>
          </a:p>
        </p:txBody>
      </p:sp>
    </p:spTree>
    <p:extLst>
      <p:ext uri="{BB962C8B-B14F-4D97-AF65-F5344CB8AC3E}">
        <p14:creationId xmlns:p14="http://schemas.microsoft.com/office/powerpoint/2010/main" val="92171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a:t>
            </a:r>
            <a:r>
              <a:rPr lang="en-US" dirty="0" err="1"/>
              <a:t>hal</a:t>
            </a:r>
            <a:r>
              <a:rPr lang="en-US" dirty="0"/>
              <a:t> yang </a:t>
            </a:r>
            <a:r>
              <a:rPr lang="en-US" dirty="0" err="1"/>
              <a:t>harus</a:t>
            </a:r>
            <a:r>
              <a:rPr lang="en-US" dirty="0"/>
              <a:t> </a:t>
            </a:r>
            <a:r>
              <a:rPr lang="en-US" dirty="0" err="1"/>
              <a:t>diperhatikan</a:t>
            </a:r>
            <a:endParaRPr lang="id-ID" dirty="0"/>
          </a:p>
        </p:txBody>
      </p:sp>
      <p:sp>
        <p:nvSpPr>
          <p:cNvPr id="3" name="Content Placeholder 2"/>
          <p:cNvSpPr>
            <a:spLocks noGrp="1"/>
          </p:cNvSpPr>
          <p:nvPr>
            <p:ph idx="1"/>
          </p:nvPr>
        </p:nvSpPr>
        <p:spPr>
          <a:xfrm>
            <a:off x="629626" y="2128346"/>
            <a:ext cx="8655565" cy="4083268"/>
          </a:xfrm>
        </p:spPr>
        <p:txBody>
          <a:bodyPr>
            <a:noAutofit/>
          </a:bodyPr>
          <a:lstStyle/>
          <a:p>
            <a:pPr algn="just"/>
            <a:r>
              <a:rPr lang="id-ID" sz="2000" dirty="0"/>
              <a:t>Bagi yang KP </a:t>
            </a:r>
            <a:r>
              <a:rPr lang="id-ID" sz="2000" b="1" dirty="0" smtClean="0"/>
              <a:t>onsite</a:t>
            </a:r>
            <a:r>
              <a:rPr lang="en-ID" sz="2000" b="1" dirty="0" smtClean="0"/>
              <a:t>/online</a:t>
            </a:r>
            <a:r>
              <a:rPr lang="id-ID" sz="2000" dirty="0" smtClean="0"/>
              <a:t> </a:t>
            </a:r>
            <a:r>
              <a:rPr lang="id-ID" sz="2000" dirty="0"/>
              <a:t>p</a:t>
            </a:r>
            <a:r>
              <a:rPr lang="nn-NO" sz="2000" dirty="0"/>
              <a:t>ada hari pertama KP, semua mahasiswa diwajibkan bertemu Supervisor Perusahaan atau perwakilan perusahaan untuk berkenalan </a:t>
            </a:r>
            <a:endParaRPr lang="nn-NO" sz="2000" dirty="0" smtClean="0"/>
          </a:p>
          <a:p>
            <a:pPr algn="just"/>
            <a:r>
              <a:rPr lang="id-ID" sz="2000" dirty="0" smtClean="0"/>
              <a:t>Mahasiswa</a:t>
            </a:r>
            <a:r>
              <a:rPr lang="en-US" sz="2000" dirty="0" smtClean="0"/>
              <a:t> </a:t>
            </a:r>
            <a:r>
              <a:rPr lang="en-US" sz="2000" b="1" dirty="0"/>
              <a:t>wajib</a:t>
            </a:r>
            <a:r>
              <a:rPr lang="en-US" sz="2000" dirty="0"/>
              <a:t> mengirimkan email berisi refleksi pelaksanaan KP kepada dosen pembimbing setiap minggu (setiap Jumat Sore atau Sabtu Pagi). Refleksi ini mencakup kegiatan yang telah dilakukan, kegiatan yang akan dilakukan, dan kendala yang dihadapi</a:t>
            </a:r>
            <a:r>
              <a:rPr lang="id-ID" sz="2000" dirty="0"/>
              <a:t>).</a:t>
            </a:r>
            <a:endParaRPr lang="nn-NO" sz="2000" dirty="0"/>
          </a:p>
        </p:txBody>
      </p:sp>
    </p:spTree>
    <p:extLst>
      <p:ext uri="{BB962C8B-B14F-4D97-AF65-F5344CB8AC3E}">
        <p14:creationId xmlns:p14="http://schemas.microsoft.com/office/powerpoint/2010/main" val="340572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a:t>
            </a:r>
            <a:r>
              <a:rPr lang="en-US" dirty="0" err="1"/>
              <a:t>hal</a:t>
            </a:r>
            <a:r>
              <a:rPr lang="en-US" dirty="0"/>
              <a:t> yang </a:t>
            </a:r>
            <a:r>
              <a:rPr lang="en-US" dirty="0" err="1"/>
              <a:t>harus</a:t>
            </a:r>
            <a:r>
              <a:rPr lang="en-US" dirty="0"/>
              <a:t> </a:t>
            </a:r>
            <a:r>
              <a:rPr lang="en-US" dirty="0" err="1"/>
              <a:t>diperhatikan</a:t>
            </a:r>
            <a:endParaRPr lang="en-US" dirty="0"/>
          </a:p>
        </p:txBody>
      </p:sp>
      <p:sp>
        <p:nvSpPr>
          <p:cNvPr id="3" name="Content Placeholder 2"/>
          <p:cNvSpPr>
            <a:spLocks noGrp="1"/>
          </p:cNvSpPr>
          <p:nvPr>
            <p:ph idx="1"/>
          </p:nvPr>
        </p:nvSpPr>
        <p:spPr>
          <a:xfrm>
            <a:off x="629626" y="2029968"/>
            <a:ext cx="8898422" cy="4279392"/>
          </a:xfrm>
        </p:spPr>
        <p:txBody>
          <a:bodyPr>
            <a:noAutofit/>
          </a:bodyPr>
          <a:lstStyle/>
          <a:p>
            <a:pPr algn="just"/>
            <a:r>
              <a:rPr lang="en-US" sz="1900" dirty="0" err="1"/>
              <a:t>Produk</a:t>
            </a:r>
            <a:r>
              <a:rPr lang="en-US" sz="1900" dirty="0"/>
              <a:t> dan </a:t>
            </a:r>
            <a:r>
              <a:rPr lang="en-US" sz="1900" dirty="0" err="1"/>
              <a:t>dokumen</a:t>
            </a:r>
            <a:r>
              <a:rPr lang="en-US" sz="1900" dirty="0"/>
              <a:t> yang </a:t>
            </a:r>
            <a:r>
              <a:rPr lang="en-US" sz="1900" dirty="0" err="1"/>
              <a:t>dihasilkan</a:t>
            </a:r>
            <a:r>
              <a:rPr lang="en-US" sz="1900" dirty="0"/>
              <a:t> </a:t>
            </a:r>
            <a:r>
              <a:rPr lang="en-US" sz="1900" dirty="0" err="1"/>
              <a:t>selama</a:t>
            </a:r>
            <a:r>
              <a:rPr lang="en-US" sz="1900" dirty="0"/>
              <a:t> KP, </a:t>
            </a:r>
            <a:r>
              <a:rPr lang="en-US" sz="1900" dirty="0" err="1"/>
              <a:t>antara</a:t>
            </a:r>
            <a:r>
              <a:rPr lang="en-US" sz="1900" dirty="0"/>
              <a:t> lain: </a:t>
            </a:r>
            <a:r>
              <a:rPr lang="en-US" sz="1900" dirty="0" err="1"/>
              <a:t>ToR</a:t>
            </a:r>
            <a:r>
              <a:rPr lang="en-US" sz="1900" dirty="0"/>
              <a:t>, PIP, Log Activity, </a:t>
            </a:r>
            <a:r>
              <a:rPr lang="en-US" sz="1900" dirty="0" err="1"/>
              <a:t>MoM</a:t>
            </a:r>
            <a:r>
              <a:rPr lang="en-US" sz="1900" dirty="0"/>
              <a:t>, WO (</a:t>
            </a:r>
            <a:r>
              <a:rPr lang="en-US" sz="1900" dirty="0" err="1"/>
              <a:t>opsional</a:t>
            </a:r>
            <a:r>
              <a:rPr lang="en-US" sz="1900" dirty="0"/>
              <a:t>), draft </a:t>
            </a:r>
            <a:r>
              <a:rPr lang="en-US" sz="1900" dirty="0" err="1"/>
              <a:t>Dokumen</a:t>
            </a:r>
            <a:r>
              <a:rPr lang="en-US" sz="1900" dirty="0"/>
              <a:t> </a:t>
            </a:r>
            <a:r>
              <a:rPr lang="en-US" sz="1900" dirty="0" err="1"/>
              <a:t>Teknis</a:t>
            </a:r>
            <a:r>
              <a:rPr lang="en-US" sz="1900" dirty="0"/>
              <a:t>, draft </a:t>
            </a:r>
            <a:r>
              <a:rPr lang="en-US" sz="1900" dirty="0" err="1"/>
              <a:t>Laporan</a:t>
            </a:r>
            <a:r>
              <a:rPr lang="en-US" sz="1900" dirty="0"/>
              <a:t> KP, </a:t>
            </a:r>
            <a:r>
              <a:rPr lang="en-US" sz="1900" dirty="0" err="1"/>
              <a:t>dll</a:t>
            </a:r>
            <a:r>
              <a:rPr lang="en-US" sz="1900" dirty="0"/>
              <a:t>; </a:t>
            </a:r>
            <a:r>
              <a:rPr lang="en-US" sz="1900" dirty="0" err="1"/>
              <a:t>harus</a:t>
            </a:r>
            <a:r>
              <a:rPr lang="en-US" sz="1900" dirty="0"/>
              <a:t> </a:t>
            </a:r>
            <a:r>
              <a:rPr lang="en-US" sz="1900" dirty="0" err="1"/>
              <a:t>dibawa</a:t>
            </a:r>
            <a:r>
              <a:rPr lang="en-US" sz="1900" dirty="0"/>
              <a:t> </a:t>
            </a:r>
            <a:r>
              <a:rPr lang="en-US" sz="1900" dirty="0" err="1"/>
              <a:t>pulang</a:t>
            </a:r>
            <a:r>
              <a:rPr lang="en-US" sz="1900" dirty="0"/>
              <a:t> </a:t>
            </a:r>
            <a:r>
              <a:rPr lang="en-US" sz="1900" dirty="0" err="1"/>
              <a:t>dalam</a:t>
            </a:r>
            <a:r>
              <a:rPr lang="en-US" sz="1900" dirty="0"/>
              <a:t> </a:t>
            </a:r>
            <a:r>
              <a:rPr lang="en-US" sz="1900" dirty="0" err="1"/>
              <a:t>bentuk</a:t>
            </a:r>
            <a:r>
              <a:rPr lang="en-US" sz="1900" dirty="0"/>
              <a:t> </a:t>
            </a:r>
            <a:r>
              <a:rPr lang="en-US" sz="1900" i="1" dirty="0"/>
              <a:t>softcopy</a:t>
            </a:r>
            <a:r>
              <a:rPr lang="en-US" sz="1900" dirty="0"/>
              <a:t> </a:t>
            </a:r>
            <a:r>
              <a:rPr lang="en-US" sz="1900" dirty="0" err="1"/>
              <a:t>ke</a:t>
            </a:r>
            <a:r>
              <a:rPr lang="en-US" sz="1900" dirty="0"/>
              <a:t> IT Del</a:t>
            </a:r>
          </a:p>
          <a:p>
            <a:pPr algn="just"/>
            <a:r>
              <a:rPr lang="en-US" sz="1900" dirty="0" err="1"/>
              <a:t>Untuk</a:t>
            </a:r>
            <a:r>
              <a:rPr lang="en-US" sz="1900" dirty="0"/>
              <a:t> </a:t>
            </a:r>
            <a:r>
              <a:rPr lang="en-US" sz="1900" dirty="0" err="1"/>
              <a:t>produk</a:t>
            </a:r>
            <a:r>
              <a:rPr lang="en-US" sz="1900" dirty="0"/>
              <a:t> yang </a:t>
            </a:r>
            <a:r>
              <a:rPr lang="en-US" sz="1900" dirty="0" err="1"/>
              <a:t>bersifat</a:t>
            </a:r>
            <a:r>
              <a:rPr lang="en-US" sz="1900" dirty="0"/>
              <a:t> </a:t>
            </a:r>
            <a:r>
              <a:rPr lang="en-US" sz="1900" dirty="0" err="1"/>
              <a:t>rahasia</a:t>
            </a:r>
            <a:r>
              <a:rPr lang="en-US" sz="1900" dirty="0"/>
              <a:t>, </a:t>
            </a:r>
            <a:r>
              <a:rPr lang="en-US" sz="1900" dirty="0" err="1"/>
              <a:t>pengoperasiannya</a:t>
            </a:r>
            <a:r>
              <a:rPr lang="en-US" sz="1900" dirty="0"/>
              <a:t> </a:t>
            </a:r>
            <a:r>
              <a:rPr lang="en-US" sz="1900" dirty="0" err="1"/>
              <a:t>hendaklah</a:t>
            </a:r>
            <a:r>
              <a:rPr lang="en-US" sz="1900" dirty="0"/>
              <a:t> </a:t>
            </a:r>
            <a:r>
              <a:rPr lang="en-US" sz="1900" dirty="0" err="1"/>
              <a:t>didokumentasikan</a:t>
            </a:r>
            <a:r>
              <a:rPr lang="en-US" sz="1900" dirty="0"/>
              <a:t> </a:t>
            </a:r>
            <a:r>
              <a:rPr lang="en-US" sz="1900" dirty="0" err="1"/>
              <a:t>dalam</a:t>
            </a:r>
            <a:r>
              <a:rPr lang="en-US" sz="1900" dirty="0"/>
              <a:t> </a:t>
            </a:r>
            <a:r>
              <a:rPr lang="en-US" sz="1900" dirty="0" err="1"/>
              <a:t>bentuk</a:t>
            </a:r>
            <a:r>
              <a:rPr lang="en-US" sz="1900" dirty="0"/>
              <a:t> video </a:t>
            </a:r>
            <a:r>
              <a:rPr lang="en-US" sz="1900" dirty="0" err="1"/>
              <a:t>dengan</a:t>
            </a:r>
            <a:r>
              <a:rPr lang="en-US" sz="1900" dirty="0"/>
              <a:t> </a:t>
            </a:r>
            <a:r>
              <a:rPr lang="en-US" sz="1900" dirty="0" err="1"/>
              <a:t>sepengetahuan</a:t>
            </a:r>
            <a:r>
              <a:rPr lang="en-US" sz="1900" dirty="0"/>
              <a:t> Supervisor Perusahaan</a:t>
            </a:r>
          </a:p>
          <a:p>
            <a:pPr algn="just"/>
            <a:r>
              <a:rPr lang="id-ID" sz="1900" dirty="0"/>
              <a:t>Bagi yang KP </a:t>
            </a:r>
            <a:r>
              <a:rPr lang="id-ID" sz="1900" b="1" dirty="0"/>
              <a:t>onsite</a:t>
            </a:r>
            <a:r>
              <a:rPr lang="id-ID" sz="1900" dirty="0"/>
              <a:t>, </a:t>
            </a:r>
            <a:r>
              <a:rPr lang="es-ES" sz="1900" dirty="0" err="1"/>
              <a:t>Seluruh</a:t>
            </a:r>
            <a:r>
              <a:rPr lang="es-ES" sz="1900" dirty="0"/>
              <a:t> </a:t>
            </a:r>
            <a:r>
              <a:rPr lang="es-ES" sz="1900" dirty="0" err="1"/>
              <a:t>dokumen</a:t>
            </a:r>
            <a:r>
              <a:rPr lang="es-ES" sz="1900" dirty="0"/>
              <a:t> KP </a:t>
            </a:r>
            <a:r>
              <a:rPr lang="es-ES" sz="1900" dirty="0" err="1"/>
              <a:t>harus</a:t>
            </a:r>
            <a:r>
              <a:rPr lang="es-ES" sz="1900" dirty="0"/>
              <a:t> </a:t>
            </a:r>
            <a:r>
              <a:rPr lang="es-ES" sz="1900" dirty="0" err="1"/>
              <a:t>ditandatangani</a:t>
            </a:r>
            <a:r>
              <a:rPr lang="es-ES" sz="1900" dirty="0"/>
              <a:t> </a:t>
            </a:r>
            <a:r>
              <a:rPr lang="es-ES" sz="1900" dirty="0" err="1"/>
              <a:t>oleh</a:t>
            </a:r>
            <a:r>
              <a:rPr lang="es-ES" sz="1900" dirty="0"/>
              <a:t> Supervisor </a:t>
            </a:r>
            <a:r>
              <a:rPr lang="es-ES" sz="1900" dirty="0" err="1"/>
              <a:t>Perusahaan</a:t>
            </a:r>
            <a:r>
              <a:rPr lang="es-ES" sz="1900" dirty="0"/>
              <a:t> [dan </a:t>
            </a:r>
            <a:r>
              <a:rPr lang="es-ES" sz="1900" dirty="0" err="1"/>
              <a:t>dibubuhi</a:t>
            </a:r>
            <a:r>
              <a:rPr lang="es-ES" sz="1900" dirty="0"/>
              <a:t> </a:t>
            </a:r>
            <a:r>
              <a:rPr lang="es-ES" sz="1900" dirty="0" err="1"/>
              <a:t>cap</a:t>
            </a:r>
            <a:r>
              <a:rPr lang="es-ES" sz="1900" dirty="0"/>
              <a:t> </a:t>
            </a:r>
            <a:r>
              <a:rPr lang="es-ES" sz="1900" dirty="0" err="1"/>
              <a:t>perusahaan</a:t>
            </a:r>
            <a:r>
              <a:rPr lang="es-ES" sz="1900" dirty="0"/>
              <a:t>]</a:t>
            </a:r>
            <a:endParaRPr lang="id-ID" sz="1900" dirty="0"/>
          </a:p>
          <a:p>
            <a:pPr algn="just"/>
            <a:r>
              <a:rPr lang="id-ID" sz="1900" dirty="0"/>
              <a:t>Bagi yang KP </a:t>
            </a:r>
            <a:r>
              <a:rPr lang="id-ID" sz="1900" b="1" dirty="0"/>
              <a:t>online</a:t>
            </a:r>
            <a:r>
              <a:rPr lang="id-ID" sz="1900" dirty="0"/>
              <a:t>, </a:t>
            </a:r>
            <a:r>
              <a:rPr lang="es-ES" sz="1900" dirty="0" err="1"/>
              <a:t>Seluruh</a:t>
            </a:r>
            <a:r>
              <a:rPr lang="es-ES" sz="1900" dirty="0"/>
              <a:t> </a:t>
            </a:r>
            <a:r>
              <a:rPr lang="es-ES" sz="1900" dirty="0" err="1"/>
              <a:t>dokumen</a:t>
            </a:r>
            <a:r>
              <a:rPr lang="es-ES" sz="1900" dirty="0"/>
              <a:t> KP </a:t>
            </a:r>
            <a:r>
              <a:rPr lang="es-ES" sz="1900" dirty="0" err="1"/>
              <a:t>harus</a:t>
            </a:r>
            <a:r>
              <a:rPr lang="es-ES" sz="1900" dirty="0"/>
              <a:t> </a:t>
            </a:r>
            <a:r>
              <a:rPr lang="es-ES" sz="1900" dirty="0" err="1"/>
              <a:t>ditandatangani</a:t>
            </a:r>
            <a:r>
              <a:rPr lang="es-ES" sz="1900" dirty="0"/>
              <a:t> </a:t>
            </a:r>
            <a:r>
              <a:rPr lang="es-ES" sz="1900" dirty="0" err="1"/>
              <a:t>oleh</a:t>
            </a:r>
            <a:r>
              <a:rPr lang="es-ES" sz="1900" dirty="0"/>
              <a:t> Supervisor </a:t>
            </a:r>
            <a:r>
              <a:rPr lang="es-ES" sz="1900" dirty="0" err="1"/>
              <a:t>Perusahaan</a:t>
            </a:r>
            <a:r>
              <a:rPr lang="es-ES" sz="1900" dirty="0"/>
              <a:t> </a:t>
            </a:r>
            <a:r>
              <a:rPr lang="id-ID" sz="1900" dirty="0"/>
              <a:t>dengan tanda tangan digital</a:t>
            </a:r>
          </a:p>
          <a:p>
            <a:pPr algn="just"/>
            <a:r>
              <a:rPr lang="id-ID" sz="1900" dirty="0"/>
              <a:t>S</a:t>
            </a:r>
            <a:r>
              <a:rPr lang="nn-NO" sz="1900" dirty="0"/>
              <a:t>ediakanlah</a:t>
            </a:r>
            <a:r>
              <a:rPr lang="id-ID" sz="1900" dirty="0"/>
              <a:t> </a:t>
            </a:r>
            <a:r>
              <a:rPr lang="nn-NO" sz="1900" dirty="0">
                <a:solidFill>
                  <a:srgbClr val="FF0000"/>
                </a:solidFill>
              </a:rPr>
              <a:t>kertas </a:t>
            </a:r>
            <a:r>
              <a:rPr lang="nn-NO" sz="1900" i="1" dirty="0">
                <a:solidFill>
                  <a:srgbClr val="FF0000"/>
                </a:solidFill>
              </a:rPr>
              <a:t>concorde</a:t>
            </a:r>
            <a:r>
              <a:rPr lang="nn-NO" sz="1900" dirty="0">
                <a:solidFill>
                  <a:srgbClr val="FF0000"/>
                </a:solidFill>
              </a:rPr>
              <a:t> sejumlah 2 lembar</a:t>
            </a:r>
            <a:r>
              <a:rPr lang="nn-NO" sz="1900" dirty="0"/>
              <a:t>. Lembar ini dipergunakan untuk mencetak Lembar Pengesahan Laporan KP.  Jumlah minimum Lembar Pengesahan yang diperlukan adalah 2 lembar</a:t>
            </a:r>
            <a:r>
              <a:rPr lang="id-ID" sz="1900" dirty="0"/>
              <a:t>.</a:t>
            </a:r>
          </a:p>
        </p:txBody>
      </p:sp>
    </p:spTree>
    <p:extLst>
      <p:ext uri="{BB962C8B-B14F-4D97-AF65-F5344CB8AC3E}">
        <p14:creationId xmlns:p14="http://schemas.microsoft.com/office/powerpoint/2010/main" val="263931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Hal-hal yang harus diperhatikan</a:t>
            </a:r>
          </a:p>
        </p:txBody>
      </p:sp>
      <p:sp>
        <p:nvSpPr>
          <p:cNvPr id="3" name="Content Placeholder 2"/>
          <p:cNvSpPr>
            <a:spLocks noGrp="1"/>
          </p:cNvSpPr>
          <p:nvPr>
            <p:ph idx="1"/>
          </p:nvPr>
        </p:nvSpPr>
        <p:spPr>
          <a:xfrm>
            <a:off x="629626" y="2228006"/>
            <a:ext cx="8655565" cy="4117930"/>
          </a:xfrm>
        </p:spPr>
        <p:txBody>
          <a:bodyPr>
            <a:noAutofit/>
          </a:bodyPr>
          <a:lstStyle/>
          <a:p>
            <a:pPr algn="just"/>
            <a:r>
              <a:rPr lang="fi-FI" sz="2000" dirty="0"/>
              <a:t>Pada hari terakhir pelaksanaan serah terima antara mahasiswa dengan perusahaan:</a:t>
            </a:r>
            <a:endParaRPr lang="nn-NO" sz="2000" dirty="0"/>
          </a:p>
          <a:p>
            <a:pPr lvl="1" algn="just"/>
            <a:r>
              <a:rPr lang="en-US" sz="2000" dirty="0" err="1"/>
              <a:t>Mahasiswa</a:t>
            </a:r>
            <a:r>
              <a:rPr lang="en-US" sz="2000" dirty="0"/>
              <a:t> </a:t>
            </a:r>
            <a:r>
              <a:rPr lang="en-US" sz="2000" dirty="0" err="1"/>
              <a:t>harus</a:t>
            </a:r>
            <a:r>
              <a:rPr lang="en-US" sz="2000" dirty="0"/>
              <a:t> </a:t>
            </a:r>
            <a:r>
              <a:rPr lang="en-US" sz="2000" dirty="0" err="1"/>
              <a:t>meminta</a:t>
            </a:r>
            <a:r>
              <a:rPr lang="en-US" sz="2000" dirty="0"/>
              <a:t> </a:t>
            </a:r>
            <a:r>
              <a:rPr lang="en-US" sz="2000" dirty="0" err="1"/>
              <a:t>kembali</a:t>
            </a:r>
            <a:r>
              <a:rPr lang="en-US" sz="2000" dirty="0"/>
              <a:t> </a:t>
            </a:r>
            <a:r>
              <a:rPr lang="fi-FI" sz="2000" dirty="0">
                <a:solidFill>
                  <a:srgbClr val="FF0000"/>
                </a:solidFill>
              </a:rPr>
              <a:t>Form Penilaian Pelaksanaan Kerja Praktik oleh Perusahaan</a:t>
            </a:r>
            <a:r>
              <a:rPr lang="fi-FI" sz="2000" dirty="0"/>
              <a:t> (</a:t>
            </a:r>
            <a:r>
              <a:rPr lang="fi-FI" sz="2000" dirty="0">
                <a:solidFill>
                  <a:srgbClr val="FF0000"/>
                </a:solidFill>
              </a:rPr>
              <a:t>Ev1-KP-YY-AxxG</a:t>
            </a:r>
            <a:r>
              <a:rPr lang="fi-FI" sz="2000" dirty="0"/>
              <a:t>)</a:t>
            </a:r>
            <a:r>
              <a:rPr lang="en-US" sz="2000" dirty="0"/>
              <a:t> yang </a:t>
            </a:r>
            <a:r>
              <a:rPr lang="en-US" sz="2000" dirty="0" err="1"/>
              <a:t>sudah</a:t>
            </a:r>
            <a:r>
              <a:rPr lang="en-US" sz="2000" dirty="0"/>
              <a:t> </a:t>
            </a:r>
            <a:r>
              <a:rPr lang="en-US" sz="2000" dirty="0" err="1"/>
              <a:t>diisi</a:t>
            </a:r>
            <a:r>
              <a:rPr lang="en-US" sz="2000" dirty="0"/>
              <a:t> dan </a:t>
            </a:r>
            <a:r>
              <a:rPr lang="en-US" sz="2000" dirty="0" err="1"/>
              <a:t>ditandatangi</a:t>
            </a:r>
            <a:r>
              <a:rPr lang="en-US" sz="2000" dirty="0"/>
              <a:t> </a:t>
            </a:r>
            <a:r>
              <a:rPr lang="en-US" sz="2000" dirty="0" err="1"/>
              <a:t>oleh</a:t>
            </a:r>
            <a:r>
              <a:rPr lang="en-US" sz="2000" dirty="0"/>
              <a:t> Supervisor Perusahaan </a:t>
            </a:r>
            <a:r>
              <a:rPr lang="en-US" sz="2000" dirty="0" err="1"/>
              <a:t>dalam</a:t>
            </a:r>
            <a:r>
              <a:rPr lang="en-US" sz="2000" dirty="0"/>
              <a:t> </a:t>
            </a:r>
            <a:r>
              <a:rPr lang="en-US" sz="2000" dirty="0" err="1"/>
              <a:t>keadaan</a:t>
            </a:r>
            <a:r>
              <a:rPr lang="en-US" sz="2000" dirty="0"/>
              <a:t> </a:t>
            </a:r>
            <a:r>
              <a:rPr lang="en-US" sz="2000" dirty="0" err="1"/>
              <a:t>amplop</a:t>
            </a:r>
            <a:r>
              <a:rPr lang="en-US" sz="2000" dirty="0"/>
              <a:t> </a:t>
            </a:r>
            <a:r>
              <a:rPr lang="en-US" sz="2000" dirty="0" err="1"/>
              <a:t>tertutup</a:t>
            </a:r>
            <a:endParaRPr lang="en-US" sz="2000" dirty="0"/>
          </a:p>
          <a:p>
            <a:pPr lvl="1" algn="just"/>
            <a:r>
              <a:rPr lang="en-US" sz="2000" dirty="0" err="1"/>
              <a:t>Mahasiswa</a:t>
            </a:r>
            <a:r>
              <a:rPr lang="en-US" sz="2000" dirty="0"/>
              <a:t> </a:t>
            </a:r>
            <a:r>
              <a:rPr lang="en-US" sz="2000" dirty="0" err="1"/>
              <a:t>meminta</a:t>
            </a:r>
            <a:r>
              <a:rPr lang="en-US" sz="2000" dirty="0"/>
              <a:t> </a:t>
            </a:r>
            <a:r>
              <a:rPr lang="en-US" sz="2000" dirty="0" err="1"/>
              <a:t>pengesahan</a:t>
            </a:r>
            <a:r>
              <a:rPr lang="en-US" sz="2000" dirty="0"/>
              <a:t> Supervisor Perusahaan </a:t>
            </a:r>
            <a:r>
              <a:rPr lang="en-US" sz="2000" dirty="0" err="1"/>
              <a:t>pada</a:t>
            </a:r>
            <a:r>
              <a:rPr lang="en-US" sz="2000" dirty="0"/>
              <a:t> </a:t>
            </a:r>
            <a:r>
              <a:rPr lang="en-US" sz="2000" dirty="0" err="1"/>
              <a:t>dokumen</a:t>
            </a:r>
            <a:r>
              <a:rPr lang="en-US" sz="2000" dirty="0"/>
              <a:t> </a:t>
            </a:r>
            <a:r>
              <a:rPr lang="en-US" sz="2000" dirty="0" err="1">
                <a:solidFill>
                  <a:srgbClr val="FF0000"/>
                </a:solidFill>
              </a:rPr>
              <a:t>Daftar</a:t>
            </a:r>
            <a:r>
              <a:rPr lang="en-US" sz="2000" dirty="0">
                <a:solidFill>
                  <a:srgbClr val="FF0000"/>
                </a:solidFill>
              </a:rPr>
              <a:t> Deliverables/Artifact</a:t>
            </a:r>
            <a:r>
              <a:rPr lang="en-US" sz="2000" dirty="0"/>
              <a:t> (</a:t>
            </a:r>
            <a:r>
              <a:rPr lang="en-US" sz="2000" dirty="0" err="1">
                <a:solidFill>
                  <a:srgbClr val="FF0000"/>
                </a:solidFill>
              </a:rPr>
              <a:t>Hsl</a:t>
            </a:r>
            <a:r>
              <a:rPr lang="en-US" sz="2000" dirty="0">
                <a:solidFill>
                  <a:srgbClr val="FF0000"/>
                </a:solidFill>
              </a:rPr>
              <a:t>-KP-YY-</a:t>
            </a:r>
            <a:r>
              <a:rPr lang="en-US" sz="2000" dirty="0" err="1">
                <a:solidFill>
                  <a:srgbClr val="FF0000"/>
                </a:solidFill>
              </a:rPr>
              <a:t>AxxG</a:t>
            </a:r>
            <a:r>
              <a:rPr lang="en-US" sz="2000" dirty="0"/>
              <a:t>) yang </a:t>
            </a:r>
            <a:r>
              <a:rPr lang="en-US" sz="2000" dirty="0" err="1"/>
              <a:t>dibawa</a:t>
            </a:r>
            <a:r>
              <a:rPr lang="en-US" sz="2000" dirty="0"/>
              <a:t> </a:t>
            </a:r>
            <a:r>
              <a:rPr lang="en-US" sz="2000" dirty="0" err="1"/>
              <a:t>Mahasiswa</a:t>
            </a:r>
            <a:r>
              <a:rPr lang="en-US" sz="2000" dirty="0"/>
              <a:t> </a:t>
            </a:r>
            <a:r>
              <a:rPr lang="en-US" sz="2000" dirty="0" err="1"/>
              <a:t>Setelah</a:t>
            </a:r>
            <a:r>
              <a:rPr lang="en-US" sz="2000" dirty="0"/>
              <a:t> KP</a:t>
            </a:r>
          </a:p>
          <a:p>
            <a:pPr lvl="1" algn="just"/>
            <a:r>
              <a:rPr lang="en-US" sz="2000" dirty="0" err="1"/>
              <a:t>Mahasiswa</a:t>
            </a:r>
            <a:r>
              <a:rPr lang="en-US" sz="2000" dirty="0"/>
              <a:t> </a:t>
            </a:r>
            <a:r>
              <a:rPr lang="en-US" sz="2000" dirty="0" err="1"/>
              <a:t>meminta</a:t>
            </a:r>
            <a:r>
              <a:rPr lang="en-US" sz="2000" dirty="0"/>
              <a:t> Supervisor Perusahaan atau </a:t>
            </a:r>
            <a:r>
              <a:rPr lang="en-US" sz="2000" dirty="0" err="1"/>
              <a:t>pihak</a:t>
            </a:r>
            <a:r>
              <a:rPr lang="en-US" sz="2000" dirty="0"/>
              <a:t> </a:t>
            </a:r>
            <a:r>
              <a:rPr lang="en-US" sz="2000" dirty="0" err="1"/>
              <a:t>perusahaan</a:t>
            </a:r>
            <a:r>
              <a:rPr lang="en-US" sz="2000" dirty="0"/>
              <a:t> </a:t>
            </a:r>
            <a:r>
              <a:rPr lang="en-US" sz="2000" dirty="0" err="1"/>
              <a:t>untuk</a:t>
            </a:r>
            <a:r>
              <a:rPr lang="en-US" sz="2000" dirty="0"/>
              <a:t> </a:t>
            </a:r>
            <a:r>
              <a:rPr lang="en-US" sz="2000" dirty="0" err="1"/>
              <a:t>mengisi</a:t>
            </a:r>
            <a:r>
              <a:rPr lang="en-US" sz="2000" dirty="0"/>
              <a:t> </a:t>
            </a:r>
            <a:r>
              <a:rPr lang="en-US" sz="2000" dirty="0" err="1">
                <a:solidFill>
                  <a:srgbClr val="FF0000"/>
                </a:solidFill>
              </a:rPr>
              <a:t>Kuesioner</a:t>
            </a:r>
            <a:r>
              <a:rPr lang="en-US" sz="2000" dirty="0">
                <a:solidFill>
                  <a:srgbClr val="FF0000"/>
                </a:solidFill>
              </a:rPr>
              <a:t> </a:t>
            </a:r>
            <a:r>
              <a:rPr lang="en-US" sz="2000" dirty="0" err="1">
                <a:solidFill>
                  <a:srgbClr val="FF0000"/>
                </a:solidFill>
              </a:rPr>
              <a:t>Masukan</a:t>
            </a:r>
            <a:r>
              <a:rPr lang="en-US" sz="2000" dirty="0">
                <a:solidFill>
                  <a:srgbClr val="FF0000"/>
                </a:solidFill>
              </a:rPr>
              <a:t> </a:t>
            </a:r>
            <a:r>
              <a:rPr lang="en-US" sz="2000" dirty="0" err="1">
                <a:solidFill>
                  <a:srgbClr val="FF0000"/>
                </a:solidFill>
              </a:rPr>
              <a:t>Industri</a:t>
            </a:r>
            <a:r>
              <a:rPr lang="en-US" sz="2000" dirty="0">
                <a:solidFill>
                  <a:srgbClr val="FF0000"/>
                </a:solidFill>
              </a:rPr>
              <a:t> </a:t>
            </a:r>
            <a:r>
              <a:rPr lang="en-US" sz="2000" dirty="0" err="1">
                <a:solidFill>
                  <a:srgbClr val="FF0000"/>
                </a:solidFill>
              </a:rPr>
              <a:t>untuk</a:t>
            </a:r>
            <a:r>
              <a:rPr lang="en-US" sz="2000" dirty="0">
                <a:solidFill>
                  <a:srgbClr val="FF0000"/>
                </a:solidFill>
              </a:rPr>
              <a:t> FITE IT Del</a:t>
            </a:r>
          </a:p>
        </p:txBody>
      </p:sp>
    </p:spTree>
    <p:extLst>
      <p:ext uri="{BB962C8B-B14F-4D97-AF65-F5344CB8AC3E}">
        <p14:creationId xmlns:p14="http://schemas.microsoft.com/office/powerpoint/2010/main" val="209409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Prosedur Komunikasi</a:t>
            </a:r>
          </a:p>
        </p:txBody>
      </p:sp>
      <p:sp>
        <p:nvSpPr>
          <p:cNvPr id="3" name="Content Placeholder 2"/>
          <p:cNvSpPr>
            <a:spLocks noGrp="1"/>
          </p:cNvSpPr>
          <p:nvPr>
            <p:ph idx="1"/>
          </p:nvPr>
        </p:nvSpPr>
        <p:spPr/>
        <p:txBody>
          <a:bodyPr>
            <a:normAutofit/>
          </a:bodyPr>
          <a:lstStyle/>
          <a:p>
            <a:pPr algn="just"/>
            <a:r>
              <a:rPr lang="en-US" sz="2000" dirty="0" err="1"/>
              <a:t>Mahasiswa</a:t>
            </a:r>
            <a:r>
              <a:rPr lang="en-US" sz="2000" dirty="0"/>
              <a:t> </a:t>
            </a:r>
            <a:r>
              <a:rPr lang="en-US" sz="2000" dirty="0" err="1"/>
              <a:t>dengan</a:t>
            </a:r>
            <a:r>
              <a:rPr lang="en-US" sz="2000" dirty="0"/>
              <a:t> </a:t>
            </a:r>
            <a:r>
              <a:rPr lang="id-ID" sz="2000" dirty="0"/>
              <a:t>Koordinator</a:t>
            </a:r>
            <a:endParaRPr lang="en-US" sz="2000" dirty="0"/>
          </a:p>
          <a:p>
            <a:pPr lvl="1" algn="just"/>
            <a:r>
              <a:rPr lang="en-US" sz="2000" dirty="0" err="1"/>
              <a:t>WhatsApp</a:t>
            </a:r>
            <a:r>
              <a:rPr lang="en-US" sz="2000" dirty="0"/>
              <a:t>, Email, </a:t>
            </a:r>
            <a:r>
              <a:rPr lang="en-US" sz="2000" dirty="0" err="1"/>
              <a:t>Telepon</a:t>
            </a:r>
            <a:r>
              <a:rPr lang="en-US" sz="2000" dirty="0"/>
              <a:t>, dan </a:t>
            </a:r>
            <a:r>
              <a:rPr lang="en-US" sz="2000" dirty="0" err="1"/>
              <a:t>eCourse</a:t>
            </a:r>
            <a:r>
              <a:rPr lang="en-US" sz="2000" dirty="0"/>
              <a:t> IT Del</a:t>
            </a:r>
          </a:p>
          <a:p>
            <a:pPr algn="just"/>
            <a:r>
              <a:rPr lang="en-US" sz="2000" dirty="0" err="1"/>
              <a:t>Mahasiswa</a:t>
            </a:r>
            <a:r>
              <a:rPr lang="en-US" sz="2000" dirty="0"/>
              <a:t> </a:t>
            </a:r>
            <a:r>
              <a:rPr lang="en-US" sz="2000" dirty="0" err="1"/>
              <a:t>dengan</a:t>
            </a:r>
            <a:r>
              <a:rPr lang="en-US" sz="2000" dirty="0"/>
              <a:t> Pembimbing </a:t>
            </a:r>
          </a:p>
          <a:p>
            <a:pPr lvl="1" algn="just"/>
            <a:r>
              <a:rPr lang="en-US" sz="2000" dirty="0" err="1"/>
              <a:t>WhatsApp</a:t>
            </a:r>
            <a:r>
              <a:rPr lang="en-US" sz="2000" dirty="0"/>
              <a:t>, Email</a:t>
            </a:r>
            <a:r>
              <a:rPr lang="id-ID" sz="2000" dirty="0"/>
              <a:t> dan </a:t>
            </a:r>
            <a:r>
              <a:rPr lang="en-US" sz="2000" dirty="0" err="1"/>
              <a:t>eCourse</a:t>
            </a:r>
            <a:r>
              <a:rPr lang="en-US" sz="2000" dirty="0"/>
              <a:t> IT Del</a:t>
            </a:r>
          </a:p>
          <a:p>
            <a:pPr algn="just"/>
            <a:r>
              <a:rPr lang="en-US" sz="2000" dirty="0" err="1"/>
              <a:t>Diskusi</a:t>
            </a:r>
            <a:r>
              <a:rPr lang="en-US" sz="2000" dirty="0"/>
              <a:t> </a:t>
            </a:r>
            <a:r>
              <a:rPr lang="en-US" sz="2000" dirty="0" err="1"/>
              <a:t>Mahasiswa</a:t>
            </a:r>
            <a:r>
              <a:rPr lang="en-US" sz="2000" dirty="0"/>
              <a:t> </a:t>
            </a:r>
            <a:r>
              <a:rPr lang="en-US" sz="2000" dirty="0" err="1"/>
              <a:t>dengan</a:t>
            </a:r>
            <a:r>
              <a:rPr lang="en-US" sz="2000" dirty="0"/>
              <a:t> </a:t>
            </a:r>
            <a:r>
              <a:rPr lang="en-US" sz="2000" dirty="0" err="1"/>
              <a:t>Mahasiswa</a:t>
            </a:r>
            <a:endParaRPr lang="en-US" sz="2000" dirty="0"/>
          </a:p>
          <a:p>
            <a:pPr lvl="1" algn="just"/>
            <a:r>
              <a:rPr lang="en-US" sz="2000" dirty="0" err="1"/>
              <a:t>WhatsApp</a:t>
            </a:r>
            <a:r>
              <a:rPr lang="en-US" sz="2000" dirty="0"/>
              <a:t> dan </a:t>
            </a:r>
            <a:r>
              <a:rPr lang="en-US" sz="2000" dirty="0" err="1"/>
              <a:t>eCourse</a:t>
            </a:r>
            <a:r>
              <a:rPr lang="en-US" sz="2000" dirty="0"/>
              <a:t> IT Del</a:t>
            </a:r>
          </a:p>
        </p:txBody>
      </p:sp>
    </p:spTree>
    <p:extLst>
      <p:ext uri="{BB962C8B-B14F-4D97-AF65-F5344CB8AC3E}">
        <p14:creationId xmlns:p14="http://schemas.microsoft.com/office/powerpoint/2010/main" val="385959461"/>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1578</TotalTime>
  <Words>636</Words>
  <Application>Microsoft Office PowerPoint</Application>
  <PresentationFormat>A4 Paper (210x297 mm)</PresentationFormat>
  <Paragraphs>67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Cambria</vt:lpstr>
      <vt:lpstr>Wingdings 2</vt:lpstr>
      <vt:lpstr>Dividend</vt:lpstr>
      <vt:lpstr>pembekalan KP S1-IF 2023</vt:lpstr>
      <vt:lpstr>Overview</vt:lpstr>
      <vt:lpstr>Milestone Pelaksanaan KP ( 6 Juni – 19 Agustus 2022)</vt:lpstr>
      <vt:lpstr>Milestone Pelaksanaan KP (6 Juni – 19 Agustus 2022)</vt:lpstr>
      <vt:lpstr>Hal-hal yang harus diperhatikan</vt:lpstr>
      <vt:lpstr>Hal-hal yang harus diperhatikan</vt:lpstr>
      <vt:lpstr>Hal-hal yang harus diperhatikan</vt:lpstr>
      <vt:lpstr>Hal-hal yang harus diperhatikan</vt:lpstr>
      <vt:lpstr>Prosedur Komunikasi</vt:lpstr>
      <vt:lpstr>Ecourse “Kerja Praktik S1 SI 2022/2023”</vt:lpstr>
    </vt:vector>
  </TitlesOfParts>
  <Company>Institut Teknologi Del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Sosialisasi Milestone KP S1 SI 2019</dc:title>
  <dc:creator>Samuel Situmeang</dc:creator>
  <cp:lastModifiedBy>User</cp:lastModifiedBy>
  <cp:revision>56</cp:revision>
  <dcterms:created xsi:type="dcterms:W3CDTF">2019-05-30T03:36:36Z</dcterms:created>
  <dcterms:modified xsi:type="dcterms:W3CDTF">2023-05-31T07:41:15Z</dcterms:modified>
</cp:coreProperties>
</file>