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6" r:id="rId3"/>
    <p:sldId id="477" r:id="rId4"/>
    <p:sldId id="478" r:id="rId5"/>
    <p:sldId id="485" r:id="rId6"/>
    <p:sldId id="486" r:id="rId7"/>
    <p:sldId id="479" r:id="rId8"/>
    <p:sldId id="483" r:id="rId9"/>
    <p:sldId id="487" r:id="rId10"/>
    <p:sldId id="484" r:id="rId11"/>
    <p:sldId id="488" r:id="rId12"/>
    <p:sldId id="480" r:id="rId13"/>
    <p:sldId id="482" r:id="rId14"/>
    <p:sldId id="481" r:id="rId15"/>
    <p:sldId id="257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8" y="-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3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09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933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62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97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04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368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06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683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671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87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9E38B-3EF7-4EB5-A5C8-18555174C9E2}" type="datetimeFigureOut">
              <a:rPr lang="id-ID" smtClean="0"/>
              <a:t>16/02/2022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ECE8-C510-4AC5-889A-AF83C1C33B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69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Modul Praktik Klasifikasi-1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102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2062-7FD8-4F4C-A455-2410EF46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5EFE-2756-49A3-8E77-AE7B1609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A.B. </a:t>
            </a:r>
            <a:r>
              <a:rPr lang="en-ID" dirty="0" err="1"/>
              <a:t>Sendok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A.B.A </a:t>
            </a:r>
            <a:r>
              <a:rPr lang="en-ID" dirty="0" err="1"/>
              <a:t>Fungis</a:t>
            </a:r>
            <a:r>
              <a:rPr lang="en-ID" dirty="0"/>
              <a:t> </a:t>
            </a:r>
            <a:r>
              <a:rPr lang="en-ID" dirty="0" err="1"/>
              <a:t>Sendok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A.B.A.A. </a:t>
            </a:r>
            <a:r>
              <a:rPr lang="en-ID" dirty="0" err="1"/>
              <a:t>Sendok</a:t>
            </a:r>
            <a:r>
              <a:rPr lang="en-ID" dirty="0"/>
              <a:t> </a:t>
            </a:r>
            <a:r>
              <a:rPr lang="en-ID" dirty="0" err="1"/>
              <a:t>makan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A.B.A.B </a:t>
            </a:r>
            <a:r>
              <a:rPr lang="en-ID" dirty="0" err="1"/>
              <a:t>Sendok</a:t>
            </a:r>
            <a:r>
              <a:rPr lang="en-ID" dirty="0"/>
              <a:t> </a:t>
            </a:r>
            <a:r>
              <a:rPr lang="en-ID" dirty="0" err="1"/>
              <a:t>teh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A.B.A.C </a:t>
            </a:r>
            <a:r>
              <a:rPr lang="en-ID" dirty="0" err="1"/>
              <a:t>Sendok</a:t>
            </a:r>
            <a:r>
              <a:rPr lang="en-ID" dirty="0"/>
              <a:t> Nasi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789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A341-9DDB-460C-AF0C-697E74E7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44DB-441F-4EB5-82AC-70B16BF4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A.C. Kuali</a:t>
            </a:r>
          </a:p>
          <a:p>
            <a:pPr marL="0" indent="0">
              <a:buNone/>
            </a:pPr>
            <a:r>
              <a:rPr lang="en-US" dirty="0"/>
              <a:t>A.C.A </a:t>
            </a:r>
            <a:r>
              <a:rPr lang="en-US" dirty="0" err="1"/>
              <a:t>Fungsi</a:t>
            </a:r>
            <a:r>
              <a:rPr lang="en-US" dirty="0"/>
              <a:t> kali</a:t>
            </a:r>
          </a:p>
          <a:p>
            <a:pPr marL="0" indent="0">
              <a:buNone/>
            </a:pPr>
            <a:r>
              <a:rPr lang="en-US" dirty="0"/>
              <a:t>A.C.A.A </a:t>
            </a:r>
            <a:r>
              <a:rPr lang="en-US" dirty="0" err="1"/>
              <a:t>masak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A.C.B </a:t>
            </a:r>
            <a:r>
              <a:rPr lang="en-US" dirty="0" err="1"/>
              <a:t>Bahan</a:t>
            </a:r>
            <a:r>
              <a:rPr lang="en-US" dirty="0"/>
              <a:t>/material Kuali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294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29C9-A797-4658-A317-07573E1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81F8-46BB-4A17-9E00-6160B210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345 Criminal Law (Hukum </a:t>
            </a:r>
            <a:r>
              <a:rPr lang="en-US" dirty="0" err="1"/>
              <a:t>Pidana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3 (300) </a:t>
            </a:r>
            <a:r>
              <a:rPr lang="en-US" dirty="0" err="1"/>
              <a:t>Ilmu-ilmu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</a:p>
          <a:p>
            <a:pPr marL="514350" indent="-514350">
              <a:buAutoNum type="arabicPlain" startAt="4"/>
            </a:pPr>
            <a:r>
              <a:rPr lang="en-US" dirty="0"/>
              <a:t>(40) Hukum</a:t>
            </a:r>
          </a:p>
          <a:p>
            <a:pPr marL="514350" indent="-514350">
              <a:buAutoNum type="arabicPlain" startAt="4"/>
            </a:pPr>
            <a:r>
              <a:rPr lang="en-US" dirty="0" err="1"/>
              <a:t>Pidana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616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5B64-0337-41DB-A43F-4B8A5990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5D7D-C537-4A9B-AD62-5EF8FC3F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dapur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346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C157-F295-422C-8ACF-AC21602B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DC8C-ACDE-4DB6-B7FF-A7204794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1.1 </a:t>
            </a:r>
            <a:r>
              <a:rPr lang="en-US" dirty="0" err="1"/>
              <a:t>Piring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Identifikasi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Jenis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Bahan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Ukuran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Bentuk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474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71148" cy="959341"/>
          </a:xfrm>
        </p:spPr>
        <p:txBody>
          <a:bodyPr/>
          <a:lstStyle/>
          <a:p>
            <a:r>
              <a:rPr lang="id-ID" dirty="0"/>
              <a:t>Bentuk Kelompok : 5 s.d 7 orang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77" y="15993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, </a:t>
            </a:r>
            <a:r>
              <a:rPr lang="en-US" dirty="0" err="1"/>
              <a:t>peralatan</a:t>
            </a:r>
            <a:r>
              <a:rPr lang="en-US" dirty="0"/>
              <a:t>, </a:t>
            </a:r>
            <a:r>
              <a:rPr lang="en-US" dirty="0" err="1"/>
              <a:t>pohon</a:t>
            </a:r>
            <a:r>
              <a:rPr lang="en-US" dirty="0"/>
              <a:t>, </a:t>
            </a:r>
            <a:r>
              <a:rPr lang="en-US" dirty="0" err="1"/>
              <a:t>buah</a:t>
            </a:r>
            <a:r>
              <a:rPr lang="en-US" dirty="0"/>
              <a:t>, </a:t>
            </a:r>
            <a:r>
              <a:rPr lang="en-US" dirty="0" err="1"/>
              <a:t>binatang</a:t>
            </a:r>
            <a:r>
              <a:rPr lang="en-US" dirty="0"/>
              <a:t> dan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terlibih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: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63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</a:t>
            </a:r>
            <a:r>
              <a:rPr lang="en-US" dirty="0"/>
              <a:t>l</a:t>
            </a:r>
            <a:r>
              <a:rPr lang="id-ID" dirty="0"/>
              <a:t>asisifikasi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11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Book Antiqua" panose="02040602050305030304" pitchFamily="18" charset="0"/>
              </a:rPr>
              <a:t>Kegiatan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itu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mencakup</a:t>
            </a:r>
            <a:r>
              <a:rPr lang="en-US" dirty="0">
                <a:latin typeface="Book Antiqua" panose="02040602050305030304" pitchFamily="18" charset="0"/>
              </a:rPr>
              <a:t>: </a:t>
            </a:r>
            <a:r>
              <a:rPr lang="id-ID" dirty="0">
                <a:latin typeface="Book Antiqua" panose="02040602050305030304" pitchFamily="18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id-ID" dirty="0">
                <a:latin typeface="Book Antiqua" panose="02040602050305030304" pitchFamily="18" charset="0"/>
              </a:rPr>
              <a:t>P</a:t>
            </a:r>
            <a:r>
              <a:rPr lang="en-US" dirty="0" err="1">
                <a:latin typeface="Book Antiqua" panose="02040602050305030304" pitchFamily="18" charset="0"/>
              </a:rPr>
              <a:t>rocess</a:t>
            </a:r>
            <a:r>
              <a:rPr lang="en-US" dirty="0">
                <a:latin typeface="Book Antiqua" panose="02040602050305030304" pitchFamily="18" charset="0"/>
              </a:rPr>
              <a:t> of grouping</a:t>
            </a:r>
            <a:endParaRPr lang="id-ID" dirty="0">
              <a:latin typeface="Book Antiqua" panose="0204060205030503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id-ID" dirty="0">
                <a:latin typeface="Book Antiqua" panose="02040602050305030304" pitchFamily="18" charset="0"/>
              </a:rPr>
              <a:t>A</a:t>
            </a:r>
            <a:r>
              <a:rPr lang="en-US" dirty="0" err="1">
                <a:latin typeface="Book Antiqua" panose="02040602050305030304" pitchFamily="18" charset="0"/>
              </a:rPr>
              <a:t>rranging</a:t>
            </a:r>
            <a:r>
              <a:rPr lang="en-US" dirty="0">
                <a:latin typeface="Book Antiqua" panose="02040602050305030304" pitchFamily="18" charset="0"/>
              </a:rPr>
              <a:t> of things according to </a:t>
            </a:r>
            <a:r>
              <a:rPr lang="en-US" i="1" dirty="0">
                <a:latin typeface="Book Antiqua" panose="02040602050305030304" pitchFamily="18" charset="0"/>
              </a:rPr>
              <a:t>likeness</a:t>
            </a:r>
            <a:r>
              <a:rPr lang="en-US" dirty="0">
                <a:latin typeface="Book Antiqua" panose="02040602050305030304" pitchFamily="18" charset="0"/>
              </a:rPr>
              <a:t> and </a:t>
            </a:r>
            <a:r>
              <a:rPr lang="en-US" i="1" dirty="0">
                <a:latin typeface="Book Antiqua" panose="02040602050305030304" pitchFamily="18" charset="0"/>
              </a:rPr>
              <a:t>unlikeness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i="1" dirty="0">
                <a:latin typeface="Book Antiqua" panose="02040602050305030304" pitchFamily="18" charset="0"/>
              </a:rPr>
              <a:t>(per/</a:t>
            </a:r>
            <a:r>
              <a:rPr lang="en-US" i="1" dirty="0" err="1">
                <a:latin typeface="Book Antiqua" panose="02040602050305030304" pitchFamily="18" charset="0"/>
              </a:rPr>
              <a:t>kesamaan</a:t>
            </a:r>
            <a:r>
              <a:rPr lang="en-US" i="1" dirty="0">
                <a:latin typeface="Book Antiqua" panose="02040602050305030304" pitchFamily="18" charset="0"/>
              </a:rPr>
              <a:t>)</a:t>
            </a:r>
            <a:endParaRPr lang="id-ID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C5DB-8DBE-4C6A-A1B9-FEED3ED0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8418-4E51-4601-ADCA-31348D75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9" y="1420906"/>
            <a:ext cx="10977282" cy="519056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Perhatikanlah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Peralatan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dapur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 </a:t>
            </a:r>
            <a:r>
              <a:rPr lang="en-US" dirty="0" err="1"/>
              <a:t>rumahmu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disekitarmu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 err="1"/>
              <a:t>Piring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Sendok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Kuali</a:t>
            </a:r>
          </a:p>
          <a:p>
            <a:pPr marL="514350" indent="-514350">
              <a:buAutoNum type="arabicPeriod"/>
            </a:pPr>
            <a:r>
              <a:rPr lang="en-US" dirty="0" err="1"/>
              <a:t>Periuk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Gelas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Pisau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/>
              <a:t>Kelompokkan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/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abjad (</a:t>
            </a:r>
            <a:r>
              <a:rPr lang="en-US" dirty="0" err="1"/>
              <a:t>huruf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2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777D-FB42-4B3D-9422-7D1DAEFA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357"/>
          </a:xfrm>
        </p:spPr>
        <p:txBody>
          <a:bodyPr/>
          <a:lstStyle/>
          <a:p>
            <a:r>
              <a:rPr lang="en-US" dirty="0" err="1"/>
              <a:t>Pengelompokan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E8C8-3E48-4FEB-80B3-907FAFA4D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38865"/>
            <a:ext cx="10820400" cy="39380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Dapur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1.1 </a:t>
            </a:r>
            <a:r>
              <a:rPr lang="en-US" dirty="0" err="1"/>
              <a:t>Piring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1.1.1 </a:t>
            </a:r>
            <a:r>
              <a:rPr lang="en-US" dirty="0" err="1"/>
              <a:t>Piring</a:t>
            </a:r>
            <a:r>
              <a:rPr lang="en-US" dirty="0"/>
              <a:t> </a:t>
            </a:r>
            <a:r>
              <a:rPr lang="en-US" dirty="0" err="1"/>
              <a:t>Plastik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1.1.1.1 </a:t>
            </a:r>
            <a:r>
              <a:rPr lang="en-US" dirty="0" err="1"/>
              <a:t>Piring</a:t>
            </a:r>
            <a:r>
              <a:rPr lang="en-US" dirty="0"/>
              <a:t> Kecil</a:t>
            </a:r>
          </a:p>
          <a:p>
            <a:pPr marL="0" indent="0">
              <a:buNone/>
            </a:pPr>
            <a:r>
              <a:rPr lang="en-US" dirty="0"/>
              <a:t>1.1.1.2 </a:t>
            </a:r>
            <a:r>
              <a:rPr lang="en-US" dirty="0" err="1"/>
              <a:t>Pring</a:t>
            </a:r>
            <a:r>
              <a:rPr lang="en-US" dirty="0"/>
              <a:t> </a:t>
            </a:r>
            <a:r>
              <a:rPr lang="en-US" dirty="0" err="1"/>
              <a:t>Ceper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1.1.2 </a:t>
            </a:r>
            <a:r>
              <a:rPr lang="en-US" dirty="0" err="1"/>
              <a:t>Pring</a:t>
            </a:r>
            <a:r>
              <a:rPr lang="en-US" dirty="0"/>
              <a:t> </a:t>
            </a:r>
            <a:r>
              <a:rPr lang="en-US" dirty="0" err="1"/>
              <a:t>Aluminium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1.1.3 </a:t>
            </a:r>
            <a:r>
              <a:rPr lang="en-US" dirty="0" err="1"/>
              <a:t>Piring</a:t>
            </a:r>
            <a:r>
              <a:rPr lang="en-US" dirty="0"/>
              <a:t> </a:t>
            </a:r>
            <a:r>
              <a:rPr lang="en-US" dirty="0" err="1"/>
              <a:t>Kaca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1.2 </a:t>
            </a:r>
            <a:r>
              <a:rPr lang="en-US" dirty="0" err="1"/>
              <a:t>Sendok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1.3 Kuali</a:t>
            </a:r>
          </a:p>
          <a:p>
            <a:pPr marL="0" indent="0">
              <a:buNone/>
            </a:pPr>
            <a:r>
              <a:rPr lang="en-US" dirty="0"/>
              <a:t>1.4 </a:t>
            </a:r>
            <a:r>
              <a:rPr lang="en-US" dirty="0" err="1"/>
              <a:t>Periuk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1.5 </a:t>
            </a:r>
            <a:r>
              <a:rPr lang="en-US" dirty="0" err="1"/>
              <a:t>Gelas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1.6 </a:t>
            </a:r>
            <a:r>
              <a:rPr lang="en-US" dirty="0" err="1"/>
              <a:t>Pisau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5A0A8-605B-4ED8-8FB1-82C834A0265B}"/>
              </a:ext>
            </a:extLst>
          </p:cNvPr>
          <p:cNvSpPr txBox="1"/>
          <p:nvPr/>
        </p:nvSpPr>
        <p:spPr>
          <a:xfrm>
            <a:off x="533400" y="1027522"/>
            <a:ext cx="1093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ook Antiqua" panose="02040602050305030304" pitchFamily="18" charset="0"/>
              </a:rPr>
              <a:t>Kalau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kita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beri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notasi</a:t>
            </a:r>
            <a:r>
              <a:rPr lang="en-US" sz="2400" dirty="0">
                <a:latin typeface="Book Antiqua" panose="02040602050305030304" pitchFamily="18" charset="0"/>
              </a:rPr>
              <a:t> (</a:t>
            </a:r>
            <a:r>
              <a:rPr lang="en-US" sz="2400" dirty="0" err="1">
                <a:latin typeface="Book Antiqua" panose="02040602050305030304" pitchFamily="18" charset="0"/>
              </a:rPr>
              <a:t>lambang</a:t>
            </a:r>
            <a:r>
              <a:rPr lang="en-US" sz="2400" dirty="0">
                <a:latin typeface="Book Antiqua" panose="02040602050305030304" pitchFamily="18" charset="0"/>
              </a:rPr>
              <a:t>, </a:t>
            </a:r>
            <a:r>
              <a:rPr lang="en-US" sz="2400" dirty="0" err="1">
                <a:latin typeface="Book Antiqua" panose="02040602050305030304" pitchFamily="18" charset="0"/>
              </a:rPr>
              <a:t>simbol</a:t>
            </a:r>
            <a:r>
              <a:rPr lang="en-US" sz="2400" dirty="0">
                <a:latin typeface="Book Antiqua" panose="02040602050305030304" pitchFamily="18" charset="0"/>
              </a:rPr>
              <a:t>) </a:t>
            </a:r>
            <a:r>
              <a:rPr lang="en-US" sz="2400" dirty="0" err="1">
                <a:latin typeface="Book Antiqua" panose="02040602050305030304" pitchFamily="18" charset="0"/>
              </a:rPr>
              <a:t>peralatan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dapur</a:t>
            </a:r>
            <a:r>
              <a:rPr lang="en-US" sz="2400" dirty="0">
                <a:latin typeface="Book Antiqua" panose="02040602050305030304" pitchFamily="18" charset="0"/>
              </a:rPr>
              <a:t>  </a:t>
            </a:r>
            <a:r>
              <a:rPr lang="en-US" sz="2400" dirty="0" err="1">
                <a:latin typeface="Book Antiqua" panose="02040602050305030304" pitchFamily="18" charset="0"/>
              </a:rPr>
              <a:t>adalah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satu</a:t>
            </a:r>
            <a:r>
              <a:rPr lang="en-US" sz="2400" dirty="0">
                <a:latin typeface="Book Antiqua" panose="02040602050305030304" pitchFamily="18" charset="0"/>
              </a:rPr>
              <a:t>  1, </a:t>
            </a:r>
            <a:r>
              <a:rPr lang="en-US" sz="2400" dirty="0" err="1">
                <a:latin typeface="Book Antiqua" panose="02040602050305030304" pitchFamily="18" charset="0"/>
              </a:rPr>
              <a:t>maka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notasi</a:t>
            </a:r>
            <a:r>
              <a:rPr lang="en-US" sz="2400" dirty="0">
                <a:latin typeface="Book Antiqua" panose="02040602050305030304" pitchFamily="18" charset="0"/>
              </a:rPr>
              <a:t> (symbol) yang </a:t>
            </a:r>
            <a:r>
              <a:rPr lang="en-US" sz="2400" dirty="0" err="1">
                <a:latin typeface="Book Antiqua" panose="02040602050305030304" pitchFamily="18" charset="0"/>
              </a:rPr>
              <a:t>lainnya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akan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berasal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dari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angka</a:t>
            </a:r>
            <a:r>
              <a:rPr lang="en-US" sz="2400" dirty="0">
                <a:latin typeface="Book Antiqua" panose="02040602050305030304" pitchFamily="18" charset="0"/>
              </a:rPr>
              <a:t> 1</a:t>
            </a:r>
            <a:endParaRPr lang="en-ID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9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E92B-00F4-4A28-A887-72BD6468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62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Arranging of things according to likeness and unlikeness 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81AE-2499-4BDC-A799-9DC1B80F9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2" y="878401"/>
            <a:ext cx="10919012" cy="565687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D" sz="2600" dirty="0"/>
              <a:t>1.1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</a:p>
          <a:p>
            <a:pPr marL="0" indent="0">
              <a:buNone/>
            </a:pPr>
            <a:r>
              <a:rPr lang="en-ID" sz="2600" dirty="0" err="1">
                <a:solidFill>
                  <a:srgbClr val="FF0000"/>
                </a:solidFill>
              </a:rPr>
              <a:t>Identifikasi</a:t>
            </a:r>
            <a:r>
              <a:rPr lang="en-ID" sz="26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D" sz="2600" dirty="0" err="1"/>
              <a:t>Fungsi</a:t>
            </a:r>
            <a:r>
              <a:rPr lang="en-ID" sz="2600" dirty="0"/>
              <a:t>: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makan</a:t>
            </a:r>
            <a:r>
              <a:rPr lang="en-ID" sz="2600" dirty="0"/>
              <a:t>,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tempat</a:t>
            </a:r>
            <a:r>
              <a:rPr lang="en-ID" sz="2600" dirty="0"/>
              <a:t> </a:t>
            </a:r>
            <a:r>
              <a:rPr lang="en-ID" sz="2600" dirty="0" err="1"/>
              <a:t>syaur</a:t>
            </a:r>
            <a:r>
              <a:rPr lang="en-ID" sz="2600" dirty="0"/>
              <a:t>, </a:t>
            </a:r>
            <a:r>
              <a:rPr lang="en-ID" sz="2600" dirty="0" err="1"/>
              <a:t>pirin</a:t>
            </a:r>
            <a:r>
              <a:rPr lang="en-ID" sz="2600" dirty="0"/>
              <a:t> </a:t>
            </a:r>
            <a:r>
              <a:rPr lang="en-ID" sz="2600" dirty="0" err="1"/>
              <a:t>tempat</a:t>
            </a:r>
            <a:r>
              <a:rPr lang="en-ID" sz="2600" dirty="0"/>
              <a:t> </a:t>
            </a:r>
            <a:r>
              <a:rPr lang="en-ID" sz="2600" dirty="0" err="1"/>
              <a:t>lauk</a:t>
            </a:r>
            <a:r>
              <a:rPr lang="en-ID" sz="2600" dirty="0"/>
              <a:t>, </a:t>
            </a:r>
            <a:r>
              <a:rPr lang="en-ID" sz="2600" dirty="0" err="1"/>
              <a:t>pring</a:t>
            </a:r>
            <a:r>
              <a:rPr lang="en-ID" sz="2600" dirty="0"/>
              <a:t> </a:t>
            </a:r>
            <a:r>
              <a:rPr lang="en-ID" sz="2600" dirty="0" err="1"/>
              <a:t>tempat</a:t>
            </a:r>
            <a:r>
              <a:rPr lang="en-ID" sz="2600" dirty="0"/>
              <a:t> </a:t>
            </a:r>
            <a:r>
              <a:rPr lang="en-ID" sz="2600" dirty="0" err="1"/>
              <a:t>kue</a:t>
            </a:r>
            <a:r>
              <a:rPr lang="en-ID" sz="2600" dirty="0"/>
              <a:t>.</a:t>
            </a:r>
          </a:p>
          <a:p>
            <a:pPr marL="0" indent="0">
              <a:buNone/>
            </a:pPr>
            <a:r>
              <a:rPr lang="en-ID" sz="2600" dirty="0" err="1"/>
              <a:t>Bahan</a:t>
            </a:r>
            <a:r>
              <a:rPr lang="en-ID" sz="2600" dirty="0"/>
              <a:t>/material: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kaca</a:t>
            </a:r>
            <a:r>
              <a:rPr lang="en-ID" sz="2600" dirty="0"/>
              <a:t>,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logam</a:t>
            </a:r>
            <a:r>
              <a:rPr lang="en-ID" sz="2600" dirty="0"/>
              <a:t>/</a:t>
            </a:r>
            <a:r>
              <a:rPr lang="en-ID" sz="2600" dirty="0" err="1"/>
              <a:t>besi</a:t>
            </a:r>
            <a:r>
              <a:rPr lang="en-ID" sz="2600" dirty="0"/>
              <a:t>,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terbuat</a:t>
            </a:r>
            <a:r>
              <a:rPr lang="en-ID" sz="2600" dirty="0"/>
              <a:t> plastic, </a:t>
            </a:r>
            <a:r>
              <a:rPr lang="en-ID" sz="2600" dirty="0" err="1"/>
              <a:t>pirng</a:t>
            </a:r>
            <a:r>
              <a:rPr lang="en-ID" sz="2600" dirty="0"/>
              <a:t> </a:t>
            </a:r>
            <a:r>
              <a:rPr lang="en-ID" sz="2600" dirty="0" err="1"/>
              <a:t>terbuat</a:t>
            </a:r>
            <a:r>
              <a:rPr lang="en-ID" sz="2600" dirty="0"/>
              <a:t> </a:t>
            </a:r>
            <a:r>
              <a:rPr lang="en-ID" sz="2600" dirty="0" err="1"/>
              <a:t>dari</a:t>
            </a:r>
            <a:r>
              <a:rPr lang="en-ID" sz="2600" dirty="0"/>
              <a:t>  </a:t>
            </a:r>
            <a:r>
              <a:rPr lang="en-ID" sz="2600" dirty="0" err="1"/>
              <a:t>fiber</a:t>
            </a:r>
            <a:r>
              <a:rPr lang="en-ID" sz="2600" dirty="0"/>
              <a:t>,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terbuat</a:t>
            </a:r>
            <a:r>
              <a:rPr lang="en-ID" sz="2600" dirty="0"/>
              <a:t> </a:t>
            </a:r>
            <a:r>
              <a:rPr lang="en-ID" sz="2600" dirty="0" err="1"/>
              <a:t>dari</a:t>
            </a:r>
            <a:r>
              <a:rPr lang="en-ID" sz="2600" dirty="0"/>
              <a:t> </a:t>
            </a:r>
            <a:r>
              <a:rPr lang="en-ID" sz="2600" dirty="0" err="1"/>
              <a:t>kayu</a:t>
            </a:r>
            <a:endParaRPr lang="en-ID" sz="2600" dirty="0"/>
          </a:p>
          <a:p>
            <a:pPr marL="0" indent="0">
              <a:buNone/>
            </a:pPr>
            <a:r>
              <a:rPr lang="en-ID" sz="2600" dirty="0" err="1"/>
              <a:t>Bentuk</a:t>
            </a:r>
            <a:r>
              <a:rPr lang="en-ID" sz="2600" dirty="0"/>
              <a:t>: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bulat</a:t>
            </a:r>
            <a:r>
              <a:rPr lang="en-ID" sz="2600" dirty="0"/>
              <a:t>, </a:t>
            </a:r>
            <a:r>
              <a:rPr lang="en-ID" sz="2600" dirty="0" err="1"/>
              <a:t>ada</a:t>
            </a:r>
            <a:r>
              <a:rPr lang="en-ID" sz="2600" dirty="0"/>
              <a:t>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segi</a:t>
            </a:r>
            <a:r>
              <a:rPr lang="en-ID" sz="2600" dirty="0"/>
              <a:t> </a:t>
            </a:r>
            <a:r>
              <a:rPr lang="en-ID" sz="2600" dirty="0" err="1"/>
              <a:t>empat</a:t>
            </a:r>
            <a:r>
              <a:rPr lang="en-ID" sz="2600" dirty="0"/>
              <a:t>, </a:t>
            </a:r>
            <a:r>
              <a:rPr lang="en-ID" sz="2600" dirty="0" err="1"/>
              <a:t>piring</a:t>
            </a:r>
            <a:r>
              <a:rPr lang="en-ID" sz="2600" dirty="0"/>
              <a:t> oval</a:t>
            </a:r>
          </a:p>
          <a:p>
            <a:pPr marL="0" indent="0">
              <a:buNone/>
            </a:pPr>
            <a:r>
              <a:rPr lang="en-ID" sz="2600" dirty="0" err="1"/>
              <a:t>Ukuran</a:t>
            </a:r>
            <a:r>
              <a:rPr lang="en-ID" sz="2600" dirty="0"/>
              <a:t>/Size: </a:t>
            </a:r>
            <a:r>
              <a:rPr lang="en-ID" sz="2600" dirty="0" err="1"/>
              <a:t>ukuran</a:t>
            </a:r>
            <a:r>
              <a:rPr lang="en-ID" sz="2600" dirty="0"/>
              <a:t> </a:t>
            </a:r>
            <a:r>
              <a:rPr lang="en-ID" sz="2600" dirty="0" err="1"/>
              <a:t>kecil</a:t>
            </a:r>
            <a:r>
              <a:rPr lang="en-ID" sz="2600" dirty="0"/>
              <a:t>, </a:t>
            </a:r>
            <a:r>
              <a:rPr lang="en-ID" sz="2600" dirty="0" err="1"/>
              <a:t>ukuran</a:t>
            </a:r>
            <a:r>
              <a:rPr lang="en-ID" sz="2600" dirty="0"/>
              <a:t> </a:t>
            </a:r>
            <a:r>
              <a:rPr lang="en-ID" sz="2600" dirty="0" err="1"/>
              <a:t>sedang</a:t>
            </a:r>
            <a:r>
              <a:rPr lang="en-ID" sz="2600" dirty="0"/>
              <a:t>, </a:t>
            </a:r>
            <a:r>
              <a:rPr lang="en-ID" sz="2600" dirty="0" err="1"/>
              <a:t>ukuran</a:t>
            </a:r>
            <a:r>
              <a:rPr lang="en-ID" sz="2600" dirty="0"/>
              <a:t> </a:t>
            </a:r>
            <a:r>
              <a:rPr lang="en-ID" sz="2600" dirty="0" err="1"/>
              <a:t>besar</a:t>
            </a:r>
            <a:r>
              <a:rPr lang="en-ID" sz="2600" dirty="0"/>
              <a:t>, super jumbo</a:t>
            </a:r>
          </a:p>
          <a:p>
            <a:pPr marL="0" indent="0">
              <a:buNone/>
            </a:pPr>
            <a:r>
              <a:rPr lang="en-ID" sz="2600" dirty="0"/>
              <a:t>1.1 </a:t>
            </a:r>
            <a:r>
              <a:rPr lang="en-ID" sz="2600" dirty="0" err="1"/>
              <a:t>Piring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1.1.1 </a:t>
            </a:r>
            <a:r>
              <a:rPr lang="en-ID" sz="2600" dirty="0" err="1"/>
              <a:t>Fungsi</a:t>
            </a:r>
            <a:r>
              <a:rPr lang="en-ID" sz="2600" dirty="0"/>
              <a:t> </a:t>
            </a:r>
            <a:r>
              <a:rPr lang="en-ID" sz="2600" dirty="0" err="1"/>
              <a:t>Piring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1.1.2 </a:t>
            </a:r>
            <a:r>
              <a:rPr lang="en-ID" sz="2600" dirty="0" err="1"/>
              <a:t>Bahan</a:t>
            </a:r>
            <a:r>
              <a:rPr lang="en-ID" sz="2600" dirty="0"/>
              <a:t>/</a:t>
            </a:r>
            <a:r>
              <a:rPr lang="en-ID" sz="2600" dirty="0" err="1"/>
              <a:t>materi</a:t>
            </a:r>
            <a:r>
              <a:rPr lang="en-ID" sz="2600" dirty="0"/>
              <a:t> </a:t>
            </a:r>
            <a:r>
              <a:rPr lang="en-ID" sz="2600" dirty="0" err="1"/>
              <a:t>piring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1.1.3 </a:t>
            </a:r>
            <a:r>
              <a:rPr lang="en-ID" sz="2600" dirty="0" err="1"/>
              <a:t>Bentuk</a:t>
            </a:r>
            <a:r>
              <a:rPr lang="en-ID" sz="2600" dirty="0"/>
              <a:t> </a:t>
            </a:r>
            <a:r>
              <a:rPr lang="en-ID" sz="2600" dirty="0" err="1"/>
              <a:t>Piring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1.1.4 </a:t>
            </a:r>
            <a:r>
              <a:rPr lang="en-ID" sz="2600" dirty="0" err="1"/>
              <a:t>Ukuran</a:t>
            </a:r>
            <a:r>
              <a:rPr lang="en-ID" sz="2600" dirty="0"/>
              <a:t>/size </a:t>
            </a:r>
            <a:r>
              <a:rPr lang="en-ID" sz="2600" dirty="0" err="1"/>
              <a:t>Piring</a:t>
            </a:r>
            <a:endParaRPr lang="en-ID" sz="2600" dirty="0"/>
          </a:p>
          <a:p>
            <a:pPr marL="0" indent="0">
              <a:buNone/>
            </a:pP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1.1.1 </a:t>
            </a:r>
            <a:r>
              <a:rPr lang="en-ID" sz="2600" dirty="0" err="1"/>
              <a:t>Fungsi</a:t>
            </a:r>
            <a:r>
              <a:rPr lang="en-ID" sz="2600" dirty="0"/>
              <a:t> </a:t>
            </a:r>
            <a:r>
              <a:rPr lang="en-ID" sz="2600" dirty="0" err="1"/>
              <a:t>Piring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1.1.1.1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makan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1.1.1.2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Tempat</a:t>
            </a:r>
            <a:r>
              <a:rPr lang="en-ID" sz="2600" dirty="0"/>
              <a:t> </a:t>
            </a:r>
            <a:r>
              <a:rPr lang="en-ID" sz="2600" dirty="0" err="1"/>
              <a:t>sayur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1.1.1.3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utk</a:t>
            </a:r>
            <a:r>
              <a:rPr lang="en-ID" sz="2600" dirty="0"/>
              <a:t> </a:t>
            </a:r>
            <a:r>
              <a:rPr lang="en-ID" sz="2600" dirty="0" err="1"/>
              <a:t>lauk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1.1.2. </a:t>
            </a:r>
            <a:r>
              <a:rPr lang="en-ID" sz="2600" dirty="0" err="1"/>
              <a:t>Bahan</a:t>
            </a:r>
            <a:r>
              <a:rPr lang="en-ID" sz="2600" dirty="0"/>
              <a:t>/</a:t>
            </a:r>
            <a:r>
              <a:rPr lang="en-ID" sz="2600" dirty="0" err="1"/>
              <a:t>materi</a:t>
            </a:r>
            <a:r>
              <a:rPr lang="en-ID" sz="2600" dirty="0"/>
              <a:t> </a:t>
            </a:r>
            <a:r>
              <a:rPr lang="en-ID" sz="2600" dirty="0" err="1"/>
              <a:t>Piring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1.1.2.1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kaca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1.1.2.2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besi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1.1.3 </a:t>
            </a:r>
            <a:r>
              <a:rPr lang="en-ID" sz="2600" dirty="0" err="1"/>
              <a:t>Bentuk</a:t>
            </a:r>
            <a:r>
              <a:rPr lang="en-ID" sz="2600" dirty="0"/>
              <a:t> </a:t>
            </a:r>
            <a:r>
              <a:rPr lang="en-ID" sz="2600" dirty="0" err="1"/>
              <a:t>Piring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1.1.3.1 </a:t>
            </a:r>
            <a:r>
              <a:rPr lang="en-ID" sz="2600" dirty="0" err="1"/>
              <a:t>Pring</a:t>
            </a:r>
            <a:r>
              <a:rPr lang="en-ID" sz="2600" dirty="0"/>
              <a:t> </a:t>
            </a:r>
            <a:r>
              <a:rPr lang="en-ID" sz="2600" dirty="0" err="1"/>
              <a:t>bulat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1.1.3.2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segi</a:t>
            </a:r>
            <a:r>
              <a:rPr lang="en-ID" sz="2600" dirty="0"/>
              <a:t> </a:t>
            </a:r>
            <a:r>
              <a:rPr lang="en-ID" sz="2600" dirty="0" err="1"/>
              <a:t>empat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1.1.4. </a:t>
            </a:r>
            <a:r>
              <a:rPr lang="en-ID" sz="2600" dirty="0" err="1"/>
              <a:t>Ukuran</a:t>
            </a:r>
            <a:r>
              <a:rPr lang="en-ID" sz="2600" dirty="0"/>
              <a:t> </a:t>
            </a:r>
            <a:r>
              <a:rPr lang="en-ID" sz="2600" dirty="0" err="1"/>
              <a:t>Piring</a:t>
            </a:r>
            <a:endParaRPr lang="en-ID" sz="2600" dirty="0"/>
          </a:p>
          <a:p>
            <a:pPr marL="0" indent="0">
              <a:buNone/>
            </a:pPr>
            <a:r>
              <a:rPr lang="en-ID" sz="2600" dirty="0"/>
              <a:t>1.1.4.1 </a:t>
            </a:r>
            <a:r>
              <a:rPr lang="en-ID" sz="2600" dirty="0" err="1"/>
              <a:t>Piring</a:t>
            </a:r>
            <a:r>
              <a:rPr lang="en-ID" sz="2600" dirty="0"/>
              <a:t> </a:t>
            </a:r>
            <a:r>
              <a:rPr lang="en-ID" sz="2600" dirty="0" err="1"/>
              <a:t>ukuran</a:t>
            </a:r>
            <a:r>
              <a:rPr lang="en-ID" sz="2600" dirty="0"/>
              <a:t> </a:t>
            </a:r>
            <a:r>
              <a:rPr lang="en-ID" sz="2600" dirty="0" err="1"/>
              <a:t>kecil</a:t>
            </a:r>
            <a:endParaRPr lang="en-ID" sz="26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627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65CD-49CD-4A65-84D7-E737F478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 DDC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8718-9176-45DE-9246-E45D1421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346. Hukum </a:t>
            </a:r>
            <a:r>
              <a:rPr lang="en-US" dirty="0" err="1"/>
              <a:t>Perdata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300 </a:t>
            </a:r>
            <a:r>
              <a:rPr lang="en-US" dirty="0" err="1"/>
              <a:t>ilmu-ilmu</a:t>
            </a:r>
            <a:r>
              <a:rPr lang="en-US" dirty="0"/>
              <a:t> </a:t>
            </a:r>
            <a:r>
              <a:rPr lang="en-US" dirty="0" err="1"/>
              <a:t>sosial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40 </a:t>
            </a:r>
            <a:r>
              <a:rPr lang="en-US" dirty="0" err="1"/>
              <a:t>hukum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</a:t>
            </a:r>
            <a:r>
              <a:rPr lang="en-US" dirty="0" err="1"/>
              <a:t>perdata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300 Social </a:t>
            </a:r>
            <a:r>
              <a:rPr lang="en-US" dirty="0" err="1"/>
              <a:t>Sicences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310 </a:t>
            </a:r>
            <a:r>
              <a:rPr lang="en-US" dirty="0" err="1"/>
              <a:t>Statistik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320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Politik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330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ekonomi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340 </a:t>
            </a:r>
            <a:r>
              <a:rPr lang="en-US" dirty="0" err="1"/>
              <a:t>Ilmu</a:t>
            </a:r>
            <a:r>
              <a:rPr lang="en-US" dirty="0"/>
              <a:t> Hukum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92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36A4-8F22-4D93-B66F-C50CEE4E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734"/>
          </a:xfrm>
        </p:spPr>
        <p:txBody>
          <a:bodyPr>
            <a:normAutofit fontScale="90000"/>
          </a:bodyPr>
          <a:lstStyle/>
          <a:p>
            <a:r>
              <a:rPr lang="en-ID" dirty="0"/>
              <a:t>Arranging of things according to 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57A8-501F-48EE-BBED-53389905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7" y="982942"/>
            <a:ext cx="10515600" cy="53595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1.2 </a:t>
            </a:r>
            <a:r>
              <a:rPr lang="en-US" dirty="0" err="1"/>
              <a:t>Sendok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Indektifikasi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sendok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: </a:t>
            </a:r>
            <a:r>
              <a:rPr lang="en-US" dirty="0" err="1"/>
              <a:t>sendok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, </a:t>
            </a:r>
            <a:r>
              <a:rPr lang="en-US" dirty="0" err="1"/>
              <a:t>sendok</a:t>
            </a:r>
            <a:r>
              <a:rPr lang="en-US" dirty="0"/>
              <a:t> </a:t>
            </a:r>
            <a:r>
              <a:rPr lang="en-US" dirty="0" err="1"/>
              <a:t>teh</a:t>
            </a:r>
            <a:r>
              <a:rPr lang="en-US" dirty="0"/>
              <a:t>, </a:t>
            </a:r>
            <a:r>
              <a:rPr lang="en-US" dirty="0" err="1"/>
              <a:t>sendok</a:t>
            </a:r>
            <a:r>
              <a:rPr lang="en-US" dirty="0"/>
              <a:t> nasi, </a:t>
            </a:r>
            <a:r>
              <a:rPr lang="en-US" dirty="0" err="1"/>
              <a:t>sendok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, </a:t>
            </a:r>
            <a:r>
              <a:rPr lang="en-US" dirty="0" err="1"/>
              <a:t>sendok</a:t>
            </a:r>
            <a:r>
              <a:rPr lang="en-US" dirty="0"/>
              <a:t> </a:t>
            </a:r>
            <a:r>
              <a:rPr lang="en-US" dirty="0" err="1"/>
              <a:t>sayur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Bahan</a:t>
            </a:r>
            <a:r>
              <a:rPr lang="en-US" dirty="0"/>
              <a:t>/</a:t>
            </a:r>
            <a:r>
              <a:rPr lang="en-US" dirty="0" err="1"/>
              <a:t>Materi</a:t>
            </a:r>
            <a:r>
              <a:rPr lang="en-US" dirty="0"/>
              <a:t>:  </a:t>
            </a:r>
            <a:r>
              <a:rPr lang="en-US" dirty="0" err="1"/>
              <a:t>sendok</a:t>
            </a:r>
            <a:r>
              <a:rPr lang="en-US" dirty="0"/>
              <a:t> </a:t>
            </a:r>
            <a:r>
              <a:rPr lang="en-US" dirty="0" err="1"/>
              <a:t>terbuat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besi</a:t>
            </a:r>
            <a:r>
              <a:rPr lang="en-US" dirty="0"/>
              <a:t>, </a:t>
            </a:r>
            <a:r>
              <a:rPr lang="en-US" dirty="0" err="1"/>
              <a:t>plastik</a:t>
            </a:r>
            <a:r>
              <a:rPr lang="en-US" dirty="0"/>
              <a:t>, </a:t>
            </a:r>
            <a:r>
              <a:rPr lang="en-US" dirty="0" err="1"/>
              <a:t>kayu</a:t>
            </a:r>
            <a:r>
              <a:rPr lang="en-US" dirty="0"/>
              <a:t>, </a:t>
            </a:r>
            <a:r>
              <a:rPr lang="en-US" dirty="0" err="1"/>
              <a:t>bambu</a:t>
            </a:r>
            <a:r>
              <a:rPr lang="en-US" dirty="0"/>
              <a:t>, fiber</a:t>
            </a:r>
          </a:p>
          <a:p>
            <a:pPr marL="0" indent="0">
              <a:buNone/>
            </a:pPr>
            <a:r>
              <a:rPr lang="en-US" dirty="0" err="1"/>
              <a:t>Ukuran</a:t>
            </a:r>
            <a:r>
              <a:rPr lang="en-US" dirty="0"/>
              <a:t>/size: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sedang</a:t>
            </a:r>
            <a:r>
              <a:rPr lang="en-US" dirty="0"/>
              <a:t>, </a:t>
            </a:r>
            <a:r>
              <a:rPr lang="en-US" dirty="0" err="1"/>
              <a:t>kecil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1.2.1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Sendok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1.2.1.1 </a:t>
            </a:r>
            <a:r>
              <a:rPr lang="en-US" dirty="0" err="1"/>
              <a:t>Sendok</a:t>
            </a:r>
            <a:r>
              <a:rPr lang="en-US" dirty="0"/>
              <a:t> </a:t>
            </a:r>
            <a:r>
              <a:rPr lang="en-US" dirty="0" err="1"/>
              <a:t>makan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1.2.1.2 </a:t>
            </a:r>
            <a:r>
              <a:rPr lang="en-US" dirty="0" err="1"/>
              <a:t>Sendok</a:t>
            </a:r>
            <a:r>
              <a:rPr lang="en-US" dirty="0"/>
              <a:t> </a:t>
            </a:r>
            <a:r>
              <a:rPr lang="en-US" dirty="0" err="1"/>
              <a:t>teh</a:t>
            </a:r>
            <a:endParaRPr lang="en-US" dirty="0"/>
          </a:p>
          <a:p>
            <a:pPr marL="0" indent="0">
              <a:buNone/>
            </a:pPr>
            <a:r>
              <a:rPr lang="en-US"/>
              <a:t>1.2.1.3 </a:t>
            </a:r>
            <a:r>
              <a:rPr lang="en-US" dirty="0" err="1"/>
              <a:t>Sendok</a:t>
            </a:r>
            <a:r>
              <a:rPr lang="en-US" dirty="0"/>
              <a:t> nasi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1.2.2 </a:t>
            </a:r>
            <a:r>
              <a:rPr lang="en-US" dirty="0" err="1"/>
              <a:t>Bahan</a:t>
            </a:r>
            <a:r>
              <a:rPr lang="en-US" dirty="0"/>
              <a:t>/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Sendok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1.2.2.1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sendok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1.2.3 </a:t>
            </a:r>
            <a:r>
              <a:rPr lang="en-US" dirty="0" err="1"/>
              <a:t>Ukuran</a:t>
            </a:r>
            <a:r>
              <a:rPr lang="en-US" dirty="0"/>
              <a:t>/size </a:t>
            </a:r>
            <a:r>
              <a:rPr lang="en-US" dirty="0" err="1"/>
              <a:t>sendok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1.2.3.1 </a:t>
            </a:r>
            <a:r>
              <a:rPr lang="en-US" dirty="0" err="1"/>
              <a:t>Sendok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1.2.3.2 </a:t>
            </a:r>
            <a:r>
              <a:rPr lang="en-US" dirty="0" err="1"/>
              <a:t>Sendok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sedang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44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4571-6C0E-457E-B2AA-0DA995B0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416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huruf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4561-695A-420E-9014-AEAFA33C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29" y="1622612"/>
            <a:ext cx="10515600" cy="4917422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dapur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A </a:t>
            </a:r>
            <a:r>
              <a:rPr lang="en-US" dirty="0" err="1"/>
              <a:t>Piring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A.B. </a:t>
            </a:r>
            <a:r>
              <a:rPr lang="en-US" dirty="0" err="1"/>
              <a:t>Sendok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C. Kuali</a:t>
            </a:r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D.Periuk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E.Gelas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A.F. </a:t>
            </a:r>
            <a:r>
              <a:rPr lang="en-US" dirty="0" err="1"/>
              <a:t>Pisau</a:t>
            </a:r>
            <a:endParaRPr lang="en-US" dirty="0"/>
          </a:p>
          <a:p>
            <a:pPr marL="514350" indent="-514350">
              <a:buAutoNum type="alphaUcPeriod"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325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0ED9-987A-4F75-B986-D4CF756B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3AA1-F8AB-4E45-B41D-FEF085F5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A.A </a:t>
            </a:r>
            <a:r>
              <a:rPr lang="en-US" dirty="0" err="1"/>
              <a:t>Piring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A.A.A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Piring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A.A.A.A </a:t>
            </a:r>
            <a:r>
              <a:rPr lang="en-US" dirty="0" err="1"/>
              <a:t>Piring</a:t>
            </a:r>
            <a:r>
              <a:rPr lang="en-US" dirty="0"/>
              <a:t> </a:t>
            </a:r>
            <a:r>
              <a:rPr lang="en-US" dirty="0" err="1"/>
              <a:t>makan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A.A.A.B </a:t>
            </a:r>
            <a:r>
              <a:rPr lang="en-US" dirty="0" err="1"/>
              <a:t>Pirinsg</a:t>
            </a:r>
            <a:r>
              <a:rPr lang="en-US" dirty="0"/>
              <a:t> </a:t>
            </a:r>
            <a:r>
              <a:rPr lang="en-US" dirty="0" err="1"/>
              <a:t>sayur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A.A.A.C </a:t>
            </a:r>
            <a:r>
              <a:rPr lang="en-US" dirty="0" err="1"/>
              <a:t>Piring</a:t>
            </a:r>
            <a:r>
              <a:rPr lang="en-US" dirty="0"/>
              <a:t> </a:t>
            </a:r>
            <a:r>
              <a:rPr lang="en-US" dirty="0" err="1"/>
              <a:t>lauk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175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600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Wingdings</vt:lpstr>
      <vt:lpstr>Office Theme</vt:lpstr>
      <vt:lpstr>Modul Praktik Klasifikasi-1</vt:lpstr>
      <vt:lpstr>Klasisifikasi </vt:lpstr>
      <vt:lpstr>Process of grouping</vt:lpstr>
      <vt:lpstr>Pengelompokan</vt:lpstr>
      <vt:lpstr>Arranging of things according to likeness and unlikeness </vt:lpstr>
      <vt:lpstr>Contoh di DDC</vt:lpstr>
      <vt:lpstr>Arranging of things according to .. </vt:lpstr>
      <vt:lpstr>Contoh menggunakan huruf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Bentuk Kelompok : 5 s.d 7 orang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Praktik Klasifikasi-1</dc:title>
  <dc:creator>Hewlett-Packard Company</dc:creator>
  <cp:lastModifiedBy>Reviwer</cp:lastModifiedBy>
  <cp:revision>27</cp:revision>
  <dcterms:created xsi:type="dcterms:W3CDTF">2018-02-27T03:11:00Z</dcterms:created>
  <dcterms:modified xsi:type="dcterms:W3CDTF">2022-02-16T04:28:59Z</dcterms:modified>
</cp:coreProperties>
</file>