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70" r:id="rId11"/>
    <p:sldId id="271" r:id="rId12"/>
    <p:sldId id="273" r:id="rId13"/>
    <p:sldId id="274" r:id="rId14"/>
    <p:sldId id="275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5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3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9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2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8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7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4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9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2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0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2F90B-046F-4116-84A3-BB2743CCB07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10691"/>
            <a:ext cx="12192000" cy="105199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id-ID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Aplikasi Penjualan Kayu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95408"/>
            <a:ext cx="9144000" cy="1655762"/>
          </a:xfrm>
        </p:spPr>
        <p:txBody>
          <a:bodyPr>
            <a:normAutofit/>
          </a:bodyPr>
          <a:lstStyle/>
          <a:p>
            <a:r>
              <a:rPr lang="id-ID" sz="3200" dirty="0" smtClean="0"/>
              <a:t>Oleh: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Putri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Amelia</a:t>
            </a:r>
            <a:endParaRPr lang="id-ID" sz="3200" dirty="0" smtClean="0"/>
          </a:p>
        </p:txBody>
      </p:sp>
      <p:pic>
        <p:nvPicPr>
          <p:cNvPr id="1026" name="Picture 2" descr="SMK Negeri 1 Karang Bar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231" y="533176"/>
            <a:ext cx="1167538" cy="117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17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71" y="205469"/>
            <a:ext cx="10515600" cy="621846"/>
          </a:xfrm>
        </p:spPr>
        <p:txBody>
          <a:bodyPr>
            <a:normAutofit fontScale="90000"/>
          </a:bodyPr>
          <a:lstStyle/>
          <a:p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Tampilan -&gt; c. Tampil Admin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Form         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Tambah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43" y="1255794"/>
            <a:ext cx="11290479" cy="51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3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825" y="176439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Tampilan -&gt; c. Tampil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Pembeli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19" y="1009104"/>
            <a:ext cx="11702603" cy="51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825" y="176439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Tampilan -&gt; c. Tampil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4" y="964552"/>
            <a:ext cx="11457904" cy="51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6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825" y="176439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Tampilan -&gt; c. Tampil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Penjualan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73" y="1123661"/>
            <a:ext cx="9873673" cy="457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1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825" y="176439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Tampilan -&gt; c. Tampil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25" y="1377581"/>
            <a:ext cx="9677994" cy="253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5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0494" y="3060198"/>
            <a:ext cx="10515600" cy="1325563"/>
          </a:xfrm>
        </p:spPr>
        <p:txBody>
          <a:bodyPr/>
          <a:lstStyle/>
          <a:p>
            <a:pPr algn="ctr"/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Selesai &amp; Terima kasih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7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Selama </a:t>
            </a:r>
            <a:r>
              <a:rPr lang="id-ID" dirty="0"/>
              <a:t>ini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 smtClean="0"/>
              <a:t>Kayu</a:t>
            </a:r>
            <a:r>
              <a:rPr lang="en-US" dirty="0" smtClean="0"/>
              <a:t> </a:t>
            </a:r>
            <a:r>
              <a:rPr lang="id-ID" dirty="0" smtClean="0"/>
              <a:t>masih </a:t>
            </a:r>
            <a:r>
              <a:rPr lang="id-ID" dirty="0"/>
              <a:t>sering dilakukan secara offline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manual</a:t>
            </a:r>
            <a:r>
              <a:rPr lang="id-ID" dirty="0"/>
              <a:t>. </a:t>
            </a:r>
            <a:r>
              <a:rPr lang="en-US" dirty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 smtClean="0"/>
              <a:t>tentunya</a:t>
            </a:r>
            <a:r>
              <a:rPr lang="en-US" dirty="0" smtClean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berpotensi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lambat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pelayanan</a:t>
            </a:r>
            <a:r>
              <a:rPr lang="en-US" dirty="0"/>
              <a:t>. </a:t>
            </a:r>
            <a:r>
              <a:rPr lang="en-US" dirty="0" err="1"/>
              <a:t>Menanggapi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POS </a:t>
            </a:r>
            <a:r>
              <a:rPr lang="en-US" dirty="0" err="1" smtClean="0"/>
              <a:t>Kilang</a:t>
            </a:r>
            <a:r>
              <a:rPr lang="en-US" dirty="0" smtClean="0"/>
              <a:t> </a:t>
            </a:r>
            <a:r>
              <a:rPr lang="en-US" dirty="0" err="1" smtClean="0"/>
              <a:t>Kayu</a:t>
            </a:r>
            <a:r>
              <a:rPr lang="en-US" dirty="0" smtClean="0"/>
              <a:t> </a:t>
            </a:r>
            <a:r>
              <a:rPr lang="en-US" dirty="0" err="1"/>
              <a:t>dirasa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</a:t>
            </a:r>
          </a:p>
          <a:p>
            <a:endParaRPr lang="id-ID" dirty="0" smtClean="0"/>
          </a:p>
          <a:p>
            <a:r>
              <a:rPr lang="id-ID" dirty="0" smtClean="0"/>
              <a:t>Tujuan:</a:t>
            </a:r>
          </a:p>
          <a:p>
            <a:pPr marL="577850" indent="-241300">
              <a:buFont typeface="Calibri" panose="020F0502020204030204" pitchFamily="34" charset="0"/>
              <a:buChar char="⁻"/>
            </a:pPr>
            <a:r>
              <a:rPr lang="id-ID" dirty="0" smtClean="0"/>
              <a:t>Mudah</a:t>
            </a:r>
          </a:p>
          <a:p>
            <a:pPr marL="577850" indent="-241300">
              <a:buFont typeface="Calibri" panose="020F0502020204030204" pitchFamily="34" charset="0"/>
              <a:buChar char="⁻"/>
            </a:pPr>
            <a:r>
              <a:rPr lang="id-ID" dirty="0" smtClean="0"/>
              <a:t>Murah</a:t>
            </a:r>
          </a:p>
          <a:p>
            <a:pPr marL="577850" indent="-241300">
              <a:buFont typeface="Calibri" panose="020F0502020204030204" pitchFamily="34" charset="0"/>
              <a:buChar char="⁻"/>
            </a:pPr>
            <a:r>
              <a:rPr lang="id-ID" dirty="0" smtClean="0"/>
              <a:t>Efisien</a:t>
            </a:r>
          </a:p>
          <a:p>
            <a:pPr marL="577850" indent="-241300">
              <a:buFont typeface="Calibri" panose="020F0502020204030204" pitchFamily="34" charset="0"/>
              <a:buChar char="⁻"/>
            </a:pPr>
            <a:r>
              <a:rPr lang="id-ID" dirty="0" smtClean="0"/>
              <a:t>Efektif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75183" y="219982"/>
            <a:ext cx="7609114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Latar belakang judul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83" y="219982"/>
            <a:ext cx="7609114" cy="563789"/>
          </a:xfrm>
        </p:spPr>
        <p:txBody>
          <a:bodyPr>
            <a:normAutofit fontScale="90000"/>
          </a:bodyPr>
          <a:lstStyle/>
          <a:p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Perancangan -&gt; a. ERD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8013326" y="-1458990"/>
            <a:ext cx="82508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16835" y="7837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080925"/>
              </p:ext>
            </p:extLst>
          </p:nvPr>
        </p:nvGraphicFramePr>
        <p:xfrm>
          <a:off x="516835" y="783771"/>
          <a:ext cx="5994332" cy="59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Visio" r:id="rId3" imgW="7905642" imgH="7886885" progId="Visio.Drawing.15">
                  <p:embed/>
                </p:oleObj>
              </mc:Choice>
              <mc:Fallback>
                <p:oleObj name="Visio" r:id="rId3" imgW="7905642" imgH="7886885" progId="Visio.Drawing.15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35" y="783771"/>
                        <a:ext cx="5994332" cy="5974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27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75183" y="219982"/>
            <a:ext cx="8841388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Perancangan -&gt; b.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ERT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1012000" y="314324"/>
            <a:ext cx="111800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991348"/>
              </p:ext>
            </p:extLst>
          </p:nvPr>
        </p:nvGraphicFramePr>
        <p:xfrm>
          <a:off x="1012000" y="878113"/>
          <a:ext cx="5280338" cy="5860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3" imgW="6867698" imgH="7620070" progId="Visio.Drawing.15">
                  <p:embed/>
                </p:oleObj>
              </mc:Choice>
              <mc:Fallback>
                <p:oleObj name="Visio" r:id="rId3" imgW="6867698" imgH="762007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000" y="878113"/>
                        <a:ext cx="5280338" cy="58604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45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75183" y="219982"/>
            <a:ext cx="8841388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. Perancangan -&gt;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Alur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57589" y="1815920"/>
            <a:ext cx="150104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183616"/>
              </p:ext>
            </p:extLst>
          </p:nvPr>
        </p:nvGraphicFramePr>
        <p:xfrm>
          <a:off x="1067970" y="1113183"/>
          <a:ext cx="9312318" cy="4784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3" imgW="8181866" imgH="4200532" progId="Visio.Drawing.15">
                  <p:embed/>
                </p:oleObj>
              </mc:Choice>
              <mc:Fallback>
                <p:oleObj name="Visio" r:id="rId3" imgW="8181866" imgH="4200532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970" y="1113183"/>
                        <a:ext cx="9312318" cy="47840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15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5183" y="219982"/>
            <a:ext cx="8841388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Perancangan -&gt; c. ER-Table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82" y="903955"/>
            <a:ext cx="11732329" cy="549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15" y="147412"/>
            <a:ext cx="10515600" cy="708932"/>
          </a:xfrm>
        </p:spPr>
        <p:txBody>
          <a:bodyPr/>
          <a:lstStyle/>
          <a:p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Perancangan -&gt; d. Migration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15" y="1103089"/>
            <a:ext cx="1026795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542" y="219983"/>
            <a:ext cx="10515600" cy="607332"/>
          </a:xfrm>
        </p:spPr>
        <p:txBody>
          <a:bodyPr>
            <a:normAutofit fontScale="90000"/>
          </a:bodyPr>
          <a:lstStyle/>
          <a:p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Tampilan -&gt; a. Login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42" y="1120999"/>
            <a:ext cx="99822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57" y="176440"/>
            <a:ext cx="10515600" cy="737961"/>
          </a:xfrm>
        </p:spPr>
        <p:txBody>
          <a:bodyPr/>
          <a:lstStyle/>
          <a:p>
            <a:r>
              <a:rPr lang="id-ID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Tampilan -&gt; b. Dashboard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" y="1056068"/>
            <a:ext cx="11659990" cy="537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9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970</TotalTime>
  <Words>156</Words>
  <Application>Microsoft Office PowerPoint</Application>
  <PresentationFormat>Widescreen</PresentationFormat>
  <Paragraphs>24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Visio</vt:lpstr>
      <vt:lpstr>Aplikasi Penjualan Kayu</vt:lpstr>
      <vt:lpstr>PowerPoint Presentation</vt:lpstr>
      <vt:lpstr>2. Perancangan -&gt; a. ERD</vt:lpstr>
      <vt:lpstr>PowerPoint Presentation</vt:lpstr>
      <vt:lpstr>PowerPoint Presentation</vt:lpstr>
      <vt:lpstr>PowerPoint Presentation</vt:lpstr>
      <vt:lpstr>2. Perancangan -&gt; d. Migration</vt:lpstr>
      <vt:lpstr>3. Tampilan -&gt; a. Login</vt:lpstr>
      <vt:lpstr>3. Tampilan -&gt; b. Dashboard</vt:lpstr>
      <vt:lpstr>3. Tampilan -&gt; c. Tampil Admin dan Form          Tambah</vt:lpstr>
      <vt:lpstr>3. Tampilan -&gt; c. Tampil Pembeli</vt:lpstr>
      <vt:lpstr>3. Tampilan -&gt; c. Tampil Produk</vt:lpstr>
      <vt:lpstr>3. Tampilan -&gt; c. Tampil Penjualan</vt:lpstr>
      <vt:lpstr>3. Tampilan -&gt; c. Tampil Laporan</vt:lpstr>
      <vt:lpstr>Selesai &amp; 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Pendataan Penduduk Di DisCapil Kota Langsa</dc:title>
  <dc:creator>MITA</dc:creator>
  <cp:lastModifiedBy>asus</cp:lastModifiedBy>
  <cp:revision>20</cp:revision>
  <dcterms:created xsi:type="dcterms:W3CDTF">2024-01-17T03:37:04Z</dcterms:created>
  <dcterms:modified xsi:type="dcterms:W3CDTF">2024-06-10T04:35:56Z</dcterms:modified>
</cp:coreProperties>
</file>