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9" r:id="rId5"/>
    <p:sldId id="260" r:id="rId6"/>
    <p:sldId id="261" r:id="rId7"/>
    <p:sldId id="258" r:id="rId8"/>
    <p:sldId id="275" r:id="rId9"/>
    <p:sldId id="262" r:id="rId10"/>
    <p:sldId id="265" r:id="rId11"/>
    <p:sldId id="267" r:id="rId12"/>
    <p:sldId id="278" r:id="rId13"/>
    <p:sldId id="279" r:id="rId14"/>
    <p:sldId id="276" r:id="rId15"/>
    <p:sldId id="277" r:id="rId16"/>
    <p:sldId id="280" r:id="rId17"/>
    <p:sldId id="271" r:id="rId18"/>
    <p:sldId id="281" r:id="rId19"/>
    <p:sldId id="272" r:id="rId20"/>
    <p:sldId id="273" r:id="rId21"/>
    <p:sldId id="264" r:id="rId22"/>
    <p:sldId id="282" r:id="rId23"/>
    <p:sldId id="274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1D2CB79-FF44-4B28-89A0-B7ED0E6390C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82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85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106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5940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520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693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53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9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62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79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816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16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76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85800" y="2346480"/>
            <a:ext cx="7772040" cy="1469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4483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Click to edit the outline text format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Sixth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Seventh Outline LevelClick to edit Master text styles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6512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32000" y="649908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6100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34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716280"/>
            <a:ext cx="640044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Ivan Jaya, S.Si., M.Kom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login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bisa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dibuat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sendiri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atau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menggunakan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free template yang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bisa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diambil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internet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seperti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dari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https://colorlib.com/wp/html5-and-css3-login-forms/</a:t>
            </a:r>
            <a:b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materi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saya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menggunakan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template login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dari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https://github.com/nauvalazhar/bootstrap-4-login-page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sr-Latn-RS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418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sr-Latn-RS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FB8B8-9FC8-4807-885A-E3FA7E27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7" y="1680662"/>
            <a:ext cx="7453745" cy="3496675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3EEE3D58-D521-45BE-B7D8-DF8FE9485663}"/>
              </a:ext>
            </a:extLst>
          </p:cNvPr>
          <p:cNvSpPr txBox="1"/>
          <p:nvPr/>
        </p:nvSpPr>
        <p:spPr>
          <a:xfrm>
            <a:off x="839367" y="5385303"/>
            <a:ext cx="8229240" cy="46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Cara 1: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Dowload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file zip dan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simpan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folder project</a:t>
            </a:r>
            <a:endParaRPr lang="sr-Latn-RS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85006187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sr-Latn-RS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3EEE3D58-D521-45BE-B7D8-DF8FE9485663}"/>
              </a:ext>
            </a:extLst>
          </p:cNvPr>
          <p:cNvSpPr txBox="1"/>
          <p:nvPr/>
        </p:nvSpPr>
        <p:spPr>
          <a:xfrm>
            <a:off x="147422" y="4980180"/>
            <a:ext cx="8848796" cy="46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Cara 2: Copy git code dan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eksekusi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command prompt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dengan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perintah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b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git clone (install git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terlebih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dahulu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</a:t>
            </a:r>
            <a:endParaRPr lang="sr-Latn-RS" sz="20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AC72-07E6-486E-AF42-D877EAEB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4" y="2030294"/>
            <a:ext cx="3196445" cy="270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D5694-3A15-45AA-832F-435CEEC82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19"/>
          <a:stretch/>
        </p:blipFill>
        <p:spPr>
          <a:xfrm>
            <a:off x="3565236" y="2039432"/>
            <a:ext cx="5430982" cy="26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396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3B63C-446F-46C9-BDB8-9E38180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75" y="1662615"/>
            <a:ext cx="3029281" cy="4354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44CDC-537D-4AE4-B4E7-34790A99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45" y="1662615"/>
            <a:ext cx="2627814" cy="43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476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Alternatif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bisa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menggunakan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Modal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bootstrap:</a:t>
            </a: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https://getbootstrap.com/docs/4.0/components/modal/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sr-Latn-RS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221AC-4EC5-4D47-B13E-72F5467AF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49" t="7905" r="21855" b="32817"/>
          <a:stretch/>
        </p:blipFill>
        <p:spPr>
          <a:xfrm>
            <a:off x="932871" y="2906819"/>
            <a:ext cx="3962401" cy="34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304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2425782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Memproses</a:t>
            </a: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r>
              <a:rPr lang="en-US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Isian</a:t>
            </a: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Form </a:t>
            </a:r>
            <a:r>
              <a:rPr lang="en-US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Registrasi</a:t>
            </a:r>
            <a:endParaRPr lang="en-US" sz="40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(CREATE)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564654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 (register.html)</a:t>
            </a:r>
            <a:endParaRPr lang="sr-Latn-R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D5E85-70EE-4532-9777-4F747B8D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7" y="2031998"/>
            <a:ext cx="3426222" cy="4379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FCA81-7B40-4132-A45F-9E9B37BB33E0}"/>
              </a:ext>
            </a:extLst>
          </p:cNvPr>
          <p:cNvSpPr txBox="1"/>
          <p:nvPr/>
        </p:nvSpPr>
        <p:spPr>
          <a:xfrm>
            <a:off x="4645890" y="3728077"/>
            <a:ext cx="3601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name=“username”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name=“password”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name=“</a:t>
            </a:r>
            <a:r>
              <a:rPr lang="en-US" sz="1600" dirty="0" err="1">
                <a:solidFill>
                  <a:schemeClr val="bg1"/>
                </a:solidFill>
              </a:rPr>
              <a:t>nama</a:t>
            </a:r>
            <a:r>
              <a:rPr lang="en-US" sz="1600" dirty="0">
                <a:solidFill>
                  <a:schemeClr val="bg1"/>
                </a:solidFill>
              </a:rPr>
              <a:t>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name=“email”</a:t>
            </a:r>
            <a:endParaRPr lang="en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93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d-ID" sz="2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(di bagian atas)</a:t>
            </a:r>
            <a:b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&lt;?php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require_once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‘../includes/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koneksi.php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’;</a:t>
            </a: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&lt;!DOCTYPE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html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&lt;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html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.............. dst...</a:t>
            </a:r>
            <a:endParaRPr lang="sr-Latn-R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2279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(di bagian </a:t>
            </a:r>
            <a:r>
              <a:rPr lang="id-ID" sz="2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body</a:t>
            </a:r>
            <a:r>
              <a:rPr lang="id-ID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- isi)</a:t>
            </a:r>
            <a:b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id-ID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body</a:t>
            </a:r>
            <a:r>
              <a:rPr lang="id-ID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 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$username = $_POST[‘</a:t>
            </a: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$password = $_POST[‘</a:t>
            </a: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$nama = $_POST['nama'];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$email = $_POST['email'];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361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(di bagian </a:t>
            </a:r>
            <a:r>
              <a:rPr lang="id-ID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body</a:t>
            </a:r>
            <a:r>
              <a:rPr lang="id-ID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- isi)</a:t>
            </a:r>
            <a:b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"INSERT INTO akun (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username,password,nama,email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VALUES 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('$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 '$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 '$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nama','$email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')";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($koneksi-&gt;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)===TRUE){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	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"&lt;h2&gt;Registrasi Akun Anda Berhasil&lt;/h2&gt;";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}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else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{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	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"Terjadi kesalahan: " .$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."&lt;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/&gt;".$koneksi-&gt;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	}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$koneksi-&gt;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close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();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?&gt;</a:t>
            </a:r>
            <a:endParaRPr lang="sr-Latn-R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2401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PHP versi 5 ke atas koneksi ke db MySQL:
- MySQLi
- PDO (PHP Data Objects)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MySQLi hanya untuk MySQL
PDO mendukung ke 12 sistem database.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detail: </a:t>
            </a:r>
            <a:r>
              <a:rPr lang="sr-Latn-R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http://php.net/manual/en/book.pdo.php</a:t>
            </a:r>
            <a:endParaRPr lang="id-ID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algn="ctr">
              <a:lnSpc>
                <a:spcPct val="100000"/>
              </a:lnSpc>
            </a:pPr>
            <a:b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4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</a:t>
            </a: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reate</a:t>
            </a:r>
            <a:r>
              <a:rPr lang="id-ID" sz="4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</a:t>
            </a: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ead</a:t>
            </a:r>
            <a:r>
              <a:rPr lang="id-ID" sz="4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</a:t>
            </a: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pdate</a:t>
            </a:r>
            <a:r>
              <a:rPr lang="id-ID" sz="4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</a:t>
            </a: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elete</a:t>
            </a:r>
            <a:endParaRPr lang="sr-Latn-RS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Tugas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23273" y="1405080"/>
            <a:ext cx="8700654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Kalau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menambahkan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baru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diproses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di </a:t>
            </a:r>
            <a:r>
              <a:rPr lang="en-US" sz="2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register.php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, data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masuk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ke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database. Jika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kita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tekan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refresh (F5)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data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tersebut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akan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masuk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lagi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ke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 database. </a:t>
            </a:r>
            <a:br>
              <a:rPr lang="en-US" sz="3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</a:br>
            <a:br>
              <a:rPr lang="en-US" sz="3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</a:b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Cari tau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bagaimana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mengatasi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hal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tersebut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!</a:t>
            </a:r>
            <a:endParaRPr lang="en-US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Microsoft New Tai Lue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NEXT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d-ID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Menu </a:t>
            </a:r>
            <a:r>
              <a:rPr lang="id-ID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Login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6645665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Referensi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www.tutorialspoint.com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www.w3schools.com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146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21248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Contoh script menggunakan PDO:</a:t>
            </a:r>
            <a:endParaRPr lang="id-ID" sz="1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sr-Latn-R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&lt;?php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＄server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= "localhost";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＄uname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= "root";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＄pass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= "";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try {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id-ID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conn =new PDO("mysql:host=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server;dbname=PROWEB", 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uname, 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pass);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// mengatur mode error PDO untuk pengecualian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conn-&gt;setAttribute(PDO::ATTR_ERRMODE, PDO::ERRMODE_EXCEPTION);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echo "Koneksi Berhasil";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}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catch(PDOException 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＄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e)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{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echo "Koneksi Gagal: " . $e-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Microsoft New Tai Lue"/>
              </a:rPr>
              <a:t>&gt;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getMessage();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}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?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Microsoft New Tai Lue"/>
              </a:rPr>
              <a:t>&gt;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Buat folder baru di dalam </a:t>
            </a:r>
            <a:r>
              <a:rPr lang="id-ID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proweb</a:t>
            </a: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, berikan nama </a:t>
            </a:r>
            <a:r>
              <a:rPr lang="sr-Latn-R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include</a:t>
            </a:r>
            <a:r>
              <a:rPr lang="id-ID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</a:t>
            </a: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.</a:t>
            </a:r>
            <a:endParaRPr lang="sr-Latn-R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 </a:t>
            </a: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Di dalam folder </a:t>
            </a:r>
            <a:r>
              <a:rPr lang="sr-Latn-R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include</a:t>
            </a:r>
            <a:r>
              <a:rPr lang="id-ID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</a:t>
            </a: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, buat 1 file dengan nama </a:t>
            </a:r>
            <a:br>
              <a:rPr lang="id-ID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</a:br>
            <a:r>
              <a:rPr lang="id-ID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 </a:t>
            </a:r>
            <a:r>
              <a:rPr lang="sr-Latn-R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koneksi_pdo.php</a:t>
            </a:r>
            <a:r>
              <a:rPr lang="id-ID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:</a:t>
            </a: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
&lt;?php
	//koneksi ke server
	$dsn =‘mysql:host=localhost;dbname=PROWEB‘;
	//koneksi ke database
	$db = new PDO ($dsn, ‘root‘,‘‘);</a:t>
            </a:r>
            <a:endParaRPr lang="sr-Latn-R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?&gt;
</a:t>
            </a:r>
            <a:r>
              <a:rPr lang="sr-Latn-R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41200" y="1557360"/>
            <a:ext cx="493776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&lt;?php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try{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require_once 'include</a:t>
            </a:r>
            <a:r>
              <a:rPr lang="id-ID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</a:t>
            </a: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/koneksi_pdo.php';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} catch (Exception $e){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$error = $e-&gt;getMessage();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}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?&gt;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&lt;!DOCTYPE html&gt;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&lt;html&gt;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&lt;head&gt;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&lt;meta charset="utf-8"&gt;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&lt;title&gt;Koneksi Database dengan PDO&lt;/title&gt;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&lt;/head&gt;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&lt;body&gt;</a:t>
            </a: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5298480" y="2144160"/>
            <a:ext cx="3643200" cy="32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&lt;h1&gt;Koneksi Dengan PDO&lt;/h1&gt;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&lt;?php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if ($db){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echo "&lt;p&gt;Koneksi Berhasil&lt;/p&gt;";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} elseif (isset($error)){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echo "&lt;p&gt;Koneksi Gagal: $error";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}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?&gt;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&lt;/body&gt;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&lt;/html&gt;</a:t>
            </a: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00" name="Line 5"/>
          <p:cNvSpPr/>
          <p:nvPr/>
        </p:nvSpPr>
        <p:spPr>
          <a:xfrm>
            <a:off x="5120640" y="1645920"/>
            <a:ext cx="0" cy="42976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TextShape 6"/>
          <p:cNvSpPr txBox="1"/>
          <p:nvPr/>
        </p:nvSpPr>
        <p:spPr>
          <a:xfrm>
            <a:off x="4316400" y="6137280"/>
            <a:ext cx="429768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Koneksi.php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3287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Contoh script menggunakan MySQLi </a:t>
            </a:r>
            <a:r>
              <a:rPr lang="id-ID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( </a:t>
            </a:r>
            <a:r>
              <a:rPr lang="id-ID" sz="1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includes</a:t>
            </a:r>
            <a:r>
              <a:rPr lang="id-ID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/</a:t>
            </a:r>
            <a:r>
              <a:rPr lang="id-ID" sz="1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koneksi.php</a:t>
            </a:r>
            <a:r>
              <a:rPr lang="id-ID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)</a:t>
            </a:r>
            <a:r>
              <a:rPr lang="sr-Latn-RS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: </a:t>
            </a:r>
            <a:endParaRPr lang="sr-Latn-RS" sz="32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	</a:t>
            </a:r>
            <a:endParaRPr lang="id-ID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&lt;?php</a:t>
            </a: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$host = 'localhost’;</a:t>
            </a: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$user = 'root’;</a:t>
            </a: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$pass = 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‘’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$database = 'proweb’;</a:t>
            </a:r>
          </a:p>
          <a:p>
            <a:pPr>
              <a:lnSpc>
                <a:spcPct val="100000"/>
              </a:lnSpc>
            </a:pPr>
            <a:endParaRPr lang="sr-Latn-R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$koneksi = mysqli_connect($host, $user, $pass, $database);</a:t>
            </a:r>
          </a:p>
          <a:p>
            <a:pPr>
              <a:lnSpc>
                <a:spcPct val="100000"/>
              </a:lnSpc>
            </a:pPr>
            <a:endParaRPr lang="sr-Latn-R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if ($koneksi-&gt;connect_error){</a:t>
            </a: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die("Koneksi gagal ".$koneksi-&gt;connect_error);</a:t>
            </a:r>
          </a:p>
          <a:p>
            <a:pPr>
              <a:lnSpc>
                <a:spcPct val="100000"/>
              </a:lnSpc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</a:t>
            </a: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}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>
              <a:lnSpc>
                <a:spcPct val="100000"/>
              </a:lnSpc>
            </a:pPr>
            <a:endParaRPr lang="sr-Latn-R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>
              <a:lnSpc>
                <a:spcPct val="100000"/>
              </a:lnSpc>
            </a:pPr>
            <a:r>
              <a:rPr lang="sr-Latn-R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893548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3287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id-ID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H</a:t>
            </a:r>
            <a:r>
              <a:rPr lang="id-ID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iera</a:t>
            </a: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r</a:t>
            </a:r>
            <a:r>
              <a:rPr lang="id-ID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chy Folder dan File Project: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htdocs</a:t>
            </a: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800280" lvl="1" indent="-342720">
              <a:buClr>
                <a:srgbClr val="FFFFFF"/>
              </a:buClr>
              <a:buFont typeface="Arial"/>
              <a:buChar char="•"/>
            </a:pP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proweb</a:t>
            </a: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1257480" lvl="2" indent="-342720">
              <a:buClr>
                <a:srgbClr val="FFFFFF"/>
              </a:buClr>
              <a:buFont typeface="Arial"/>
              <a:buChar char="•"/>
            </a:pP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index.php</a:t>
            </a: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1257480" lvl="2" indent="-342720">
              <a:buClr>
                <a:srgbClr val="FFFFFF"/>
              </a:buClr>
              <a:buFont typeface="Arial"/>
              <a:buChar char="•"/>
            </a:pP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daftar.php</a:t>
            </a: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1257480" lvl="2" indent="-342720">
              <a:buClr>
                <a:srgbClr val="FFFFFF"/>
              </a:buClr>
              <a:buFont typeface="Arial"/>
              <a:buChar char="•"/>
            </a:pP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register.php</a:t>
            </a: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914760" lvl="2">
              <a:buClr>
                <a:srgbClr val="FFFFFF"/>
              </a:buClr>
            </a:pPr>
            <a:r>
              <a:rPr lang="id-ID" sz="28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      </a:t>
            </a:r>
            <a:r>
              <a:rPr lang="id-ID" sz="28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includes</a:t>
            </a:r>
            <a:endParaRPr lang="id-ID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  <a:p>
            <a:pPr marL="1714680" lvl="3" indent="-342720">
              <a:buClr>
                <a:srgbClr val="FFFFFF"/>
              </a:buClr>
              <a:buFont typeface="Arial"/>
              <a:buChar char="•"/>
            </a:pPr>
            <a:r>
              <a:rPr lang="id-ID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koneksi.php</a:t>
            </a:r>
            <a:endParaRPr lang="sr-Latn-RS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  <a:ea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4267642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Membuat</a:t>
            </a: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r>
              <a:rPr lang="id-ID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Menu Registrasi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5736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Login (Masuk) dan Register (Daftar)</a:t>
            </a:r>
            <a:endParaRPr lang="sr-Latn-RS" sz="20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5354-871F-47C2-BA28-21A67416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3" y="2014256"/>
            <a:ext cx="7139709" cy="3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70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914</Words>
  <Application>Microsoft Office PowerPoint</Application>
  <PresentationFormat>On-screen Show (4:3)</PresentationFormat>
  <Paragraphs>149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SimSun</vt:lpstr>
      <vt:lpstr>Arial</vt:lpstr>
      <vt:lpstr>Calibri</vt:lpstr>
      <vt:lpstr>Comic Sans MS</vt:lpstr>
      <vt:lpstr>Lucida Handwriting</vt:lpstr>
      <vt:lpstr>Microsoft New Tai Lue</vt:lpstr>
      <vt:lpstr>Noto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Kenan Hadžić</dc:creator>
  <dc:description/>
  <cp:lastModifiedBy>Ivan Jaya</cp:lastModifiedBy>
  <cp:revision>98</cp:revision>
  <dcterms:created xsi:type="dcterms:W3CDTF">2017-11-20T23:09:15Z</dcterms:created>
  <dcterms:modified xsi:type="dcterms:W3CDTF">2021-11-03T08:16:43Z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fileid">
    <vt:lpwstr>508795</vt:lpwstr>
  </property>
  <property fmtid="{D5CDD505-2E9C-101B-9397-08002B2CF9AE}" pid="14" name="name">
    <vt:lpwstr>PinZ1qoiwQ46833.ppt</vt:lpwstr>
  </property>
</Properties>
</file>