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75" r:id="rId4"/>
    <p:sldId id="269" r:id="rId5"/>
    <p:sldId id="276" r:id="rId6"/>
    <p:sldId id="268" r:id="rId7"/>
    <p:sldId id="301" r:id="rId8"/>
    <p:sldId id="272" r:id="rId9"/>
    <p:sldId id="277" r:id="rId10"/>
    <p:sldId id="278" r:id="rId11"/>
    <p:sldId id="295" r:id="rId12"/>
    <p:sldId id="296" r:id="rId13"/>
    <p:sldId id="279" r:id="rId14"/>
    <p:sldId id="281" r:id="rId15"/>
    <p:sldId id="299" r:id="rId16"/>
    <p:sldId id="282" r:id="rId17"/>
    <p:sldId id="305" r:id="rId18"/>
    <p:sldId id="288" r:id="rId19"/>
    <p:sldId id="290" r:id="rId20"/>
    <p:sldId id="306" r:id="rId21"/>
    <p:sldId id="264" r:id="rId22"/>
    <p:sldId id="307" r:id="rId23"/>
    <p:sldId id="274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56" autoAdjust="0"/>
  </p:normalViewPr>
  <p:slideViewPr>
    <p:cSldViewPr snapToGrid="0">
      <p:cViewPr varScale="1">
        <p:scale>
          <a:sx n="50" d="100"/>
          <a:sy n="50" d="100"/>
        </p:scale>
        <p:origin x="-68" y="-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1D2CB79-FF44-4B28-89A0-B7ED0E6390C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70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3845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314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0555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6500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512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5824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7208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29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022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127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111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860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82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228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393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55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984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603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1880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1880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rot="16200000">
            <a:off x="-3688200" y="3231360"/>
            <a:ext cx="685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© free-ppt-templates.com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685800" y="2346480"/>
            <a:ext cx="7772040" cy="1469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Click to edit Master title style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448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4483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448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16200000">
            <a:off x="-3688200" y="3231360"/>
            <a:ext cx="685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© free-ppt-templates.com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Click to edit Master title style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Click to edit the outline text format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Second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Third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Fourth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Fifth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Sixth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Seventh Outline LevelClick to edit Master text styles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sr-Latn-R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Second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Third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Fourth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»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Fifth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65120" y="649908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32000" y="649908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561000" y="649908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2346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371600" y="3716280"/>
            <a:ext cx="640044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Ivan Jaya, S.Si., M.Kom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36176" y="1237439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//lanjutan kode program dari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slide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sebelumnya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/>
            </a: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while ($row = mysqli_fetch_array($query)){</a:t>
            </a:r>
          </a:p>
          <a:p>
            <a:pPr marL="360">
              <a:buClr>
                <a:srgbClr val="FFFFFF"/>
              </a:buClr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$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$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row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['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</a:t>
            </a:r>
          </a:p>
          <a:p>
            <a:pPr marL="360">
              <a:buClr>
                <a:srgbClr val="FFFFFF"/>
              </a:buClr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$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$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row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['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</a:t>
            </a:r>
          </a:p>
          <a:p>
            <a:pPr marL="360">
              <a:buClr>
                <a:srgbClr val="FFFFFF"/>
              </a:buClr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$nama = $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row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['nama'];</a:t>
            </a:r>
          </a:p>
          <a:p>
            <a:pPr marL="360">
              <a:buClr>
                <a:srgbClr val="FFFFFF"/>
              </a:buClr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$email = $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row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['email'];</a:t>
            </a:r>
          </a:p>
          <a:p>
            <a:pPr marL="360">
              <a:buClr>
                <a:srgbClr val="FFFFFF"/>
              </a:buClr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}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351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36176" y="1237439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//lanjutan kode program dari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slide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sebelumnya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/>
            </a: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if($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user_login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== $user &amp;&amp; $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pass_login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== $pass){      </a:t>
            </a:r>
          </a:p>
          <a:p>
            <a:pPr marL="360"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header("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Location:admin.php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");</a:t>
            </a:r>
          </a:p>
          <a:p>
            <a:pPr marL="360"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$_SESSION['username'] = $user;</a:t>
            </a:r>
          </a:p>
          <a:p>
            <a:pPr marL="360"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$_SESSION['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nama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 = $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nama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;</a:t>
            </a:r>
          </a:p>
          <a:p>
            <a:pPr marL="360"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$_SESSION['email'] = $email;</a:t>
            </a:r>
          </a:p>
          <a:p>
            <a:pPr marL="360"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} else {</a:t>
            </a:r>
          </a:p>
          <a:p>
            <a:pPr marL="360"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echo "User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tidak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ditemukan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";</a:t>
            </a:r>
          </a:p>
          <a:p>
            <a:pPr marL="360"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}</a:t>
            </a:r>
          </a:p>
          <a:p>
            <a:pPr marL="360"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}</a:t>
            </a:r>
          </a:p>
          <a:p>
            <a:pPr marL="360"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?&gt;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85253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xmlns="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xmlns="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Isi </a:t>
            </a:r>
            <a:r>
              <a:rPr lang="id-ID" sz="1400" dirty="0" err="1"/>
              <a:t>username</a:t>
            </a:r>
            <a:r>
              <a:rPr lang="id-ID" sz="1400" dirty="0"/>
              <a:t> dan </a:t>
            </a:r>
            <a:r>
              <a:rPr lang="id-ID" sz="1400" dirty="0" err="1"/>
              <a:t>password</a:t>
            </a:r>
            <a:endParaRPr lang="id-ID" sz="1400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user</a:t>
            </a:r>
            <a:r>
              <a:rPr lang="id-ID" sz="1400" dirty="0"/>
              <a:t> &amp; </a:t>
            </a:r>
            <a:r>
              <a:rPr lang="id-ID" sz="1400" dirty="0" err="1"/>
              <a:t>pass</a:t>
            </a:r>
            <a:r>
              <a:rPr lang="id-ID" sz="1400" dirty="0"/>
              <a:t> ada di DB?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xmlns="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pesan kesalahan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xmlns="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Masuk ke halaman </a:t>
            </a:r>
            <a:r>
              <a:rPr lang="id-ID" sz="1400" b="1" dirty="0"/>
              <a:t>Admin</a:t>
            </a:r>
            <a:endParaRPr lang="id-ID" sz="1400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xmlns="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xmlns="" id="{DA3C59C6-C6C8-497A-A51A-271815258C64}"/>
              </a:ext>
            </a:extLst>
          </p:cNvPr>
          <p:cNvSpPr/>
          <p:nvPr/>
        </p:nvSpPr>
        <p:spPr>
          <a:xfrm>
            <a:off x="7310713" y="5599799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Logout</a:t>
            </a:r>
            <a:endParaRPr lang="id-ID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C3A2113-F3E2-4781-BFD9-5A514F6B6ADC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8007756" y="3697099"/>
            <a:ext cx="0" cy="19027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83D65E76-B99E-46A0-945C-552510CD74B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5263283" y="6065105"/>
            <a:ext cx="2047430" cy="17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6CC7EEE1-6577-4C07-9BFE-CFE020F15A1C}"/>
              </a:ext>
            </a:extLst>
          </p:cNvPr>
          <p:cNvCxnSpPr>
            <a:cxnSpLocks/>
          </p:cNvCxnSpPr>
          <p:nvPr/>
        </p:nvCxnSpPr>
        <p:spPr>
          <a:xfrm>
            <a:off x="4535899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026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xmlns="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xmlns="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Isi </a:t>
            </a:r>
            <a:r>
              <a:rPr lang="id-ID" sz="1400" dirty="0" err="1"/>
              <a:t>username</a:t>
            </a:r>
            <a:r>
              <a:rPr lang="id-ID" sz="1400" dirty="0"/>
              <a:t> dan </a:t>
            </a:r>
            <a:r>
              <a:rPr lang="id-ID" sz="1400" dirty="0" err="1"/>
              <a:t>password</a:t>
            </a:r>
            <a:endParaRPr lang="id-ID" sz="1400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user</a:t>
            </a:r>
            <a:r>
              <a:rPr lang="id-ID" sz="1400" dirty="0"/>
              <a:t> &amp; </a:t>
            </a:r>
            <a:r>
              <a:rPr lang="id-ID" sz="1400" dirty="0" err="1"/>
              <a:t>pass</a:t>
            </a:r>
            <a:r>
              <a:rPr lang="id-ID" sz="1400" dirty="0"/>
              <a:t> ada di DB?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xmlns="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pesan kesalahan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xmlns="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Masuk ke halaman </a:t>
            </a:r>
            <a:r>
              <a:rPr lang="id-ID" sz="1400" b="1" dirty="0"/>
              <a:t>Admin</a:t>
            </a:r>
            <a:endParaRPr lang="id-ID" sz="1400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xmlns="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xmlns="" id="{DA3C59C6-C6C8-497A-A51A-271815258C64}"/>
              </a:ext>
            </a:extLst>
          </p:cNvPr>
          <p:cNvSpPr/>
          <p:nvPr/>
        </p:nvSpPr>
        <p:spPr>
          <a:xfrm>
            <a:off x="7310713" y="5599799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Logout</a:t>
            </a:r>
            <a:endParaRPr lang="id-ID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C3A2113-F3E2-4781-BFD9-5A514F6B6ADC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8007756" y="3697099"/>
            <a:ext cx="0" cy="19027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83D65E76-B99E-46A0-945C-552510CD74B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5263283" y="6065105"/>
            <a:ext cx="2047430" cy="17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FCF0C63-0B96-47CD-B6AE-82A7610543F7}"/>
              </a:ext>
            </a:extLst>
          </p:cNvPr>
          <p:cNvCxnSpPr>
            <a:cxnSpLocks/>
          </p:cNvCxnSpPr>
          <p:nvPr/>
        </p:nvCxnSpPr>
        <p:spPr>
          <a:xfrm>
            <a:off x="4535899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017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buClr>
                <a:srgbClr val="FFFFFF"/>
              </a:buClr>
            </a:pP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admin.php (</a:t>
            </a:r>
            <a:r>
              <a:rPr lang="en-US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sb-admin-2</a:t>
            </a: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</a:t>
            </a:r>
          </a:p>
          <a:p>
            <a:pPr marL="360">
              <a:buClr>
                <a:srgbClr val="FFFFFF"/>
              </a:buClr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EF289A-EB44-42E4-AF62-DF1FAD9AC94F}"/>
              </a:ext>
            </a:extLst>
          </p:cNvPr>
          <p:cNvSpPr txBox="1"/>
          <p:nvPr/>
        </p:nvSpPr>
        <p:spPr>
          <a:xfrm>
            <a:off x="1855154" y="6127644"/>
            <a:ext cx="4817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https://startbootstrap.com/theme/sb-admin-2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C073FF-7B83-4AB4-86A5-A222E33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33" y="2045650"/>
            <a:ext cx="7806813" cy="36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399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buClr>
                <a:srgbClr val="FFFFFF"/>
              </a:buClr>
            </a:pP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admin.php</a:t>
            </a: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en-US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require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("</a:t>
            </a:r>
            <a:r>
              <a:rPr lang="en-US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../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includes/koneksi.php");</a:t>
            </a:r>
          </a:p>
          <a:p>
            <a:pPr marL="360">
              <a:buClr>
                <a:srgbClr val="FFFFFF"/>
              </a:buClr>
            </a:pPr>
            <a:r>
              <a:rPr lang="en-US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if(empty($_SESSION[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‘nama’</a:t>
            </a:r>
            <a:r>
              <a:rPr lang="en-US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])){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	   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//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session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kosong dialihkan ke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error.php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en-US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header("Location: </a:t>
            </a:r>
            <a:r>
              <a:rPr lang="en-US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error.php</a:t>
            </a:r>
            <a:r>
              <a:rPr lang="en-US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");</a:t>
            </a:r>
          </a:p>
          <a:p>
            <a:pPr marL="360">
              <a:buClr>
                <a:srgbClr val="FFFFFF"/>
              </a:buClr>
            </a:pPr>
            <a:r>
              <a:rPr lang="en-US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}</a:t>
            </a: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?&gt;</a:t>
            </a:r>
          </a:p>
          <a:p>
            <a:pPr marL="360">
              <a:buClr>
                <a:srgbClr val="FFFFFF"/>
              </a:buClr>
            </a:pP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&lt;!DOCTYPE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html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html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&lt;body&gt;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en-US" sz="1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…</a:t>
            </a:r>
          </a:p>
          <a:p>
            <a:pPr marL="360">
              <a:buClr>
                <a:srgbClr val="FFFFFF"/>
              </a:buClr>
            </a:pPr>
            <a:r>
              <a:rPr lang="id-ID" sz="18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&lt;?php echo $_SESSION['nama'] ?&gt;</a:t>
            </a:r>
            <a:endParaRPr lang="en-US" sz="1800" b="1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en-US" sz="1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…</a:t>
            </a:r>
          </a:p>
          <a:p>
            <a:pPr marL="360">
              <a:buClr>
                <a:srgbClr val="FFFFFF"/>
              </a:buClr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&lt;/body&gt;</a:t>
            </a: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1069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buClr>
                <a:srgbClr val="FFFFFF"/>
              </a:buClr>
            </a:pPr>
            <a:r>
              <a:rPr lang="id-ID" sz="28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error.php</a:t>
            </a:r>
            <a:endParaRPr lang="id-ID" sz="28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“&lt;h1&gt;Anda belum 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login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Silahkan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login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terlebih dahulu.&lt;/h1&gt;”;</a:t>
            </a:r>
          </a:p>
          <a:p>
            <a:pPr marL="360">
              <a:buClr>
                <a:srgbClr val="FFFFFF"/>
              </a:buClr>
            </a:pP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?&gt;</a:t>
            </a:r>
          </a:p>
          <a:p>
            <a:pPr marL="360">
              <a:buClr>
                <a:srgbClr val="FFFFFF"/>
              </a:buClr>
            </a:pP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// Bisa diganti dengan gambar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error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atau keterangan lain.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0568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xmlns="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xmlns="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Isi </a:t>
            </a:r>
            <a:r>
              <a:rPr lang="id-ID" sz="1400" dirty="0" err="1"/>
              <a:t>username</a:t>
            </a:r>
            <a:r>
              <a:rPr lang="id-ID" sz="1400" dirty="0"/>
              <a:t> dan </a:t>
            </a:r>
            <a:r>
              <a:rPr lang="id-ID" sz="1400" dirty="0" err="1"/>
              <a:t>password</a:t>
            </a:r>
            <a:endParaRPr lang="id-ID" sz="1400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user</a:t>
            </a:r>
            <a:r>
              <a:rPr lang="id-ID" sz="1400" dirty="0"/>
              <a:t> &amp; </a:t>
            </a:r>
            <a:r>
              <a:rPr lang="id-ID" sz="1400" dirty="0" err="1"/>
              <a:t>pass</a:t>
            </a:r>
            <a:r>
              <a:rPr lang="id-ID" sz="1400" dirty="0"/>
              <a:t> ada di DB?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xmlns="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pesan kesalahan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xmlns="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Masuk ke halaman </a:t>
            </a:r>
            <a:r>
              <a:rPr lang="id-ID" sz="1400" b="1" dirty="0"/>
              <a:t>Admin</a:t>
            </a:r>
            <a:endParaRPr lang="id-ID" sz="1400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xmlns="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xmlns="" id="{DA3C59C6-C6C8-497A-A51A-271815258C64}"/>
              </a:ext>
            </a:extLst>
          </p:cNvPr>
          <p:cNvSpPr/>
          <p:nvPr/>
        </p:nvSpPr>
        <p:spPr>
          <a:xfrm>
            <a:off x="7310713" y="5599799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Logout</a:t>
            </a:r>
            <a:endParaRPr lang="id-ID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C3A2113-F3E2-4781-BFD9-5A514F6B6ADC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8007756" y="3697099"/>
            <a:ext cx="0" cy="19027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83D65E76-B99E-46A0-945C-552510CD74B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5263283" y="6065105"/>
            <a:ext cx="2047430" cy="17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C600B04D-0D2C-4009-B6C3-D5366E06D23A}"/>
              </a:ext>
            </a:extLst>
          </p:cNvPr>
          <p:cNvCxnSpPr>
            <a:cxnSpLocks/>
          </p:cNvCxnSpPr>
          <p:nvPr/>
        </p:nvCxnSpPr>
        <p:spPr>
          <a:xfrm>
            <a:off x="4535899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831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326973-6932-48A5-BE75-CCBCE1CE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29" y="1876891"/>
            <a:ext cx="6751022" cy="31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428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logout.php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session_start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();</a:t>
            </a:r>
          </a:p>
          <a:p>
            <a:pPr marL="360"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if(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session_destroy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())</a:t>
            </a:r>
          </a:p>
          <a:p>
            <a:pPr marL="360"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{</a:t>
            </a:r>
          </a:p>
          <a:p>
            <a:pPr marL="360"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header("Location: ../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index.php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");</a:t>
            </a:r>
          </a:p>
          <a:p>
            <a:pPr marL="360"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}</a:t>
            </a:r>
          </a:p>
          <a:p>
            <a:pPr marL="360"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?&gt;</a:t>
            </a: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53751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2379600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4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Login</a:t>
            </a:r>
            <a:r>
              <a:rPr lang="en-US" sz="4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Menu</a:t>
            </a:r>
          </a:p>
        </p:txBody>
      </p:sp>
    </p:spTree>
    <p:extLst>
      <p:ext uri="{BB962C8B-B14F-4D97-AF65-F5344CB8AC3E}">
        <p14:creationId xmlns:p14="http://schemas.microsoft.com/office/powerpoint/2010/main" val="21925827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Latihan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60718"/>
            <a:ext cx="8229240" cy="58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Tambahkan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kondisi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dimana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untuk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login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selain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menggunakan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username juga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bisa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dengan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email</a:t>
            </a: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z="20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Terapkan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konsep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Retrieve/Read 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pada </a:t>
            </a:r>
            <a:r>
              <a:rPr lang="en-US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register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dimana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jika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database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sudah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ada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data username / email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maka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pada proses register (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membuat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akun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baru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akan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muncul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keterangan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error yang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menyatakan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bahwa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username/email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sudah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terdaftar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</a:t>
            </a: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z="20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Dengan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konsep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Retrieve/Read,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gunakan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untuk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menampilkan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semua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data yang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ada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table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akun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dengan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menggunakan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foreach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</a:t>
            </a:r>
            <a:endParaRPr lang="sr-Latn-RS" sz="20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NEXT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405080"/>
            <a:ext cx="8229240" cy="58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d-ID" sz="32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</a:t>
            </a:r>
            <a:r>
              <a:rPr lang="id-ID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dan </a:t>
            </a:r>
            <a:r>
              <a:rPr lang="id-ID" sz="32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Delete</a:t>
            </a:r>
            <a:endParaRPr lang="sr-Latn-RS" sz="32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1011417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Referensi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405080"/>
            <a:ext cx="8229240" cy="58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www.tutorialspoint.com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www.w3schools.com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114605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xmlns="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xmlns="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Isi </a:t>
            </a:r>
            <a:r>
              <a:rPr lang="id-ID" sz="1400" dirty="0" err="1"/>
              <a:t>username</a:t>
            </a:r>
            <a:r>
              <a:rPr lang="id-ID" sz="1400" dirty="0"/>
              <a:t> dan </a:t>
            </a:r>
            <a:r>
              <a:rPr lang="id-ID" sz="1400" dirty="0" err="1"/>
              <a:t>password</a:t>
            </a:r>
            <a:endParaRPr lang="id-ID" sz="1400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user</a:t>
            </a:r>
            <a:r>
              <a:rPr lang="id-ID" sz="1400" dirty="0"/>
              <a:t> &amp; </a:t>
            </a:r>
            <a:r>
              <a:rPr lang="id-ID" sz="1400" dirty="0" err="1"/>
              <a:t>pass</a:t>
            </a:r>
            <a:r>
              <a:rPr lang="id-ID" sz="1400" dirty="0"/>
              <a:t> ada di DB?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xmlns="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pesan kesalahan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xmlns="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Masuk ke halaman </a:t>
            </a:r>
            <a:r>
              <a:rPr lang="id-ID" sz="1400" b="1" dirty="0"/>
              <a:t>Admin</a:t>
            </a:r>
            <a:endParaRPr lang="id-ID" sz="1400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xmlns="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xmlns="" id="{DA3C59C6-C6C8-497A-A51A-271815258C64}"/>
              </a:ext>
            </a:extLst>
          </p:cNvPr>
          <p:cNvSpPr/>
          <p:nvPr/>
        </p:nvSpPr>
        <p:spPr>
          <a:xfrm>
            <a:off x="7310713" y="5599799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Logout</a:t>
            </a:r>
            <a:endParaRPr lang="id-ID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C3A2113-F3E2-4781-BFD9-5A514F6B6ADC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8007756" y="3697099"/>
            <a:ext cx="0" cy="190270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83D65E76-B99E-46A0-945C-552510CD74B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5263283" y="6065105"/>
            <a:ext cx="2047430" cy="1713"/>
          </a:xfrm>
          <a:prstGeom prst="line">
            <a:avLst/>
          </a:prstGeom>
          <a:ln w="127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CA315C90-3E74-43AB-B8E8-16EB124F2148}"/>
              </a:ext>
            </a:extLst>
          </p:cNvPr>
          <p:cNvCxnSpPr>
            <a:cxnSpLocks/>
          </p:cNvCxnSpPr>
          <p:nvPr/>
        </p:nvCxnSpPr>
        <p:spPr>
          <a:xfrm>
            <a:off x="4535899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632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xmlns="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xmlns="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Isi </a:t>
            </a:r>
            <a:r>
              <a:rPr lang="id-ID" sz="1400" dirty="0" err="1"/>
              <a:t>username</a:t>
            </a:r>
            <a:r>
              <a:rPr lang="id-ID" sz="1400" dirty="0"/>
              <a:t> dan </a:t>
            </a:r>
            <a:r>
              <a:rPr lang="id-ID" sz="1400" dirty="0" err="1"/>
              <a:t>password</a:t>
            </a:r>
            <a:endParaRPr lang="id-ID" sz="1400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user</a:t>
            </a:r>
            <a:r>
              <a:rPr lang="id-ID" sz="1400" dirty="0"/>
              <a:t> &amp; </a:t>
            </a:r>
            <a:r>
              <a:rPr lang="id-ID" sz="1400" dirty="0" err="1"/>
              <a:t>pass</a:t>
            </a:r>
            <a:r>
              <a:rPr lang="id-ID" sz="1400" dirty="0"/>
              <a:t> ada di DB?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xmlns="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pesan kesalahan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xmlns="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Masuk ke halaman </a:t>
            </a:r>
            <a:r>
              <a:rPr lang="id-ID" sz="1400" b="1" dirty="0"/>
              <a:t>Admin</a:t>
            </a:r>
            <a:endParaRPr lang="id-ID" sz="1400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xmlns="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xmlns="" id="{DA3C59C6-C6C8-497A-A51A-271815258C64}"/>
              </a:ext>
            </a:extLst>
          </p:cNvPr>
          <p:cNvSpPr/>
          <p:nvPr/>
        </p:nvSpPr>
        <p:spPr>
          <a:xfrm>
            <a:off x="7310713" y="5599799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Logout</a:t>
            </a:r>
            <a:endParaRPr lang="id-ID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C3A2113-F3E2-4781-BFD9-5A514F6B6ADC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8007756" y="3697099"/>
            <a:ext cx="0" cy="19027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83D65E76-B99E-46A0-945C-552510CD74B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5263283" y="6065105"/>
            <a:ext cx="2047430" cy="17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6E7B1E0-8346-4720-BA13-67F0AF70ED2B}"/>
              </a:ext>
            </a:extLst>
          </p:cNvPr>
          <p:cNvCxnSpPr>
            <a:cxnSpLocks/>
          </p:cNvCxnSpPr>
          <p:nvPr/>
        </p:nvCxnSpPr>
        <p:spPr>
          <a:xfrm>
            <a:off x="4535899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729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DA6C53-6CB8-4A03-A879-4F09A8050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324" y="1671691"/>
            <a:ext cx="3253832" cy="399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208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buClr>
                <a:srgbClr val="FFFFFF"/>
              </a:buClr>
            </a:pPr>
            <a:r>
              <a:rPr lang="id-ID" sz="28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koneksi.php</a:t>
            </a:r>
            <a:endParaRPr lang="id-ID" sz="28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en-US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&lt;?php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endParaRPr lang="en-US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en-US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if(!</a:t>
            </a:r>
            <a:r>
              <a:rPr lang="en-US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isset</a:t>
            </a:r>
            <a:r>
              <a:rPr lang="en-US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($_SESSION)){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en-US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	</a:t>
            </a:r>
            <a:r>
              <a:rPr lang="en-US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session_start</a:t>
            </a:r>
            <a:r>
              <a:rPr lang="en-US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();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en-US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}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endParaRPr lang="en-US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$host = 'localhost’;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...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...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?&gt;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8903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&lt;form method="POST"&gt;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 &lt;td&gt;&lt;input type="text" name=“</a:t>
            </a:r>
            <a:r>
              <a:rPr lang="en-US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"&gt;&lt;/td&gt;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 &lt;td&gt;&lt;input type="password" name=“</a:t>
            </a:r>
            <a:r>
              <a:rPr lang="en-US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"&gt;&lt;/td&gt;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&gt;&amp;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nbsp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;&lt;/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button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-info"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submit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=“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btnlogin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"&gt;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Login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button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3616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xmlns="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xmlns="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Isi </a:t>
            </a:r>
            <a:r>
              <a:rPr lang="id-ID" sz="1400" dirty="0" err="1"/>
              <a:t>username</a:t>
            </a:r>
            <a:r>
              <a:rPr lang="id-ID" sz="1400" dirty="0"/>
              <a:t> dan </a:t>
            </a:r>
            <a:r>
              <a:rPr lang="id-ID" sz="1400" dirty="0" err="1"/>
              <a:t>password</a:t>
            </a:r>
            <a:endParaRPr lang="id-ID" sz="1400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user</a:t>
            </a:r>
            <a:r>
              <a:rPr lang="id-ID" sz="1400" dirty="0"/>
              <a:t> &amp; </a:t>
            </a:r>
            <a:r>
              <a:rPr lang="id-ID" sz="1400" dirty="0" err="1"/>
              <a:t>pass</a:t>
            </a:r>
            <a:r>
              <a:rPr lang="id-ID" sz="1400" dirty="0"/>
              <a:t> ada di DB?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xmlns="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pesan kesalahan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xmlns="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Masuk ke halaman </a:t>
            </a:r>
            <a:r>
              <a:rPr lang="id-ID" sz="1400" b="1" dirty="0"/>
              <a:t>Admin</a:t>
            </a:r>
            <a:endParaRPr lang="id-ID" sz="1400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xmlns="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xmlns="" id="{DA3C59C6-C6C8-497A-A51A-271815258C64}"/>
              </a:ext>
            </a:extLst>
          </p:cNvPr>
          <p:cNvSpPr/>
          <p:nvPr/>
        </p:nvSpPr>
        <p:spPr>
          <a:xfrm>
            <a:off x="7310713" y="5599799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Logout</a:t>
            </a:r>
            <a:endParaRPr lang="id-ID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C3A2113-F3E2-4781-BFD9-5A514F6B6ADC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8007756" y="3697099"/>
            <a:ext cx="0" cy="19027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83D65E76-B99E-46A0-945C-552510CD74B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5263283" y="6065105"/>
            <a:ext cx="2047430" cy="17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CD2C811-644C-4B75-97B8-A4954E27E067}"/>
              </a:ext>
            </a:extLst>
          </p:cNvPr>
          <p:cNvCxnSpPr>
            <a:cxnSpLocks/>
          </p:cNvCxnSpPr>
          <p:nvPr/>
        </p:nvCxnSpPr>
        <p:spPr>
          <a:xfrm>
            <a:off x="4535899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0215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(2)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36176" y="1237439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Masih di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login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bagian paling atas: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/>
            </a: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require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(“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../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includes/koneksi.php");</a:t>
            </a:r>
          </a:p>
          <a:p>
            <a:pPr marL="360">
              <a:buClr>
                <a:srgbClr val="FFFFFF"/>
              </a:buClr>
            </a:pP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if(isset($_POST[‘btn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ogin']))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{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$user_login=$_POST[‘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$pass_login=$_POST[‘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</a:t>
            </a:r>
          </a:p>
          <a:p>
            <a:pPr marL="360">
              <a:buClr>
                <a:srgbClr val="FFFFFF"/>
              </a:buClr>
            </a:pP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"SELECT * FROM akun WHERE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'{$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user_login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}'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and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'{$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pass_login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}'";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query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mysqli_query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($koneksi, 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);</a:t>
            </a:r>
          </a:p>
          <a:p>
            <a:pPr marL="360">
              <a:buClr>
                <a:srgbClr val="FFFFFF"/>
              </a:buClr>
            </a:pP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(!$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query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){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die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("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Query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gagal " .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mysqli_error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($koneksi));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}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3508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8450</TotalTime>
  <Words>525</Words>
  <Application>Microsoft Office PowerPoint</Application>
  <PresentationFormat>On-screen Show (4:3)</PresentationFormat>
  <Paragraphs>183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Kenan Hadžić</dc:creator>
  <dc:description/>
  <cp:lastModifiedBy>ACER</cp:lastModifiedBy>
  <cp:revision>132</cp:revision>
  <dcterms:created xsi:type="dcterms:W3CDTF">2017-11-20T23:09:15Z</dcterms:created>
  <dcterms:modified xsi:type="dcterms:W3CDTF">2022-01-12T18:30:51Z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1057-10.1.0.5707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  <property fmtid="{D5CDD505-2E9C-101B-9397-08002B2CF9AE}" pid="13" name="fileid">
    <vt:lpwstr>508795</vt:lpwstr>
  </property>
  <property fmtid="{D5CDD505-2E9C-101B-9397-08002B2CF9AE}" pid="14" name="name">
    <vt:lpwstr>PinZ1qoiwQ46833.ppt</vt:lpwstr>
  </property>
</Properties>
</file>