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0"/>
  </p:notesMasterIdLst>
  <p:sldIdLst>
    <p:sldId id="256" r:id="rId3"/>
    <p:sldId id="275" r:id="rId4"/>
    <p:sldId id="303" r:id="rId5"/>
    <p:sldId id="294" r:id="rId6"/>
    <p:sldId id="269" r:id="rId7"/>
    <p:sldId id="284" r:id="rId8"/>
    <p:sldId id="285" r:id="rId9"/>
    <p:sldId id="291" r:id="rId10"/>
    <p:sldId id="292" r:id="rId11"/>
    <p:sldId id="297" r:id="rId12"/>
    <p:sldId id="299" r:id="rId13"/>
    <p:sldId id="325" r:id="rId14"/>
    <p:sldId id="300" r:id="rId15"/>
    <p:sldId id="298" r:id="rId16"/>
    <p:sldId id="301" r:id="rId17"/>
    <p:sldId id="304" r:id="rId18"/>
    <p:sldId id="302" r:id="rId19"/>
    <p:sldId id="305" r:id="rId20"/>
    <p:sldId id="306" r:id="rId21"/>
    <p:sldId id="307" r:id="rId22"/>
    <p:sldId id="308" r:id="rId23"/>
    <p:sldId id="309" r:id="rId24"/>
    <p:sldId id="312" r:id="rId25"/>
    <p:sldId id="311" r:id="rId26"/>
    <p:sldId id="313" r:id="rId27"/>
    <p:sldId id="310" r:id="rId28"/>
    <p:sldId id="314" r:id="rId29"/>
    <p:sldId id="315" r:id="rId30"/>
    <p:sldId id="317" r:id="rId31"/>
    <p:sldId id="293" r:id="rId32"/>
    <p:sldId id="319" r:id="rId33"/>
    <p:sldId id="320" r:id="rId34"/>
    <p:sldId id="318" r:id="rId35"/>
    <p:sldId id="323" r:id="rId36"/>
    <p:sldId id="324" r:id="rId37"/>
    <p:sldId id="321" r:id="rId38"/>
    <p:sldId id="274" r:id="rId3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3" autoAdjust="0"/>
    <p:restoredTop sz="94660"/>
  </p:normalViewPr>
  <p:slideViewPr>
    <p:cSldViewPr snapToGrid="0">
      <p:cViewPr varScale="1">
        <p:scale>
          <a:sx n="65" d="100"/>
          <a:sy n="65" d="100"/>
        </p:scale>
        <p:origin x="167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1D2CB79-FF44-4B28-89A0-B7ED0E6390C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3845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modifikasi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7699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modifikasi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1506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modifikasi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9958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7636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modifikasi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5535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medifikasi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970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modifikasi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5004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modifikasi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4934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modifikasi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8552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modifikasi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0203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9662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modifikasi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509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modifikasi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0521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modifikasi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2562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modifikasi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5645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modifikasi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4802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modifikasi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4884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modifikasi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3684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modifikasi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7294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medifikasi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49811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modifikasi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506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24584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modifikasi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72607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modifikasi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7633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modifikasi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70561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modifikasi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79054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medifikasi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7692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modifikasi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5555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1113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852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6838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2860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9123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579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4380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08920" y="1557360"/>
            <a:ext cx="5725440" cy="456840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708920" y="1557360"/>
            <a:ext cx="5725440" cy="456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1880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4380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4380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1708920" y="1557360"/>
            <a:ext cx="5725440" cy="456840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1708920" y="1557360"/>
            <a:ext cx="5725440" cy="456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1880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4380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 rot="16200000">
            <a:off x="-3688200" y="3231360"/>
            <a:ext cx="6857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© free-ppt-templates.com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685800" y="2346480"/>
            <a:ext cx="7772040" cy="14695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Click to edit Master title style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448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4483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448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r-Latn-R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16200000">
            <a:off x="-3688200" y="3231360"/>
            <a:ext cx="6857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© free-ppt-templates.com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Click to edit Master title style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Click to edit the outline text format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Second Outline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Third Outline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Fourth Outline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Fifth Outline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Sixth Outline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Seventh Outline LevelClick to edit Master text styles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lang="sr-Latn-R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Second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Third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Fourth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Font typeface="Arial"/>
              <a:buChar char="»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Fifth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65120" y="649908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3132000" y="649908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6561000" y="649908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85800" y="2346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371600" y="3716280"/>
            <a:ext cx="6400440" cy="5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Ivan Jaya, </a:t>
            </a:r>
            <a:r>
              <a:rPr lang="en-US" sz="3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S.Si</a:t>
            </a: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., </a:t>
            </a:r>
            <a:r>
              <a:rPr lang="en-US" sz="3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M.Kom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Tombol </a:t>
            </a:r>
            <a:r>
              <a:rPr lang="id-ID" sz="28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Update</a:t>
            </a:r>
            <a:r>
              <a:rPr lang="id-ID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</a:t>
            </a:r>
          </a:p>
          <a:p>
            <a:pPr marL="360">
              <a:buClr>
                <a:srgbClr val="FFFFFF"/>
              </a:buClr>
            </a:pPr>
            <a:endParaRPr lang="id-ID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“&lt;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method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='POST’ 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action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=‘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ubah.php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'&gt;</a:t>
            </a:r>
          </a:p>
          <a:p>
            <a:pPr marL="360">
              <a:buClr>
                <a:srgbClr val="FFFFFF"/>
              </a:buClr>
            </a:pP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input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hidden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type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text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 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name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 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value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=".$data['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']."&gt;</a:t>
            </a:r>
          </a:p>
          <a:p>
            <a:pPr marL="360">
              <a:buClr>
                <a:srgbClr val="FFFFFF"/>
              </a:buClr>
            </a:pP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button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type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submit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 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name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</a:t>
            </a:r>
            <a:r>
              <a:rPr lang="id-ID" sz="28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</a:t>
            </a:r>
            <a:r>
              <a:rPr lang="id-ID" sz="28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btnUpdate</a:t>
            </a:r>
            <a:r>
              <a:rPr lang="id-ID" sz="28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class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btn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btn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-info’&gt;</a:t>
            </a:r>
            <a:b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Update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&lt;/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button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&gt;&lt;/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&gt;&lt;/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&gt;";</a:t>
            </a:r>
          </a:p>
          <a:p>
            <a:pPr marL="360">
              <a:buClr>
                <a:srgbClr val="FFFFFF"/>
              </a:buClr>
            </a:pPr>
            <a:endParaRPr lang="id-ID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235947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Tombol </a:t>
            </a:r>
            <a:r>
              <a:rPr lang="id-ID" sz="28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Delete</a:t>
            </a:r>
            <a:r>
              <a:rPr lang="id-ID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</a:t>
            </a:r>
          </a:p>
          <a:p>
            <a:pPr marL="360">
              <a:buClr>
                <a:srgbClr val="FFFFFF"/>
              </a:buClr>
            </a:pPr>
            <a:endParaRPr lang="id-ID" sz="28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"&lt;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onsubmit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=\"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return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confirm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('Anda Yakin Mau Menghapus Data?');\" 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method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='POST'&gt;&lt;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input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name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 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type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text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 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value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=$data[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]&gt;&lt;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button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type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submit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 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name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</a:t>
            </a:r>
            <a:r>
              <a:rPr lang="id-ID" sz="28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</a:t>
            </a:r>
            <a:r>
              <a:rPr lang="id-ID" sz="28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btnHapus</a:t>
            </a:r>
            <a:r>
              <a:rPr lang="id-ID" sz="28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class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btn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btn-danger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'&gt;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Delete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&lt;/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button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&gt;&lt;/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&gt;&lt;/</a:t>
            </a:r>
            <a:r>
              <a:rPr lang="id-ID" sz="2800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&gt;";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103862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endParaRPr lang="id-ID" sz="2800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C35E19-E135-42BE-A892-5E1FAFF1A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31454"/>
            <a:ext cx="8229240" cy="319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4327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F69C374-46E2-4876-8FA3-E71A3001EF79}"/>
              </a:ext>
            </a:extLst>
          </p:cNvPr>
          <p:cNvSpPr/>
          <p:nvPr/>
        </p:nvSpPr>
        <p:spPr>
          <a:xfrm>
            <a:off x="1304144" y="1585508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Mulai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BD07E6B0-603B-4717-93C2-6D24C66685F0}"/>
              </a:ext>
            </a:extLst>
          </p:cNvPr>
          <p:cNvSpPr/>
          <p:nvPr/>
        </p:nvSpPr>
        <p:spPr>
          <a:xfrm>
            <a:off x="3869197" y="1348513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Data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C88C2DD-8072-4DF8-8FF4-6AD75DA19590}"/>
              </a:ext>
            </a:extLst>
          </p:cNvPr>
          <p:cNvSpPr/>
          <p:nvPr/>
        </p:nvSpPr>
        <p:spPr>
          <a:xfrm>
            <a:off x="3701297" y="2650568"/>
            <a:ext cx="1729885" cy="1159023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Delete</a:t>
            </a:r>
            <a:r>
              <a:rPr lang="id-ID" sz="1400" dirty="0"/>
              <a:t> Data?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938B1CB-09F3-431B-9712-1C92FB7E75E2}"/>
              </a:ext>
            </a:extLst>
          </p:cNvPr>
          <p:cNvSpPr/>
          <p:nvPr/>
        </p:nvSpPr>
        <p:spPr>
          <a:xfrm>
            <a:off x="3869197" y="4355317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Kembali ke tampilan data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940DBDB-9397-4AB6-8C9C-C2A23D84629E}"/>
              </a:ext>
            </a:extLst>
          </p:cNvPr>
          <p:cNvSpPr/>
          <p:nvPr/>
        </p:nvSpPr>
        <p:spPr>
          <a:xfrm>
            <a:off x="7310713" y="2763062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Data dihapus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6BD060B8-BD61-4991-A409-A29E8EC5B94F}"/>
              </a:ext>
            </a:extLst>
          </p:cNvPr>
          <p:cNvSpPr/>
          <p:nvPr/>
        </p:nvSpPr>
        <p:spPr>
          <a:xfrm>
            <a:off x="3869197" y="5835080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Selesai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395E6-3993-4822-870B-206B8D72200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98230" y="1815532"/>
            <a:ext cx="117096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137E8E-A86E-4716-B7B3-50C82AA96E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66240" y="2282550"/>
            <a:ext cx="0" cy="3680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D4C5D8-B984-4E2B-B9A1-62ADA75FC6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566240" y="3809591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D2CC1-FEE0-496A-A2C4-E2F6E244822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566240" y="5289354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32B916-837B-45D2-9EBB-21AD14BC4BA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31182" y="3230080"/>
            <a:ext cx="1879531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3A2113-F3E2-4781-BFD9-5A514F6B6AD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07756" y="3697099"/>
            <a:ext cx="0" cy="236800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D65E76-B99E-46A0-945C-552510CD74B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263283" y="6065105"/>
            <a:ext cx="274447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371BE4-9803-4DA4-A70F-35D659DC409A}"/>
              </a:ext>
            </a:extLst>
          </p:cNvPr>
          <p:cNvSpPr txBox="1"/>
          <p:nvPr/>
        </p:nvSpPr>
        <p:spPr>
          <a:xfrm>
            <a:off x="5921115" y="2763062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Ya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285F3A-725C-4B00-8705-C65B866D1857}"/>
              </a:ext>
            </a:extLst>
          </p:cNvPr>
          <p:cNvSpPr txBox="1"/>
          <p:nvPr/>
        </p:nvSpPr>
        <p:spPr>
          <a:xfrm>
            <a:off x="4626199" y="3809591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Tidak</a:t>
            </a:r>
          </a:p>
        </p:txBody>
      </p:sp>
    </p:spTree>
    <p:extLst>
      <p:ext uri="{BB962C8B-B14F-4D97-AF65-F5344CB8AC3E}">
        <p14:creationId xmlns:p14="http://schemas.microsoft.com/office/powerpoint/2010/main" val="364789408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Kalau tombol </a:t>
            </a:r>
            <a:r>
              <a:rPr lang="id-ID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Delete</a:t>
            </a: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diklik akan dilakukan:</a:t>
            </a:r>
          </a:p>
          <a:p>
            <a:pPr marL="360">
              <a:buClr>
                <a:srgbClr val="FFFFFF"/>
              </a:buClr>
            </a:pPr>
            <a:endParaRPr lang="id-ID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&lt;?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php</a:t>
            </a:r>
            <a:endParaRPr lang="id-ID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if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isset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($_POST['</a:t>
            </a:r>
            <a:r>
              <a:rPr lang="id-ID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btnHapus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'])){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include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('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includes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/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koneksi.php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');</a:t>
            </a:r>
          </a:p>
          <a:p>
            <a:pPr marL="360">
              <a:buClr>
                <a:srgbClr val="FFFFFF"/>
              </a:buClr>
            </a:pPr>
            <a:endParaRPr lang="id-ID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//inisiasi variabel untuk menampung isian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endParaRPr lang="id-ID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$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=$_POST['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’];</a:t>
            </a:r>
          </a:p>
          <a:p>
            <a:pPr marL="360">
              <a:buClr>
                <a:srgbClr val="FFFFFF"/>
              </a:buClr>
            </a:pPr>
            <a:endParaRPr lang="id-ID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if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($koneksi){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$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sql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"DELETE FROM akun WHERE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=$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";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mysqli_query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($koneksi,$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sql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);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"&lt;p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class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alert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alert-success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text-center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'&gt;&lt;b&gt;Data Akun Berhasil Dihapus.&lt;/b&gt;&lt;/p&gt;";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}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elseif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($koneksi-&gt;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connect_error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){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    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"&lt;p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class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alert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alert-danger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text-center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&gt;&lt;b&gt;Data gagal dihapus. Terjadi kesalahan: ". $koneksi-&gt;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connect_error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 "&lt;/b&gt;&lt;/p&gt;";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 }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}          ?&gt;</a:t>
            </a:r>
          </a:p>
          <a:p>
            <a:pPr marL="360">
              <a:buClr>
                <a:srgbClr val="FFFFFF"/>
              </a:buClr>
            </a:pPr>
            <a:endParaRPr lang="id-ID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486523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F69C374-46E2-4876-8FA3-E71A3001EF79}"/>
              </a:ext>
            </a:extLst>
          </p:cNvPr>
          <p:cNvSpPr/>
          <p:nvPr/>
        </p:nvSpPr>
        <p:spPr>
          <a:xfrm>
            <a:off x="1304144" y="1585508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Mulai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BD07E6B0-603B-4717-93C2-6D24C66685F0}"/>
              </a:ext>
            </a:extLst>
          </p:cNvPr>
          <p:cNvSpPr/>
          <p:nvPr/>
        </p:nvSpPr>
        <p:spPr>
          <a:xfrm>
            <a:off x="3869197" y="1348513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Data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C88C2DD-8072-4DF8-8FF4-6AD75DA19590}"/>
              </a:ext>
            </a:extLst>
          </p:cNvPr>
          <p:cNvSpPr/>
          <p:nvPr/>
        </p:nvSpPr>
        <p:spPr>
          <a:xfrm>
            <a:off x="3701297" y="2650568"/>
            <a:ext cx="1729885" cy="1159023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Delete</a:t>
            </a:r>
            <a:r>
              <a:rPr lang="id-ID" sz="1400" dirty="0"/>
              <a:t> Data?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938B1CB-09F3-431B-9712-1C92FB7E75E2}"/>
              </a:ext>
            </a:extLst>
          </p:cNvPr>
          <p:cNvSpPr/>
          <p:nvPr/>
        </p:nvSpPr>
        <p:spPr>
          <a:xfrm>
            <a:off x="3869197" y="4355317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Kembali ke tampilan data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940DBDB-9397-4AB6-8C9C-C2A23D84629E}"/>
              </a:ext>
            </a:extLst>
          </p:cNvPr>
          <p:cNvSpPr/>
          <p:nvPr/>
        </p:nvSpPr>
        <p:spPr>
          <a:xfrm>
            <a:off x="7310713" y="2763062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Data dihapus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6BD060B8-BD61-4991-A409-A29E8EC5B94F}"/>
              </a:ext>
            </a:extLst>
          </p:cNvPr>
          <p:cNvSpPr/>
          <p:nvPr/>
        </p:nvSpPr>
        <p:spPr>
          <a:xfrm>
            <a:off x="3869197" y="5835080"/>
            <a:ext cx="1394086" cy="460049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Selesai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395E6-3993-4822-870B-206B8D72200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98230" y="1815532"/>
            <a:ext cx="117096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137E8E-A86E-4716-B7B3-50C82AA96E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66240" y="2282550"/>
            <a:ext cx="0" cy="3680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D4C5D8-B984-4E2B-B9A1-62ADA75FC6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566240" y="3809591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D2CC1-FEE0-496A-A2C4-E2F6E244822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566240" y="5289354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32B916-837B-45D2-9EBB-21AD14BC4BA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31182" y="3230080"/>
            <a:ext cx="1879531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3A2113-F3E2-4781-BFD9-5A514F6B6AD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07756" y="3697099"/>
            <a:ext cx="0" cy="236800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D65E76-B99E-46A0-945C-552510CD74B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263283" y="6065105"/>
            <a:ext cx="274447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371BE4-9803-4DA4-A70F-35D659DC409A}"/>
              </a:ext>
            </a:extLst>
          </p:cNvPr>
          <p:cNvSpPr txBox="1"/>
          <p:nvPr/>
        </p:nvSpPr>
        <p:spPr>
          <a:xfrm>
            <a:off x="5921115" y="2763062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Ya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285F3A-725C-4B00-8705-C65B866D1857}"/>
              </a:ext>
            </a:extLst>
          </p:cNvPr>
          <p:cNvSpPr txBox="1"/>
          <p:nvPr/>
        </p:nvSpPr>
        <p:spPr>
          <a:xfrm>
            <a:off x="4626199" y="3809591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Tidak</a:t>
            </a:r>
          </a:p>
        </p:txBody>
      </p:sp>
    </p:spTree>
    <p:extLst>
      <p:ext uri="{BB962C8B-B14F-4D97-AF65-F5344CB8AC3E}">
        <p14:creationId xmlns:p14="http://schemas.microsoft.com/office/powerpoint/2010/main" val="8520035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371600" y="2379600"/>
            <a:ext cx="69494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d-ID" sz="6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Update</a:t>
            </a:r>
            <a:endParaRPr lang="en-US" sz="6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6799557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F69C374-46E2-4876-8FA3-E71A3001EF79}"/>
              </a:ext>
            </a:extLst>
          </p:cNvPr>
          <p:cNvSpPr/>
          <p:nvPr/>
        </p:nvSpPr>
        <p:spPr>
          <a:xfrm>
            <a:off x="1304144" y="1585508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Mulai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BD07E6B0-603B-4717-93C2-6D24C66685F0}"/>
              </a:ext>
            </a:extLst>
          </p:cNvPr>
          <p:cNvSpPr/>
          <p:nvPr/>
        </p:nvSpPr>
        <p:spPr>
          <a:xfrm>
            <a:off x="3869197" y="1348513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Data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C88C2DD-8072-4DF8-8FF4-6AD75DA19590}"/>
              </a:ext>
            </a:extLst>
          </p:cNvPr>
          <p:cNvSpPr/>
          <p:nvPr/>
        </p:nvSpPr>
        <p:spPr>
          <a:xfrm>
            <a:off x="3701297" y="2650568"/>
            <a:ext cx="1729885" cy="115902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Update</a:t>
            </a:r>
            <a:r>
              <a:rPr lang="id-ID" sz="1400" dirty="0"/>
              <a:t> Data?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938B1CB-09F3-431B-9712-1C92FB7E75E2}"/>
              </a:ext>
            </a:extLst>
          </p:cNvPr>
          <p:cNvSpPr/>
          <p:nvPr/>
        </p:nvSpPr>
        <p:spPr>
          <a:xfrm>
            <a:off x="3869197" y="4355317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Kembali ke tampilan data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940DBDB-9397-4AB6-8C9C-C2A23D84629E}"/>
              </a:ext>
            </a:extLst>
          </p:cNvPr>
          <p:cNvSpPr/>
          <p:nvPr/>
        </p:nvSpPr>
        <p:spPr>
          <a:xfrm>
            <a:off x="7310713" y="2763062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</a:t>
            </a:r>
            <a:r>
              <a:rPr lang="id-ID" sz="1400" dirty="0" err="1"/>
              <a:t>Form</a:t>
            </a:r>
            <a:r>
              <a:rPr lang="id-ID" sz="1400" dirty="0"/>
              <a:t> Isian </a:t>
            </a:r>
            <a:r>
              <a:rPr lang="id-ID" sz="1400" dirty="0" err="1"/>
              <a:t>dgn</a:t>
            </a:r>
            <a:r>
              <a:rPr lang="id-ID" sz="1400" dirty="0"/>
              <a:t> Nilainya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6BD060B8-BD61-4991-A409-A29E8EC5B94F}"/>
              </a:ext>
            </a:extLst>
          </p:cNvPr>
          <p:cNvSpPr/>
          <p:nvPr/>
        </p:nvSpPr>
        <p:spPr>
          <a:xfrm>
            <a:off x="3869197" y="5835080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Selesai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395E6-3993-4822-870B-206B8D72200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98230" y="1815532"/>
            <a:ext cx="117096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137E8E-A86E-4716-B7B3-50C82AA96E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66240" y="2282550"/>
            <a:ext cx="0" cy="3680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D4C5D8-B984-4E2B-B9A1-62ADA75FC6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566240" y="3809591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D2CC1-FEE0-496A-A2C4-E2F6E244822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566240" y="5289354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32B916-837B-45D2-9EBB-21AD14BC4BA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31182" y="3230080"/>
            <a:ext cx="1879531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3A2113-F3E2-4781-BFD9-5A514F6B6AD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07756" y="3697099"/>
            <a:ext cx="0" cy="236800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D65E76-B99E-46A0-945C-552510CD74B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263283" y="6065105"/>
            <a:ext cx="274447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371BE4-9803-4DA4-A70F-35D659DC409A}"/>
              </a:ext>
            </a:extLst>
          </p:cNvPr>
          <p:cNvSpPr txBox="1"/>
          <p:nvPr/>
        </p:nvSpPr>
        <p:spPr>
          <a:xfrm>
            <a:off x="5921115" y="2763062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Ya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285F3A-725C-4B00-8705-C65B866D1857}"/>
              </a:ext>
            </a:extLst>
          </p:cNvPr>
          <p:cNvSpPr txBox="1"/>
          <p:nvPr/>
        </p:nvSpPr>
        <p:spPr>
          <a:xfrm>
            <a:off x="4626199" y="3809591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Tidak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494462E2-5E22-4E71-B3F3-E0F11369822B}"/>
              </a:ext>
            </a:extLst>
          </p:cNvPr>
          <p:cNvSpPr/>
          <p:nvPr/>
        </p:nvSpPr>
        <p:spPr>
          <a:xfrm>
            <a:off x="7310713" y="4355316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Update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50764479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F69C374-46E2-4876-8FA3-E71A3001EF79}"/>
              </a:ext>
            </a:extLst>
          </p:cNvPr>
          <p:cNvSpPr/>
          <p:nvPr/>
        </p:nvSpPr>
        <p:spPr>
          <a:xfrm>
            <a:off x="1304144" y="1585508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Mulai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BD07E6B0-603B-4717-93C2-6D24C66685F0}"/>
              </a:ext>
            </a:extLst>
          </p:cNvPr>
          <p:cNvSpPr/>
          <p:nvPr/>
        </p:nvSpPr>
        <p:spPr>
          <a:xfrm>
            <a:off x="3869197" y="1348513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Data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C88C2DD-8072-4DF8-8FF4-6AD75DA19590}"/>
              </a:ext>
            </a:extLst>
          </p:cNvPr>
          <p:cNvSpPr/>
          <p:nvPr/>
        </p:nvSpPr>
        <p:spPr>
          <a:xfrm>
            <a:off x="3701297" y="2650568"/>
            <a:ext cx="1729885" cy="1159023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Update</a:t>
            </a:r>
            <a:r>
              <a:rPr lang="id-ID" sz="1400" dirty="0"/>
              <a:t> Data?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938B1CB-09F3-431B-9712-1C92FB7E75E2}"/>
              </a:ext>
            </a:extLst>
          </p:cNvPr>
          <p:cNvSpPr/>
          <p:nvPr/>
        </p:nvSpPr>
        <p:spPr>
          <a:xfrm>
            <a:off x="3869197" y="4355317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Kembali ke tampilan data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940DBDB-9397-4AB6-8C9C-C2A23D84629E}"/>
              </a:ext>
            </a:extLst>
          </p:cNvPr>
          <p:cNvSpPr/>
          <p:nvPr/>
        </p:nvSpPr>
        <p:spPr>
          <a:xfrm>
            <a:off x="7310713" y="2763062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</a:t>
            </a:r>
            <a:r>
              <a:rPr lang="id-ID" sz="1400" dirty="0" err="1"/>
              <a:t>Form</a:t>
            </a:r>
            <a:r>
              <a:rPr lang="id-ID" sz="1400" dirty="0"/>
              <a:t> Isian </a:t>
            </a:r>
            <a:r>
              <a:rPr lang="id-ID" sz="1400" dirty="0" err="1"/>
              <a:t>dgn</a:t>
            </a:r>
            <a:r>
              <a:rPr lang="id-ID" sz="1400" dirty="0"/>
              <a:t> Nilainya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6BD060B8-BD61-4991-A409-A29E8EC5B94F}"/>
              </a:ext>
            </a:extLst>
          </p:cNvPr>
          <p:cNvSpPr/>
          <p:nvPr/>
        </p:nvSpPr>
        <p:spPr>
          <a:xfrm>
            <a:off x="3869197" y="5835080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Selesai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395E6-3993-4822-870B-206B8D72200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98230" y="1815532"/>
            <a:ext cx="117096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137E8E-A86E-4716-B7B3-50C82AA96E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66240" y="2282550"/>
            <a:ext cx="0" cy="3680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D4C5D8-B984-4E2B-B9A1-62ADA75FC6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566240" y="3809591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D2CC1-FEE0-496A-A2C4-E2F6E244822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566240" y="5289354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32B916-837B-45D2-9EBB-21AD14BC4BA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31182" y="3230080"/>
            <a:ext cx="1879531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3A2113-F3E2-4781-BFD9-5A514F6B6AD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07756" y="3697099"/>
            <a:ext cx="0" cy="236800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D65E76-B99E-46A0-945C-552510CD74B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263283" y="6065105"/>
            <a:ext cx="274447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371BE4-9803-4DA4-A70F-35D659DC409A}"/>
              </a:ext>
            </a:extLst>
          </p:cNvPr>
          <p:cNvSpPr txBox="1"/>
          <p:nvPr/>
        </p:nvSpPr>
        <p:spPr>
          <a:xfrm>
            <a:off x="5921115" y="2763062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Ya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285F3A-725C-4B00-8705-C65B866D1857}"/>
              </a:ext>
            </a:extLst>
          </p:cNvPr>
          <p:cNvSpPr txBox="1"/>
          <p:nvPr/>
        </p:nvSpPr>
        <p:spPr>
          <a:xfrm>
            <a:off x="4626199" y="3809591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Tidak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494462E2-5E22-4E71-B3F3-E0F11369822B}"/>
              </a:ext>
            </a:extLst>
          </p:cNvPr>
          <p:cNvSpPr/>
          <p:nvPr/>
        </p:nvSpPr>
        <p:spPr>
          <a:xfrm>
            <a:off x="7310713" y="4355316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Update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99128971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F69C374-46E2-4876-8FA3-E71A3001EF79}"/>
              </a:ext>
            </a:extLst>
          </p:cNvPr>
          <p:cNvSpPr/>
          <p:nvPr/>
        </p:nvSpPr>
        <p:spPr>
          <a:xfrm>
            <a:off x="1304144" y="1585508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Mulai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BD07E6B0-603B-4717-93C2-6D24C66685F0}"/>
              </a:ext>
            </a:extLst>
          </p:cNvPr>
          <p:cNvSpPr/>
          <p:nvPr/>
        </p:nvSpPr>
        <p:spPr>
          <a:xfrm>
            <a:off x="3869197" y="1348513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Data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C88C2DD-8072-4DF8-8FF4-6AD75DA19590}"/>
              </a:ext>
            </a:extLst>
          </p:cNvPr>
          <p:cNvSpPr/>
          <p:nvPr/>
        </p:nvSpPr>
        <p:spPr>
          <a:xfrm>
            <a:off x="3701297" y="2650568"/>
            <a:ext cx="1729885" cy="1159023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Update</a:t>
            </a:r>
            <a:r>
              <a:rPr lang="id-ID" sz="1400" dirty="0"/>
              <a:t> Data?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938B1CB-09F3-431B-9712-1C92FB7E75E2}"/>
              </a:ext>
            </a:extLst>
          </p:cNvPr>
          <p:cNvSpPr/>
          <p:nvPr/>
        </p:nvSpPr>
        <p:spPr>
          <a:xfrm>
            <a:off x="3869197" y="4355317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Kembali ke tampilan data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940DBDB-9397-4AB6-8C9C-C2A23D84629E}"/>
              </a:ext>
            </a:extLst>
          </p:cNvPr>
          <p:cNvSpPr/>
          <p:nvPr/>
        </p:nvSpPr>
        <p:spPr>
          <a:xfrm>
            <a:off x="7310713" y="2763062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</a:t>
            </a:r>
            <a:r>
              <a:rPr lang="id-ID" sz="1400" dirty="0" err="1"/>
              <a:t>Form</a:t>
            </a:r>
            <a:r>
              <a:rPr lang="id-ID" sz="1400" dirty="0"/>
              <a:t> Isian </a:t>
            </a:r>
            <a:r>
              <a:rPr lang="id-ID" sz="1400" dirty="0" err="1"/>
              <a:t>dgn</a:t>
            </a:r>
            <a:r>
              <a:rPr lang="id-ID" sz="1400" dirty="0"/>
              <a:t> Nilainya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6BD060B8-BD61-4991-A409-A29E8EC5B94F}"/>
              </a:ext>
            </a:extLst>
          </p:cNvPr>
          <p:cNvSpPr/>
          <p:nvPr/>
        </p:nvSpPr>
        <p:spPr>
          <a:xfrm>
            <a:off x="3869197" y="5835080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Selesai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395E6-3993-4822-870B-206B8D72200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98230" y="1815532"/>
            <a:ext cx="117096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137E8E-A86E-4716-B7B3-50C82AA96E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66240" y="2282550"/>
            <a:ext cx="0" cy="3680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D4C5D8-B984-4E2B-B9A1-62ADA75FC6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566240" y="3809591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D2CC1-FEE0-496A-A2C4-E2F6E244822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566240" y="5289354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32B916-837B-45D2-9EBB-21AD14BC4BA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31182" y="3230080"/>
            <a:ext cx="1879531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3A2113-F3E2-4781-BFD9-5A514F6B6AD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07756" y="3697099"/>
            <a:ext cx="0" cy="236800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D65E76-B99E-46A0-945C-552510CD74B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263283" y="6065105"/>
            <a:ext cx="274447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371BE4-9803-4DA4-A70F-35D659DC409A}"/>
              </a:ext>
            </a:extLst>
          </p:cNvPr>
          <p:cNvSpPr txBox="1"/>
          <p:nvPr/>
        </p:nvSpPr>
        <p:spPr>
          <a:xfrm>
            <a:off x="5921115" y="2763062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Ya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285F3A-725C-4B00-8705-C65B866D1857}"/>
              </a:ext>
            </a:extLst>
          </p:cNvPr>
          <p:cNvSpPr txBox="1"/>
          <p:nvPr/>
        </p:nvSpPr>
        <p:spPr>
          <a:xfrm>
            <a:off x="4626199" y="3809591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Tidak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494462E2-5E22-4E71-B3F3-E0F11369822B}"/>
              </a:ext>
            </a:extLst>
          </p:cNvPr>
          <p:cNvSpPr/>
          <p:nvPr/>
        </p:nvSpPr>
        <p:spPr>
          <a:xfrm>
            <a:off x="7310713" y="4355316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Update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27263525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371600" y="2379600"/>
            <a:ext cx="69494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</a:t>
            </a:r>
            <a:r>
              <a:rPr lang="id-ID" sz="4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pdate</a:t>
            </a:r>
            <a:r>
              <a:rPr lang="id-ID" sz="4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&amp; </a:t>
            </a:r>
            <a:r>
              <a:rPr lang="id-ID" sz="4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Delete</a:t>
            </a:r>
            <a:endParaRPr lang="en-US" sz="4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9258272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Kalau tombol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Update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diklik :</a:t>
            </a:r>
          </a:p>
          <a:p>
            <a:pPr marL="360">
              <a:buClr>
                <a:srgbClr val="FFFFFF"/>
              </a:buClr>
            </a:pP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Halaman akan berpindah ke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ubah.php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(buat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file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dengan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save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as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daftar.php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</a:t>
            </a: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Isian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tersebut berisi data yang diambil dari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database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, pada kode program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input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type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=“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text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”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value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=&lt;?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php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//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disini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disisipkan ?&gt;</a:t>
            </a: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Ketika tombol 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Simpan Perubahan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 klik, maka akan dilakukan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query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update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dimana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isi yang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diupdate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dimasukkan kembali ke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database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dengan perintah UPDATE.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2484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45AB8A-2EFC-46BB-A9C4-42D4ECDA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1933575"/>
            <a:ext cx="7991475" cy="2990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D1F792-46DD-4819-9E9A-5C3B6486D276}"/>
              </a:ext>
            </a:extLst>
          </p:cNvPr>
          <p:cNvSpPr txBox="1"/>
          <p:nvPr/>
        </p:nvSpPr>
        <p:spPr>
          <a:xfrm>
            <a:off x="914400" y="5246560"/>
            <a:ext cx="7417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FFFF00"/>
                </a:solidFill>
              </a:rPr>
              <a:t>Ketika tombol </a:t>
            </a:r>
            <a:r>
              <a:rPr lang="id-ID" b="1" dirty="0" err="1">
                <a:solidFill>
                  <a:srgbClr val="FFFF00"/>
                </a:solidFill>
              </a:rPr>
              <a:t>Update</a:t>
            </a:r>
            <a:r>
              <a:rPr lang="id-ID" b="1" dirty="0">
                <a:solidFill>
                  <a:srgbClr val="FFFF00"/>
                </a:solidFill>
              </a:rPr>
              <a:t> diklik, misal pada baris pertama, maka akan</a:t>
            </a:r>
            <a:br>
              <a:rPr lang="id-ID" b="1" dirty="0">
                <a:solidFill>
                  <a:srgbClr val="FFFF00"/>
                </a:solidFill>
              </a:rPr>
            </a:br>
            <a:r>
              <a:rPr lang="id-ID" b="1" dirty="0">
                <a:solidFill>
                  <a:srgbClr val="FFFF00"/>
                </a:solidFill>
              </a:rPr>
              <a:t>berpindah ke halaman </a:t>
            </a:r>
            <a:r>
              <a:rPr lang="id-ID" b="1" dirty="0" err="1">
                <a:solidFill>
                  <a:srgbClr val="FFFF00"/>
                </a:solidFill>
              </a:rPr>
              <a:t>ubah.php</a:t>
            </a:r>
            <a:r>
              <a:rPr lang="id-ID" b="1" dirty="0">
                <a:solidFill>
                  <a:srgbClr val="FFFF00"/>
                </a:solidFill>
              </a:rPr>
              <a:t> dengan </a:t>
            </a:r>
            <a:r>
              <a:rPr lang="id-ID" b="1" dirty="0" err="1">
                <a:solidFill>
                  <a:srgbClr val="FFFF00"/>
                </a:solidFill>
              </a:rPr>
              <a:t>form</a:t>
            </a:r>
            <a:r>
              <a:rPr lang="id-ID" b="1" dirty="0">
                <a:solidFill>
                  <a:srgbClr val="FFFF00"/>
                </a:solidFill>
              </a:rPr>
              <a:t> yang sudah terisi</a:t>
            </a:r>
            <a:br>
              <a:rPr lang="id-ID" b="1" dirty="0">
                <a:solidFill>
                  <a:srgbClr val="FFFF00"/>
                </a:solidFill>
              </a:rPr>
            </a:br>
            <a:r>
              <a:rPr lang="id-ID" b="1" dirty="0">
                <a:solidFill>
                  <a:srgbClr val="FFFF00"/>
                </a:solidFill>
              </a:rPr>
              <a:t>data yang diambil dari </a:t>
            </a:r>
            <a:r>
              <a:rPr lang="id-ID" b="1" dirty="0" err="1">
                <a:solidFill>
                  <a:srgbClr val="FFFF00"/>
                </a:solidFill>
              </a:rPr>
              <a:t>database</a:t>
            </a:r>
            <a:r>
              <a:rPr lang="id-ID" b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62730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4FA09A-2431-41FF-9A2D-132B7DA9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40" y="1833562"/>
            <a:ext cx="6629400" cy="3190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57B25F-D5FF-428A-93E8-F26263633C2E}"/>
              </a:ext>
            </a:extLst>
          </p:cNvPr>
          <p:cNvSpPr txBox="1"/>
          <p:nvPr/>
        </p:nvSpPr>
        <p:spPr>
          <a:xfrm>
            <a:off x="914400" y="5321510"/>
            <a:ext cx="7007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FFFF00"/>
                </a:solidFill>
              </a:rPr>
              <a:t>Jika data sudah </a:t>
            </a:r>
            <a:r>
              <a:rPr lang="id-ID" b="1" dirty="0" err="1">
                <a:solidFill>
                  <a:srgbClr val="FFFF00"/>
                </a:solidFill>
              </a:rPr>
              <a:t>dirubah</a:t>
            </a:r>
            <a:r>
              <a:rPr lang="id-ID" b="1" dirty="0">
                <a:solidFill>
                  <a:srgbClr val="FFFF00"/>
                </a:solidFill>
              </a:rPr>
              <a:t> dan tombol Simpan Perubahan diklik,</a:t>
            </a:r>
            <a:br>
              <a:rPr lang="id-ID" b="1" dirty="0">
                <a:solidFill>
                  <a:srgbClr val="FFFF00"/>
                </a:solidFill>
              </a:rPr>
            </a:br>
            <a:r>
              <a:rPr lang="id-ID" b="1" dirty="0">
                <a:solidFill>
                  <a:srgbClr val="FFFF00"/>
                </a:solidFill>
              </a:rPr>
              <a:t>maka akan berpindah ke halaman </a:t>
            </a:r>
            <a:r>
              <a:rPr lang="id-ID" b="1" dirty="0" err="1">
                <a:solidFill>
                  <a:srgbClr val="FFFF00"/>
                </a:solidFill>
              </a:rPr>
              <a:t>update.php</a:t>
            </a:r>
            <a:endParaRPr lang="id-ID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1696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ubah.php</a:t>
            </a: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Halaman akan berpindah ke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ubah.php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(buat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file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dengan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save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as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daftar.php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</a:t>
            </a: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Isian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tersebut berisi data yang diambil dari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database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, pada kode program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input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type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=“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text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”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value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=&lt;?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php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//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disini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disisipkan ?&gt;</a:t>
            </a: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Ketika tombol 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Simpan Perubahan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 klik, maka akan dilakukan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query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update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dimana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isi yang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diupdate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dimasukkan kembali ke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database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dengan perintah UPDATE.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93943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Ubah.php</a:t>
            </a: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&lt;?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php</a:t>
            </a: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include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("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includes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koneksi.php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");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$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=$_POST['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'];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$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query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"SELECT * FROM akun WHERE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=$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$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result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mysqli_query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($koneksi, $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query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);</a:t>
            </a:r>
          </a:p>
          <a:p>
            <a:pPr marL="360">
              <a:buClr>
                <a:srgbClr val="FFFFFF"/>
              </a:buClr>
            </a:pP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foreach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($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result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as $data) {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?&gt;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09640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Ubah.php</a:t>
            </a: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action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update.php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method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post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&lt;h3&gt;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table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="daftar"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width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="100%"&gt;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th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colspan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="2"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style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text-align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center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"&gt;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Update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Akun&lt;/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th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input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type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text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 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name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 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hidden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value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="&lt;?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php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$data['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']; ?&gt;"&gt;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Username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input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type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text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name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="pengguna"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value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&lt;?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php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$data['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username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'];?&gt;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"&gt;&lt;/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	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//lanjutkan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dgn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field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password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&amp;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yg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lain sampai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tbl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submit</a:t>
            </a: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061939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F69C374-46E2-4876-8FA3-E71A3001EF79}"/>
              </a:ext>
            </a:extLst>
          </p:cNvPr>
          <p:cNvSpPr/>
          <p:nvPr/>
        </p:nvSpPr>
        <p:spPr>
          <a:xfrm>
            <a:off x="1304144" y="1585508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Mulai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BD07E6B0-603B-4717-93C2-6D24C66685F0}"/>
              </a:ext>
            </a:extLst>
          </p:cNvPr>
          <p:cNvSpPr/>
          <p:nvPr/>
        </p:nvSpPr>
        <p:spPr>
          <a:xfrm>
            <a:off x="3869197" y="1348513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Data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C88C2DD-8072-4DF8-8FF4-6AD75DA19590}"/>
              </a:ext>
            </a:extLst>
          </p:cNvPr>
          <p:cNvSpPr/>
          <p:nvPr/>
        </p:nvSpPr>
        <p:spPr>
          <a:xfrm>
            <a:off x="3701297" y="2650568"/>
            <a:ext cx="1729885" cy="1159023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Update</a:t>
            </a:r>
            <a:r>
              <a:rPr lang="id-ID" sz="1400" dirty="0"/>
              <a:t> Data?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938B1CB-09F3-431B-9712-1C92FB7E75E2}"/>
              </a:ext>
            </a:extLst>
          </p:cNvPr>
          <p:cNvSpPr/>
          <p:nvPr/>
        </p:nvSpPr>
        <p:spPr>
          <a:xfrm>
            <a:off x="3869197" y="4355317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Kembali ke tampilan data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940DBDB-9397-4AB6-8C9C-C2A23D84629E}"/>
              </a:ext>
            </a:extLst>
          </p:cNvPr>
          <p:cNvSpPr/>
          <p:nvPr/>
        </p:nvSpPr>
        <p:spPr>
          <a:xfrm>
            <a:off x="7310713" y="2763062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</a:t>
            </a:r>
            <a:r>
              <a:rPr lang="id-ID" sz="1400" dirty="0" err="1"/>
              <a:t>Form</a:t>
            </a:r>
            <a:r>
              <a:rPr lang="id-ID" sz="1400" dirty="0"/>
              <a:t> Isian </a:t>
            </a:r>
            <a:r>
              <a:rPr lang="id-ID" sz="1400" dirty="0" err="1"/>
              <a:t>dgn</a:t>
            </a:r>
            <a:r>
              <a:rPr lang="id-ID" sz="1400" dirty="0"/>
              <a:t> Nilainya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6BD060B8-BD61-4991-A409-A29E8EC5B94F}"/>
              </a:ext>
            </a:extLst>
          </p:cNvPr>
          <p:cNvSpPr/>
          <p:nvPr/>
        </p:nvSpPr>
        <p:spPr>
          <a:xfrm>
            <a:off x="3869197" y="5835080"/>
            <a:ext cx="1394086" cy="460049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Selesai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395E6-3993-4822-870B-206B8D72200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98230" y="1815532"/>
            <a:ext cx="117096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137E8E-A86E-4716-B7B3-50C82AA96E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66240" y="2282550"/>
            <a:ext cx="0" cy="3680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D4C5D8-B984-4E2B-B9A1-62ADA75FC6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566240" y="3809591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D2CC1-FEE0-496A-A2C4-E2F6E244822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566240" y="5289354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32B916-837B-45D2-9EBB-21AD14BC4BA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31182" y="3230080"/>
            <a:ext cx="1879531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3A2113-F3E2-4781-BFD9-5A514F6B6AD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07756" y="3697099"/>
            <a:ext cx="0" cy="236800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D65E76-B99E-46A0-945C-552510CD74B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263283" y="6065105"/>
            <a:ext cx="274447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371BE4-9803-4DA4-A70F-35D659DC409A}"/>
              </a:ext>
            </a:extLst>
          </p:cNvPr>
          <p:cNvSpPr txBox="1"/>
          <p:nvPr/>
        </p:nvSpPr>
        <p:spPr>
          <a:xfrm>
            <a:off x="5921115" y="2763062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Ya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285F3A-725C-4B00-8705-C65B866D1857}"/>
              </a:ext>
            </a:extLst>
          </p:cNvPr>
          <p:cNvSpPr txBox="1"/>
          <p:nvPr/>
        </p:nvSpPr>
        <p:spPr>
          <a:xfrm>
            <a:off x="4626199" y="3809591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Tidak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494462E2-5E22-4E71-B3F3-E0F11369822B}"/>
              </a:ext>
            </a:extLst>
          </p:cNvPr>
          <p:cNvSpPr/>
          <p:nvPr/>
        </p:nvSpPr>
        <p:spPr>
          <a:xfrm>
            <a:off x="7310713" y="4355316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Update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77740301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update.php</a:t>
            </a: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&lt;?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php</a:t>
            </a: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$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no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=$_POST['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'];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$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$_POST['pengguna'];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$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$_POST['sandi'];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$nama = $_POST['nama'];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$email = $_POST['email'];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289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update.php</a:t>
            </a:r>
            <a:endParaRPr lang="id-ID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endParaRPr lang="id-ID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if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($koneksi){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$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sql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"</a:t>
            </a: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UPDATE akun SET </a:t>
            </a:r>
            <a:r>
              <a:rPr lang="id-ID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username</a:t>
            </a: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='$</a:t>
            </a:r>
            <a:r>
              <a:rPr lang="id-ID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</a:t>
            </a: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',</a:t>
            </a:r>
            <a:r>
              <a:rPr lang="id-ID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password</a:t>
            </a: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='$</a:t>
            </a:r>
            <a:r>
              <a:rPr lang="id-ID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</a:t>
            </a: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',nama='$</a:t>
            </a:r>
            <a:r>
              <a:rPr lang="id-ID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nama',email</a:t>
            </a: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='$email' WHERE </a:t>
            </a:r>
            <a:r>
              <a:rPr lang="id-ID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=$</a:t>
            </a:r>
            <a:r>
              <a:rPr lang="id-ID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no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";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mysqli_query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($koneksi,$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sql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);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"&lt;p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class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alert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alert-success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text-center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'&gt;&lt;b&gt;Perubahan Akun Berhasil Disimpan. &lt;a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href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admin.php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class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btn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btn-primary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'&gt;Kembali&lt;/a&gt;&lt;/b&gt;&lt;/p&gt;";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}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elseif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($koneksi-&gt;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connect_error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 {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 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"&lt;p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class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alert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alert-danger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text-center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&gt;&lt;b&gt;Terjadi kesalahan: $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error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&lt;/b&gt;&lt;/p&gt;";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</a:t>
            </a:r>
            <a:r>
              <a:rPr lang="id-ID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}       </a:t>
            </a:r>
            <a:endParaRPr lang="id-ID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?&gt;</a:t>
            </a:r>
          </a:p>
          <a:p>
            <a:pPr marL="360">
              <a:buClr>
                <a:srgbClr val="FFFFFF"/>
              </a:buClr>
            </a:pPr>
            <a:endParaRPr lang="id-ID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41626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371600" y="2379600"/>
            <a:ext cx="69494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</a:t>
            </a:r>
            <a:r>
              <a:rPr lang="id-ID" sz="4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ambahan</a:t>
            </a:r>
            <a:r>
              <a:rPr lang="id-ID" sz="4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: </a:t>
            </a:r>
            <a:r>
              <a:rPr lang="id-ID" sz="4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Security</a:t>
            </a:r>
            <a:endParaRPr lang="en-US" sz="4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399394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371600" y="2379600"/>
            <a:ext cx="69494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d-ID" sz="6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Delete</a:t>
            </a:r>
            <a:endParaRPr lang="en-US" sz="6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523943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Password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disimpan di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database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dalam bentuk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Hash</a:t>
            </a: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Ada banyak algoritma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Hash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diantaranya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 MD5, SHA-1, dll.</a:t>
            </a: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Sebelum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Password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disimpan (registrasi) / dicocokkan (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login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 /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dirubah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update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 diberikan fungsi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hash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yang sudah dimiliki oleh PHP.</a:t>
            </a: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Terlebih dahulu rubah konstruksi tabel untuk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field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password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, jika sebelumnya panjang yang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disetting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20, rubah sesuai dengan panjang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hash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 misal panjang 32 untuk MD5.</a:t>
            </a: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54086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57CEBC-B4BA-45E1-8E9A-9542B04D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48" y="2612063"/>
            <a:ext cx="8611102" cy="228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1663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A5F256-C4F6-4A2C-AE58-9AC4CABFA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13" y="1831532"/>
            <a:ext cx="7029450" cy="2295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C3540-01B9-4D6F-9BD6-98095F8A26B6}"/>
              </a:ext>
            </a:extLst>
          </p:cNvPr>
          <p:cNvSpPr txBox="1"/>
          <p:nvPr/>
        </p:nvSpPr>
        <p:spPr>
          <a:xfrm>
            <a:off x="956942" y="4356603"/>
            <a:ext cx="681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err="1">
                <a:solidFill>
                  <a:srgbClr val="FFFF00"/>
                </a:solidFill>
              </a:rPr>
              <a:t>Type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password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varchar</a:t>
            </a:r>
            <a:r>
              <a:rPr lang="id-ID" b="1" dirty="0">
                <a:solidFill>
                  <a:srgbClr val="FFFF00"/>
                </a:solidFill>
              </a:rPr>
              <a:t> (32) karena menggunakan </a:t>
            </a:r>
            <a:r>
              <a:rPr lang="id-ID" b="1" dirty="0" err="1">
                <a:solidFill>
                  <a:srgbClr val="FFFF00"/>
                </a:solidFill>
              </a:rPr>
              <a:t>hash</a:t>
            </a:r>
            <a:r>
              <a:rPr lang="id-ID" b="1" dirty="0">
                <a:solidFill>
                  <a:srgbClr val="FFFF00"/>
                </a:solidFill>
              </a:rPr>
              <a:t> MD5</a:t>
            </a:r>
          </a:p>
        </p:txBody>
      </p:sp>
    </p:spTree>
    <p:extLst>
      <p:ext uri="{BB962C8B-B14F-4D97-AF65-F5344CB8AC3E}">
        <p14:creationId xmlns:p14="http://schemas.microsoft.com/office/powerpoint/2010/main" val="32462649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register.php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....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....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&lt;?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php</a:t>
            </a: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$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$_POST['pengguna'];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$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md5($_POST['sandi']);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$nama = $_POST['nama'];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$email = $_POST['email'];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if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($koneksi){            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$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sql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"INSERT INTO akun (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username,password,nama,email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 VALUES ('$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', '$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', '$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nama','$email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')";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$hasil =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mysqli_query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($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sql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);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//dst..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23747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update.php</a:t>
            </a: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....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....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$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no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=$_POST['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'];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$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$_POST['pengguna'];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$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md5($_POST['sandi']);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$nama = $_POST['nama'];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$email = $_POST['email'];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if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($koneksi){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//dst....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55352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371600" y="2379600"/>
            <a:ext cx="69494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B</a:t>
            </a:r>
            <a:r>
              <a:rPr lang="id-ID" sz="4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UGS</a:t>
            </a:r>
            <a:endParaRPr lang="en-US" sz="4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95604261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BUGS:</a:t>
            </a:r>
          </a:p>
          <a:p>
            <a:pPr marL="360">
              <a:buClr>
                <a:srgbClr val="FFFFFF"/>
              </a:buClr>
            </a:pP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Registrasi dengan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username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/email yang sama bisa dilakukan padahal sebenarnya tidak diizinkan.</a:t>
            </a: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halaman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register.php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menampung isian dari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daftar, tetapi kalau halaman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tsb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refresh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data kosong akan masuk ke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database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</a:t>
            </a: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Ketika mengubah data (akun) tidak bisa masuk ke halaman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login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karena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session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sudah berubah.</a:t>
            </a: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215122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Referensi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405080"/>
            <a:ext cx="8229240" cy="58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sr-Latn-R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www.tutorialspoint.com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sr-Latn-R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www.w3schools.com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1146058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F69C374-46E2-4876-8FA3-E71A3001EF79}"/>
              </a:ext>
            </a:extLst>
          </p:cNvPr>
          <p:cNvSpPr/>
          <p:nvPr/>
        </p:nvSpPr>
        <p:spPr>
          <a:xfrm>
            <a:off x="1304144" y="1585508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Mulai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BD07E6B0-603B-4717-93C2-6D24C66685F0}"/>
              </a:ext>
            </a:extLst>
          </p:cNvPr>
          <p:cNvSpPr/>
          <p:nvPr/>
        </p:nvSpPr>
        <p:spPr>
          <a:xfrm>
            <a:off x="3869197" y="1348513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Data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C88C2DD-8072-4DF8-8FF4-6AD75DA19590}"/>
              </a:ext>
            </a:extLst>
          </p:cNvPr>
          <p:cNvSpPr/>
          <p:nvPr/>
        </p:nvSpPr>
        <p:spPr>
          <a:xfrm>
            <a:off x="3701297" y="2650568"/>
            <a:ext cx="1729885" cy="115902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Delete</a:t>
            </a:r>
            <a:r>
              <a:rPr lang="id-ID" sz="1400" dirty="0"/>
              <a:t> Data?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938B1CB-09F3-431B-9712-1C92FB7E75E2}"/>
              </a:ext>
            </a:extLst>
          </p:cNvPr>
          <p:cNvSpPr/>
          <p:nvPr/>
        </p:nvSpPr>
        <p:spPr>
          <a:xfrm>
            <a:off x="3869197" y="4355317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Kembali ke tampilan data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940DBDB-9397-4AB6-8C9C-C2A23D84629E}"/>
              </a:ext>
            </a:extLst>
          </p:cNvPr>
          <p:cNvSpPr/>
          <p:nvPr/>
        </p:nvSpPr>
        <p:spPr>
          <a:xfrm>
            <a:off x="7310713" y="2763062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Data dihapus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6BD060B8-BD61-4991-A409-A29E8EC5B94F}"/>
              </a:ext>
            </a:extLst>
          </p:cNvPr>
          <p:cNvSpPr/>
          <p:nvPr/>
        </p:nvSpPr>
        <p:spPr>
          <a:xfrm>
            <a:off x="3869197" y="5835080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Selesai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395E6-3993-4822-870B-206B8D72200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98230" y="1815532"/>
            <a:ext cx="117096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137E8E-A86E-4716-B7B3-50C82AA96E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66240" y="2282550"/>
            <a:ext cx="0" cy="3680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D4C5D8-B984-4E2B-B9A1-62ADA75FC6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566240" y="3809591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D2CC1-FEE0-496A-A2C4-E2F6E244822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566240" y="5289354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32B916-837B-45D2-9EBB-21AD14BC4BA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31182" y="3230080"/>
            <a:ext cx="1879531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3A2113-F3E2-4781-BFD9-5A514F6B6AD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07756" y="3697099"/>
            <a:ext cx="0" cy="236800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D65E76-B99E-46A0-945C-552510CD74B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263283" y="6065105"/>
            <a:ext cx="274447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371BE4-9803-4DA4-A70F-35D659DC409A}"/>
              </a:ext>
            </a:extLst>
          </p:cNvPr>
          <p:cNvSpPr txBox="1"/>
          <p:nvPr/>
        </p:nvSpPr>
        <p:spPr>
          <a:xfrm>
            <a:off x="5921115" y="2763062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Ya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285F3A-725C-4B00-8705-C65B866D1857}"/>
              </a:ext>
            </a:extLst>
          </p:cNvPr>
          <p:cNvSpPr txBox="1"/>
          <p:nvPr/>
        </p:nvSpPr>
        <p:spPr>
          <a:xfrm>
            <a:off x="4626199" y="3809591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Tidak</a:t>
            </a:r>
          </a:p>
        </p:txBody>
      </p:sp>
    </p:spTree>
    <p:extLst>
      <p:ext uri="{BB962C8B-B14F-4D97-AF65-F5344CB8AC3E}">
        <p14:creationId xmlns:p14="http://schemas.microsoft.com/office/powerpoint/2010/main" val="77048171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F69C374-46E2-4876-8FA3-E71A3001EF79}"/>
              </a:ext>
            </a:extLst>
          </p:cNvPr>
          <p:cNvSpPr/>
          <p:nvPr/>
        </p:nvSpPr>
        <p:spPr>
          <a:xfrm>
            <a:off x="1304144" y="1585508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Mulai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BD07E6B0-603B-4717-93C2-6D24C66685F0}"/>
              </a:ext>
            </a:extLst>
          </p:cNvPr>
          <p:cNvSpPr/>
          <p:nvPr/>
        </p:nvSpPr>
        <p:spPr>
          <a:xfrm>
            <a:off x="3869197" y="1348513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Data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C88C2DD-8072-4DF8-8FF4-6AD75DA19590}"/>
              </a:ext>
            </a:extLst>
          </p:cNvPr>
          <p:cNvSpPr/>
          <p:nvPr/>
        </p:nvSpPr>
        <p:spPr>
          <a:xfrm>
            <a:off x="3701297" y="2650568"/>
            <a:ext cx="1729885" cy="115902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Delete</a:t>
            </a:r>
            <a:r>
              <a:rPr lang="id-ID" sz="1400" dirty="0"/>
              <a:t> Data?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938B1CB-09F3-431B-9712-1C92FB7E75E2}"/>
              </a:ext>
            </a:extLst>
          </p:cNvPr>
          <p:cNvSpPr/>
          <p:nvPr/>
        </p:nvSpPr>
        <p:spPr>
          <a:xfrm>
            <a:off x="3869197" y="4355317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Kembali ke tampilan data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940DBDB-9397-4AB6-8C9C-C2A23D84629E}"/>
              </a:ext>
            </a:extLst>
          </p:cNvPr>
          <p:cNvSpPr/>
          <p:nvPr/>
        </p:nvSpPr>
        <p:spPr>
          <a:xfrm>
            <a:off x="7310713" y="2763062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Data dihapus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6BD060B8-BD61-4991-A409-A29E8EC5B94F}"/>
              </a:ext>
            </a:extLst>
          </p:cNvPr>
          <p:cNvSpPr/>
          <p:nvPr/>
        </p:nvSpPr>
        <p:spPr>
          <a:xfrm>
            <a:off x="3869197" y="5835080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Selesai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395E6-3993-4822-870B-206B8D72200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98230" y="1815532"/>
            <a:ext cx="117096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137E8E-A86E-4716-B7B3-50C82AA96E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66240" y="2282550"/>
            <a:ext cx="0" cy="3680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D4C5D8-B984-4E2B-B9A1-62ADA75FC6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566240" y="3809591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D2CC1-FEE0-496A-A2C4-E2F6E244822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566240" y="5289354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32B916-837B-45D2-9EBB-21AD14BC4BA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31182" y="3230080"/>
            <a:ext cx="1879531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3A2113-F3E2-4781-BFD9-5A514F6B6AD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07756" y="3697099"/>
            <a:ext cx="0" cy="236800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D65E76-B99E-46A0-945C-552510CD74B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263283" y="6065105"/>
            <a:ext cx="274447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371BE4-9803-4DA4-A70F-35D659DC409A}"/>
              </a:ext>
            </a:extLst>
          </p:cNvPr>
          <p:cNvSpPr txBox="1"/>
          <p:nvPr/>
        </p:nvSpPr>
        <p:spPr>
          <a:xfrm>
            <a:off x="5921115" y="2763062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Ya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285F3A-725C-4B00-8705-C65B866D1857}"/>
              </a:ext>
            </a:extLst>
          </p:cNvPr>
          <p:cNvSpPr txBox="1"/>
          <p:nvPr/>
        </p:nvSpPr>
        <p:spPr>
          <a:xfrm>
            <a:off x="4626199" y="3809591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Tidak</a:t>
            </a:r>
          </a:p>
        </p:txBody>
      </p:sp>
    </p:spTree>
    <p:extLst>
      <p:ext uri="{BB962C8B-B14F-4D97-AF65-F5344CB8AC3E}">
        <p14:creationId xmlns:p14="http://schemas.microsoft.com/office/powerpoint/2010/main" val="6186632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Halaman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admin.php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</a:t>
            </a:r>
          </a:p>
          <a:p>
            <a:pPr marL="360">
              <a:buClr>
                <a:srgbClr val="FFFFFF"/>
              </a:buClr>
            </a:pP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b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&lt;?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php</a:t>
            </a: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include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session.php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');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?&gt;</a:t>
            </a:r>
            <a:b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//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script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sebelumnya....</a:t>
            </a:r>
            <a:b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b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&lt;!--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Membuat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Postingan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--&gt;</a:t>
            </a:r>
          </a:p>
          <a:p>
            <a:pPr marL="360">
              <a:buClr>
                <a:srgbClr val="FFFFFF"/>
              </a:buClr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&lt;div class="row"&gt;</a:t>
            </a:r>
          </a:p>
          <a:p>
            <a:pPr marL="360">
              <a:buClr>
                <a:srgbClr val="FFFFFF"/>
              </a:buClr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&lt;div class="col-md-8 col-md-offset-4"&gt;</a:t>
            </a:r>
          </a:p>
          <a:p>
            <a:pPr marL="360">
              <a:buClr>
                <a:srgbClr val="FFFFFF"/>
              </a:buClr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&lt;div id="post"&gt;</a:t>
            </a:r>
          </a:p>
          <a:p>
            <a:pPr marL="360">
              <a:buClr>
                <a:srgbClr val="FFFFFF"/>
              </a:buClr>
            </a:pP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169347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Lanjutan kode program halaman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admin.php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</a:t>
            </a:r>
          </a:p>
          <a:p>
            <a:pPr marL="360">
              <a:buClr>
                <a:srgbClr val="FFFFFF"/>
              </a:buClr>
            </a:pPr>
            <a:b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action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=""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method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="POST"&gt;</a:t>
            </a:r>
            <a:b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table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  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    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button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type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submit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name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daftarakun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class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btn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btn-primary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"&gt;Daftar Akun&lt;/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button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  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  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    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button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type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submit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name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daftarposting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class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btn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btn-primary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"&gt;Daftar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Posting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button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  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table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  <a:b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&lt;/div&gt;&lt;/div&gt;&lt;/div&gt;</a:t>
            </a:r>
          </a:p>
          <a:p>
            <a:pPr marL="360">
              <a:buClr>
                <a:srgbClr val="FFFFFF"/>
              </a:buClr>
            </a:pP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560708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admin.php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(kalau tombol Daftar Akun diklik):</a:t>
            </a:r>
          </a:p>
          <a:p>
            <a:pPr marL="360">
              <a:buClr>
                <a:srgbClr val="FFFFFF"/>
              </a:buClr>
            </a:pP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&lt;div class="row"&gt;</a:t>
            </a:r>
          </a:p>
          <a:p>
            <a:pPr marL="360">
              <a:buClr>
                <a:srgbClr val="FFFFFF"/>
              </a:buClr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&lt;div class="col-md-7 col-md-offset-3"&gt;</a:t>
            </a:r>
          </a:p>
          <a:p>
            <a:pPr marL="360">
              <a:buClr>
                <a:srgbClr val="FFFFFF"/>
              </a:buClr>
            </a:pP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&lt;div id="post"&gt;</a:t>
            </a:r>
          </a:p>
          <a:p>
            <a:pPr marL="360">
              <a:buClr>
                <a:srgbClr val="FFFFFF"/>
              </a:buClr>
            </a:pPr>
            <a:b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&lt;?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php</a:t>
            </a: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if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isset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($_POST['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daftarakun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'])){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$query = "SELECT * FROM akun";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$hasil=mysqli_query(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$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koneksi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, 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$query);</a:t>
            </a:r>
          </a:p>
          <a:p>
            <a:pPr marL="360">
              <a:buClr>
                <a:srgbClr val="FFFFFF"/>
              </a:buClr>
            </a:pP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"&lt;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table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class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=‘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table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table-bordered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’&gt;";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"&lt;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th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Username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th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th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Password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th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th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&gt;Nama&lt;/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th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  <a:b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th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&gt;Email&lt;/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th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&gt;";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65402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admin.php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lanjutan..kalau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tombol Daftar Akun diklik):</a:t>
            </a:r>
          </a:p>
          <a:p>
            <a:pPr marL="360">
              <a:buClr>
                <a:srgbClr val="FFFFFF"/>
              </a:buClr>
            </a:pP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457560" lvl="1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foreach($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hasil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as $data)</a:t>
            </a:r>
          </a:p>
          <a:p>
            <a:pPr marL="457560" lvl="1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{</a:t>
            </a:r>
          </a:p>
          <a:p>
            <a:pPr marL="457560" lvl="1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"&lt;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&gt;".$data['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username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']."&lt;/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&gt;".$data['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password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’].</a:t>
            </a:r>
            <a:b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"&lt;/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&gt;".$data['nama']."&lt;/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&gt;".$data['email']."&lt;/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&gt;";</a:t>
            </a:r>
          </a:p>
          <a:p>
            <a:pPr marL="457560" lvl="1">
              <a:buClr>
                <a:srgbClr val="FFFFFF"/>
              </a:buClr>
            </a:pPr>
            <a:r>
              <a:rPr lang="id-ID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//</a:t>
            </a:r>
            <a:r>
              <a:rPr lang="id-ID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disini</a:t>
            </a:r>
            <a:r>
              <a:rPr lang="id-ID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akan dibuat tombol Edit dan Hapus          </a:t>
            </a:r>
          </a:p>
          <a:p>
            <a:pPr marL="457560" lvl="1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”&lt;/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&gt;”;</a:t>
            </a:r>
          </a:p>
          <a:p>
            <a:pPr marL="457560" lvl="1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}</a:t>
            </a:r>
          </a:p>
          <a:p>
            <a:pPr marL="457560" lvl="1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"&lt;/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table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&gt;";</a:t>
            </a:r>
          </a:p>
          <a:p>
            <a:pPr marL="457560" lvl="1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}</a:t>
            </a:r>
          </a:p>
          <a:p>
            <a:pPr marL="457560" lvl="1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?&gt;</a:t>
            </a:r>
            <a:b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&lt;/div&gt;&lt;/div&gt;&lt;/div&gt;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747385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4578</TotalTime>
  <Words>2453</Words>
  <Application>Microsoft Office PowerPoint</Application>
  <PresentationFormat>On-screen Show (4:3)</PresentationFormat>
  <Paragraphs>303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Comic Sans MS</vt:lpstr>
      <vt:lpstr>Lucida Handwriting</vt:lpstr>
      <vt:lpstr>Microsoft New Tai Lue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Kenan Hadžić</dc:creator>
  <dc:description/>
  <cp:lastModifiedBy>Ivan Jaya</cp:lastModifiedBy>
  <cp:revision>129</cp:revision>
  <dcterms:created xsi:type="dcterms:W3CDTF">2017-11-20T23:09:15Z</dcterms:created>
  <dcterms:modified xsi:type="dcterms:W3CDTF">2020-12-14T18:44:36Z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1057-10.1.0.5707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  <property fmtid="{D5CDD505-2E9C-101B-9397-08002B2CF9AE}" pid="13" name="fileid">
    <vt:lpwstr>508795</vt:lpwstr>
  </property>
  <property fmtid="{D5CDD505-2E9C-101B-9397-08002B2CF9AE}" pid="14" name="name">
    <vt:lpwstr>PinZ1qoiwQ46833.ppt</vt:lpwstr>
  </property>
</Properties>
</file>