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75" r:id="rId4"/>
    <p:sldId id="284" r:id="rId5"/>
    <p:sldId id="325" r:id="rId6"/>
    <p:sldId id="326" r:id="rId7"/>
    <p:sldId id="329" r:id="rId8"/>
    <p:sldId id="327" r:id="rId9"/>
    <p:sldId id="328" r:id="rId10"/>
    <p:sldId id="330" r:id="rId11"/>
    <p:sldId id="331" r:id="rId12"/>
    <p:sldId id="332" r:id="rId13"/>
    <p:sldId id="333" r:id="rId14"/>
    <p:sldId id="335" r:id="rId15"/>
    <p:sldId id="337" r:id="rId16"/>
    <p:sldId id="338" r:id="rId17"/>
    <p:sldId id="339" r:id="rId18"/>
    <p:sldId id="342" r:id="rId19"/>
    <p:sldId id="343" r:id="rId20"/>
    <p:sldId id="345" r:id="rId21"/>
    <p:sldId id="344" r:id="rId22"/>
    <p:sldId id="346" r:id="rId23"/>
    <p:sldId id="347" r:id="rId24"/>
    <p:sldId id="349" r:id="rId25"/>
    <p:sldId id="274" r:id="rId2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356" autoAdjust="0"/>
  </p:normalViewPr>
  <p:slideViewPr>
    <p:cSldViewPr snapToGrid="0">
      <p:cViewPr varScale="1">
        <p:scale>
          <a:sx n="52" d="100"/>
          <a:sy n="52" d="100"/>
        </p:scale>
        <p:origin x="19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1D2CB79-FF44-4B28-89A0-B7ED0E6390C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3845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3391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1228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989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7722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0890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8214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3534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2253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9428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882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8521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9013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9634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456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0730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9082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1656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5081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id-ID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jquery</a:t>
            </a:r>
            <a:r>
              <a:rPr lang="id-ID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untuk </a:t>
            </a:r>
            <a:r>
              <a:rPr lang="id-ID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password</a:t>
            </a:r>
            <a:r>
              <a:rPr lang="id-ID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jika menggunakan </a:t>
            </a:r>
            <a:r>
              <a:rPr lang="id-ID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</a:t>
            </a:r>
            <a:r>
              <a:rPr lang="id-ID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id-ID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password</a:t>
            </a:r>
            <a:r>
              <a:rPr lang="id-ID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ke 2 (konfirmasi </a:t>
            </a:r>
            <a:r>
              <a:rPr lang="id-ID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password</a:t>
            </a:r>
            <a:r>
              <a:rPr lang="id-ID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</a:t>
            </a:r>
          </a:p>
          <a:p>
            <a:r>
              <a:rPr lang="id-ID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pass2: {</a:t>
            </a:r>
          </a:p>
          <a:p>
            <a:r>
              <a:rPr lang="id-ID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id-ID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equalTo</a:t>
            </a:r>
            <a:r>
              <a:rPr lang="id-ID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“Konfirmasi </a:t>
            </a:r>
            <a:r>
              <a:rPr lang="id-ID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Password</a:t>
            </a:r>
            <a:r>
              <a:rPr lang="id-ID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Tidak Sesuai dengan </a:t>
            </a:r>
            <a:r>
              <a:rPr lang="id-ID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Inputan</a:t>
            </a:r>
            <a:r>
              <a:rPr lang="id-ID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id-ID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Password</a:t>
            </a:r>
            <a:r>
              <a:rPr lang="id-ID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</a:t>
            </a:r>
          </a:p>
          <a:p>
            <a:r>
              <a:rPr lang="id-ID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7814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5446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33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43800"/>
            <a:ext cx="822924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708920" y="1557360"/>
            <a:ext cx="5725440" cy="456840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708920" y="1557360"/>
            <a:ext cx="5725440" cy="456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1880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43800"/>
            <a:ext cx="822924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43800"/>
            <a:ext cx="822924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1708920" y="1557360"/>
            <a:ext cx="5725440" cy="456840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1708920" y="1557360"/>
            <a:ext cx="5725440" cy="456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1880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456840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4380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557360"/>
            <a:ext cx="401580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43800"/>
            <a:ext cx="8229240" cy="2179080"/>
          </a:xfrm>
          <a:prstGeom prst="rect">
            <a:avLst/>
          </a:prstGeom>
        </p:spPr>
        <p:txBody>
          <a:bodyPr lIns="0" tIns="0" rIns="0" bIns="0"/>
          <a:lstStyle/>
          <a:p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 rot="16200000">
            <a:off x="-3688200" y="3231360"/>
            <a:ext cx="6857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© free-ppt-templates.com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685800" y="2346480"/>
            <a:ext cx="7772040" cy="14695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Click to edit Master title style</a:t>
            </a:r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448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4483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448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r-Latn-R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r-Latn-R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16200000">
            <a:off x="-3688200" y="3231360"/>
            <a:ext cx="6857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© free-ppt-templates.com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1880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Click to edit Master title style</a:t>
            </a:r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557360"/>
            <a:ext cx="8229240" cy="45684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Click to edit the outline text format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Second Outline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Third Outline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Fourth Outline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Fifth Outline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Sixth Outline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sr-Latn-R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Seventh Outline LevelClick to edit Master text styles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743040" lvl="1" indent="-285480">
              <a:lnSpc>
                <a:spcPct val="100000"/>
              </a:lnSpc>
              <a:buClr>
                <a:srgbClr val="FFFFFF"/>
              </a:buClr>
              <a:buFont typeface="Arial"/>
              <a:buChar char="–"/>
            </a:pPr>
            <a:r>
              <a:rPr lang="sr-Latn-R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Second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1143000" lvl="2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sr-Latn-R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Third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1600200" lvl="3" indent="-228240">
              <a:lnSpc>
                <a:spcPct val="100000"/>
              </a:lnSpc>
              <a:buClr>
                <a:srgbClr val="FFFFFF"/>
              </a:buClr>
              <a:buFont typeface="Arial"/>
              <a:buChar char="–"/>
            </a:pPr>
            <a:r>
              <a:rPr lang="sr-Latn-R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Fourth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2057400" lvl="4" indent="-228240">
              <a:lnSpc>
                <a:spcPct val="100000"/>
              </a:lnSpc>
              <a:buClr>
                <a:srgbClr val="FFFFFF"/>
              </a:buClr>
              <a:buFont typeface="Arial"/>
              <a:buChar char="»"/>
            </a:pPr>
            <a:r>
              <a:rPr lang="sr-Latn-R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  <a:ea typeface="Microsoft New Tai Lue"/>
              </a:rPr>
              <a:t>Fifth level</a:t>
            </a:r>
            <a:endParaRPr lang="sr-Latn-R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65120" y="649908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3132000" y="649908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6561000" y="649908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85800" y="2346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id-ID" sz="5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</a:rPr>
              <a:t>PHP MySQL (4)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371600" y="3971110"/>
            <a:ext cx="6400440" cy="5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Ivan Jaya, </a:t>
            </a:r>
            <a:r>
              <a:rPr lang="en-US" sz="3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S.Si</a:t>
            </a: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., </a:t>
            </a:r>
            <a:r>
              <a:rPr lang="en-US" sz="3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M.Kom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(4)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Validasi </a:t>
            </a:r>
            <a:r>
              <a:rPr lang="id-ID" sz="2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form</a:t>
            </a: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:</a:t>
            </a:r>
          </a:p>
          <a:p>
            <a:pPr marL="360">
              <a:buClr>
                <a:srgbClr val="FFFFFF"/>
              </a:buClr>
            </a:pPr>
            <a:endParaRPr lang="id-ID" sz="2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Untuk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inputan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form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yang wajib diisi bisa ditambahkan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sintaks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required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, contoh sebagai berikut:</a:t>
            </a:r>
            <a:b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endParaRPr lang="id-ID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AEEC34-49DE-4311-922E-5DC440E69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77" y="3274530"/>
            <a:ext cx="81629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8075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(4)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Validasi </a:t>
            </a:r>
            <a:r>
              <a:rPr lang="id-ID" sz="2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form</a:t>
            </a: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:</a:t>
            </a: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338AAC-A8A3-4104-BE57-89E8A1286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952" y="1951095"/>
            <a:ext cx="53625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7488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371600" y="2379600"/>
            <a:ext cx="69494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d-ID" sz="40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User</a:t>
            </a:r>
            <a:r>
              <a:rPr lang="id-ID" sz="40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Level</a:t>
            </a:r>
            <a:endParaRPr lang="en-US" sz="4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35005603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(4)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</a:t>
            </a: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Level:</a:t>
            </a:r>
          </a:p>
          <a:p>
            <a:pPr marL="360">
              <a:buClr>
                <a:srgbClr val="FFFFFF"/>
              </a:buClr>
            </a:pPr>
            <a:endParaRPr lang="id-ID" sz="2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Otoritas dari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, biasanya dibedakan dengan tingkatan seperti administrator atau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biasa.</a:t>
            </a: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id-ID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Administrator atau super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bisa melakukan manajemen apa saja terkait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lain dan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postingan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misal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merubah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data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, menghapus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, menghapus/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merubah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/membuat berita.</a:t>
            </a: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id-ID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biasa bisa melakukan manajemen terkait dengan konten (membuat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postingan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,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merubah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dan menghapus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postingan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) dan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merubah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data profil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tersebut.</a:t>
            </a: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249372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(4)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86405" y="5695092"/>
            <a:ext cx="8229240" cy="73114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Cth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: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login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dengan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: </a:t>
            </a: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admin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akan diarahkan ke halaman </a:t>
            </a: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admin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dengan fitur manajemen daftar akun &amp;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posting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.</a:t>
            </a: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B4CF06-D94C-447B-BA97-C97737BBF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04" y="1363853"/>
            <a:ext cx="7185991" cy="42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976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(4)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86405" y="5695092"/>
            <a:ext cx="8229240" cy="73114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Cth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: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login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dengan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: </a:t>
            </a:r>
            <a:r>
              <a:rPr lang="id-ID" sz="2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iwan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akan diarahkan ke halaman </a:t>
            </a:r>
            <a:r>
              <a:rPr lang="id-ID" sz="2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dengan fitur edit </a:t>
            </a: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Profil Akun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&amp; </a:t>
            </a: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Daftar </a:t>
            </a:r>
            <a:r>
              <a:rPr lang="id-ID" sz="2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posting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.</a:t>
            </a: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021BA3-B2CE-4BCD-B5AD-5D3A92A10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74" y="1306407"/>
            <a:ext cx="7126149" cy="424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6087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(4)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endParaRPr lang="id-ID" sz="2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endParaRPr lang="id-ID" sz="2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Menambahkan kolom level di tabel Akun:</a:t>
            </a:r>
          </a:p>
          <a:p>
            <a:pPr marL="360">
              <a:buClr>
                <a:srgbClr val="FFFFFF"/>
              </a:buClr>
            </a:pPr>
            <a:endParaRPr lang="id-ID" sz="2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457560" indent="-457200">
              <a:buClr>
                <a:srgbClr val="FFFFFF"/>
              </a:buClr>
              <a:buFont typeface="+mj-lt"/>
              <a:buAutoNum type="arabicPeriod"/>
            </a:pP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Melalui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PHPMyAdmin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, klik tabel akun di sebelah kiri dan klik </a:t>
            </a:r>
            <a:r>
              <a:rPr lang="id-ID" sz="2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Stucture</a:t>
            </a: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.</a:t>
            </a:r>
          </a:p>
          <a:p>
            <a:pPr marL="457560" indent="-457200">
              <a:buClr>
                <a:srgbClr val="FFFFFF"/>
              </a:buClr>
              <a:buFont typeface="+mj-lt"/>
              <a:buAutoNum type="arabicPeriod"/>
            </a:pPr>
            <a:endParaRPr lang="id-ID" sz="2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457560" indent="-457200">
              <a:buClr>
                <a:srgbClr val="FFFFFF"/>
              </a:buClr>
              <a:buFont typeface="+mj-lt"/>
              <a:buAutoNum type="arabicPeriod"/>
            </a:pP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Di bagian bawah klik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column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(s) dan pilih </a:t>
            </a:r>
            <a:r>
              <a:rPr lang="id-ID" sz="2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after</a:t>
            </a: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email 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dan klik </a:t>
            </a: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Go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.</a:t>
            </a:r>
            <a:endParaRPr lang="id-ID" sz="2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191350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(4)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endParaRPr lang="id-ID" sz="2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endParaRPr lang="id-ID" sz="2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Menambahkan kolom level di tabel Akun:</a:t>
            </a:r>
          </a:p>
          <a:p>
            <a:pPr marL="360">
              <a:buClr>
                <a:srgbClr val="FFFFFF"/>
              </a:buClr>
            </a:pPr>
            <a:endParaRPr lang="id-ID" sz="2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457560" indent="-457200">
              <a:buClr>
                <a:srgbClr val="FFFFFF"/>
              </a:buClr>
              <a:buFont typeface="+mj-lt"/>
              <a:buAutoNum type="arabicPeriod"/>
            </a:pP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Melalui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PHPMyAdmin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, klik tabel akun di sebelah kiri dan klik </a:t>
            </a:r>
            <a:r>
              <a:rPr lang="id-ID" sz="2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Stucture</a:t>
            </a: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.</a:t>
            </a:r>
          </a:p>
          <a:p>
            <a:pPr marL="457560" indent="-457200">
              <a:buClr>
                <a:srgbClr val="FFFFFF"/>
              </a:buClr>
              <a:buFont typeface="+mj-lt"/>
              <a:buAutoNum type="arabicPeriod"/>
            </a:pPr>
            <a:endParaRPr lang="id-ID" sz="2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457560" indent="-457200">
              <a:buClr>
                <a:srgbClr val="FFFFFF"/>
              </a:buClr>
              <a:buFont typeface="+mj-lt"/>
              <a:buAutoNum type="arabicPeriod"/>
            </a:pP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Di bagian bawah klik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column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(s) dan pilih </a:t>
            </a:r>
            <a:r>
              <a:rPr lang="id-ID" sz="2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after</a:t>
            </a: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email 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dan klik </a:t>
            </a: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Go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.</a:t>
            </a:r>
          </a:p>
          <a:p>
            <a:pPr marL="457560" indent="-457200">
              <a:buClr>
                <a:srgbClr val="FFFFFF"/>
              </a:buClr>
              <a:buFont typeface="+mj-lt"/>
              <a:buAutoNum type="arabicPeriod"/>
            </a:pPr>
            <a:endParaRPr lang="id-ID" sz="2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457560" indent="-457200">
              <a:buClr>
                <a:srgbClr val="FFFFFF"/>
              </a:buClr>
              <a:buFont typeface="+mj-lt"/>
              <a:buAutoNum type="arabicPeriod"/>
            </a:pP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Isi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name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dengan </a:t>
            </a: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level 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,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type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dengan </a:t>
            </a: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INT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dan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Length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/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Values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dengan </a:t>
            </a: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1 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klik </a:t>
            </a: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Save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.</a:t>
            </a:r>
            <a:endParaRPr lang="id-ID" sz="2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479621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(4)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0CD0C59-B4B4-468D-982F-67011817C60A}"/>
              </a:ext>
            </a:extLst>
          </p:cNvPr>
          <p:cNvGrpSpPr/>
          <p:nvPr/>
        </p:nvGrpSpPr>
        <p:grpSpPr>
          <a:xfrm>
            <a:off x="1405973" y="1320647"/>
            <a:ext cx="5280390" cy="5001544"/>
            <a:chOff x="1405973" y="1320647"/>
            <a:chExt cx="5280390" cy="5001544"/>
          </a:xfrm>
        </p:grpSpPr>
        <p:sp>
          <p:nvSpPr>
            <p:cNvPr id="95" name="TextShape 3"/>
            <p:cNvSpPr txBox="1"/>
            <p:nvPr/>
          </p:nvSpPr>
          <p:spPr>
            <a:xfrm>
              <a:off x="6492240" y="5212080"/>
              <a:ext cx="180720" cy="6022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  <a:p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9393278-6EF4-498E-85E7-43060EEAB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5973" y="1377991"/>
              <a:ext cx="5266987" cy="290653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68B243-CA11-4309-94B0-7337B7BAF66D}"/>
                </a:ext>
              </a:extLst>
            </p:cNvPr>
            <p:cNvSpPr txBox="1"/>
            <p:nvPr/>
          </p:nvSpPr>
          <p:spPr>
            <a:xfrm>
              <a:off x="1946244" y="1320647"/>
              <a:ext cx="61266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6000" b="1" dirty="0">
                  <a:solidFill>
                    <a:srgbClr val="FF0000"/>
                  </a:solidFill>
                </a:rPr>
                <a:t>1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275272-B4F3-47CB-A37E-D2B956CA1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5973" y="4284522"/>
              <a:ext cx="5280390" cy="183798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6E0B2F-B4E8-46A6-859F-ADFDB1290ECC}"/>
                </a:ext>
              </a:extLst>
            </p:cNvPr>
            <p:cNvSpPr txBox="1"/>
            <p:nvPr/>
          </p:nvSpPr>
          <p:spPr>
            <a:xfrm>
              <a:off x="3642773" y="5306528"/>
              <a:ext cx="61266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6000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560571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(4)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AFB60F-A2E2-41C9-883B-AA9929296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00" y="1943149"/>
            <a:ext cx="8218080" cy="1991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68B243-CA11-4309-94B0-7337B7BAF66D}"/>
              </a:ext>
            </a:extLst>
          </p:cNvPr>
          <p:cNvSpPr txBox="1"/>
          <p:nvPr/>
        </p:nvSpPr>
        <p:spPr>
          <a:xfrm>
            <a:off x="7963222" y="3030003"/>
            <a:ext cx="612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60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8159832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371600" y="2379600"/>
            <a:ext cx="69494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V</a:t>
            </a:r>
            <a:r>
              <a:rPr lang="id-ID" sz="4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alidasi</a:t>
            </a:r>
            <a:r>
              <a:rPr lang="id-ID" sz="4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</a:t>
            </a:r>
            <a:r>
              <a:rPr lang="id-ID" sz="4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Form</a:t>
            </a:r>
            <a:endParaRPr lang="en-US" sz="4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19258272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(4)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AF19A0-AFE6-49C6-869F-A59FC7A3F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90" y="1417320"/>
            <a:ext cx="7962900" cy="2181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570C92-EE97-4A5E-B372-895E270DD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87" y="4047917"/>
            <a:ext cx="7684567" cy="10001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7EFFB6-26F0-4DEB-812F-3F01C4E28E46}"/>
              </a:ext>
            </a:extLst>
          </p:cNvPr>
          <p:cNvSpPr txBox="1"/>
          <p:nvPr/>
        </p:nvSpPr>
        <p:spPr>
          <a:xfrm>
            <a:off x="863087" y="5466522"/>
            <a:ext cx="7520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Dari gambar di atas level 1 merupakan level </a:t>
            </a:r>
            <a:r>
              <a:rPr lang="id-ID" b="1" dirty="0">
                <a:solidFill>
                  <a:schemeClr val="bg1"/>
                </a:solidFill>
              </a:rPr>
              <a:t>Administrator </a:t>
            </a:r>
            <a:r>
              <a:rPr lang="id-ID" dirty="0">
                <a:solidFill>
                  <a:schemeClr val="bg1"/>
                </a:solidFill>
              </a:rPr>
              <a:t> sedangkan</a:t>
            </a:r>
            <a:br>
              <a:rPr lang="id-ID" dirty="0">
                <a:solidFill>
                  <a:schemeClr val="bg1"/>
                </a:solidFill>
              </a:rPr>
            </a:br>
            <a:r>
              <a:rPr lang="id-ID" dirty="0">
                <a:solidFill>
                  <a:schemeClr val="bg1"/>
                </a:solidFill>
              </a:rPr>
              <a:t>level 2 adalah level </a:t>
            </a:r>
            <a:r>
              <a:rPr lang="id-ID" b="1" dirty="0" err="1">
                <a:solidFill>
                  <a:schemeClr val="bg1"/>
                </a:solidFill>
              </a:rPr>
              <a:t>user</a:t>
            </a:r>
            <a:r>
              <a:rPr lang="id-ID" b="1" dirty="0">
                <a:solidFill>
                  <a:schemeClr val="bg1"/>
                </a:solidFill>
              </a:rPr>
              <a:t> biasa</a:t>
            </a:r>
            <a:r>
              <a:rPr lang="id-ID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814999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(4)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Untuk Registrasi:</a:t>
            </a:r>
          </a:p>
          <a:p>
            <a:pPr marL="360">
              <a:buClr>
                <a:srgbClr val="FFFFFF"/>
              </a:buClr>
            </a:pPr>
            <a:endParaRPr lang="id-ID" sz="2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Edit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file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register.php</a:t>
            </a: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menjadi sebagai berikut:</a:t>
            </a:r>
            <a:endParaRPr lang="id-ID" sz="2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EE4F9-408D-4BDE-A2B0-AF1B55433DF6}"/>
              </a:ext>
            </a:extLst>
          </p:cNvPr>
          <p:cNvSpPr txBox="1"/>
          <p:nvPr/>
        </p:nvSpPr>
        <p:spPr>
          <a:xfrm>
            <a:off x="457200" y="5814360"/>
            <a:ext cx="701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Untuk seterusnya, </a:t>
            </a:r>
            <a:r>
              <a:rPr lang="id-ID" dirty="0" err="1">
                <a:solidFill>
                  <a:schemeClr val="bg1"/>
                </a:solidFill>
              </a:rPr>
              <a:t>siapapun</a:t>
            </a:r>
            <a:r>
              <a:rPr lang="id-ID" dirty="0">
                <a:solidFill>
                  <a:schemeClr val="bg1"/>
                </a:solidFill>
              </a:rPr>
              <a:t> yang mendaftar maka akan disimpan di tabel akun dengan </a:t>
            </a:r>
            <a:r>
              <a:rPr lang="id-ID" b="1" dirty="0">
                <a:solidFill>
                  <a:schemeClr val="bg1"/>
                </a:solidFill>
              </a:rPr>
              <a:t>level </a:t>
            </a:r>
            <a:r>
              <a:rPr lang="id-ID" dirty="0">
                <a:solidFill>
                  <a:schemeClr val="bg1"/>
                </a:solidFill>
              </a:rPr>
              <a:t>bernilai </a:t>
            </a:r>
            <a:r>
              <a:rPr lang="id-ID" b="1" dirty="0">
                <a:solidFill>
                  <a:schemeClr val="bg1"/>
                </a:solidFill>
              </a:rPr>
              <a:t>2</a:t>
            </a:r>
            <a:r>
              <a:rPr lang="id-ID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9E1E9-BD5D-4F41-8745-A1072D7C2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10553"/>
            <a:ext cx="8218080" cy="317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7070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(4)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64687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endParaRPr lang="id-ID" sz="2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endParaRPr lang="id-ID" sz="2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Untuk </a:t>
            </a:r>
            <a:r>
              <a:rPr lang="id-ID" sz="2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Login</a:t>
            </a: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:</a:t>
            </a:r>
          </a:p>
          <a:p>
            <a:pPr marL="360">
              <a:buClr>
                <a:srgbClr val="FFFFFF"/>
              </a:buClr>
            </a:pPr>
            <a:endParaRPr lang="id-ID" sz="2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698565-1D6E-462C-8E7E-3A0593218D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294"/>
          <a:stretch/>
        </p:blipFill>
        <p:spPr>
          <a:xfrm>
            <a:off x="457200" y="1789510"/>
            <a:ext cx="6391469" cy="465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2650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(4)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64687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endParaRPr lang="id-ID" sz="2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endParaRPr lang="id-ID" sz="2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Halaman </a:t>
            </a:r>
            <a:r>
              <a:rPr lang="id-ID" sz="2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user.php</a:t>
            </a: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:</a:t>
            </a:r>
          </a:p>
          <a:p>
            <a:pPr marL="360">
              <a:buClr>
                <a:srgbClr val="FFFFFF"/>
              </a:buClr>
            </a:pPr>
            <a:endParaRPr lang="id-ID" sz="2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Save As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file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admin.php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menjadi </a:t>
            </a:r>
            <a:r>
              <a:rPr lang="id-ID" sz="2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user.php</a:t>
            </a: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dan modifikasi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scriptnya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,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cth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: tombol </a:t>
            </a: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Daftar Akun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menjadi </a:t>
            </a: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Profil Akun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.</a:t>
            </a: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id-ID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Hapus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script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yang tidak perlu atau sisakan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script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sbb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:</a:t>
            </a: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id-ID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id-ID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0F62E2-A1D1-4B8C-A20B-D29CCB09B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300" y="3627077"/>
            <a:ext cx="6174617" cy="295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8072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4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Referensi</a:t>
            </a:r>
            <a:endParaRPr lang="sr-Latn-R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405080"/>
            <a:ext cx="8229240" cy="58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sr-Latn-R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www.tutorialspoint.com</a:t>
            </a: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sr-Latn-R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New Tai Lue"/>
              </a:rPr>
              <a:t>www.w3schools.com</a:t>
            </a: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>
              <a:lnSpc>
                <a:spcPct val="100000"/>
              </a:lnSpc>
            </a:pPr>
            <a:endParaRPr lang="sr-Latn-RS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1146058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(4)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Validasi </a:t>
            </a:r>
            <a:r>
              <a:rPr lang="id-ID" sz="2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form</a:t>
            </a: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:</a:t>
            </a:r>
          </a:p>
          <a:p>
            <a:pPr marL="360">
              <a:buClr>
                <a:srgbClr val="FFFFFF"/>
              </a:buClr>
            </a:pPr>
            <a:endParaRPr lang="id-ID" sz="2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input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form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tidak diisi, contoh: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username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dikosongkan</a:t>
            </a: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id-ID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panjang karakter tidak sesuai, </a:t>
            </a:r>
            <a:b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contoh: panjang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password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minimal 5 karakter</a:t>
            </a: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id-ID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input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form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tidak sesuai</a:t>
            </a:r>
            <a:b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contoh: email tidak sesuai</a:t>
            </a: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169347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(4)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Validasi </a:t>
            </a:r>
            <a:r>
              <a:rPr lang="id-ID" sz="2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form</a:t>
            </a: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:</a:t>
            </a:r>
          </a:p>
          <a:p>
            <a:pPr marL="360">
              <a:buClr>
                <a:srgbClr val="FFFFFF"/>
              </a:buClr>
            </a:pPr>
            <a:endParaRPr lang="id-ID" sz="2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download file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8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jquery.validate.min.js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:</a:t>
            </a:r>
            <a:b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b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r>
              <a:rPr lang="id-ID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https://jqueryvalidation.org/</a:t>
            </a: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id-ID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id-ID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Copy file </a:t>
            </a: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jquery.validate.min.js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yang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ada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di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dalam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folder </a:t>
            </a:r>
            <a:r>
              <a:rPr lang="en-US" sz="2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dist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dan paste </a:t>
            </a:r>
            <a:r>
              <a:rPr lang="en-US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ke</a:t>
            </a:r>
            <a:r>
              <a:rPr lang="en-US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folder </a:t>
            </a: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js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di dalam folder proweb.</a:t>
            </a: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id-ID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id-ID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id-ID" sz="2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id-ID" sz="2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144556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(4)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Validasi </a:t>
            </a:r>
            <a:r>
              <a:rPr lang="id-ID" sz="2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form</a:t>
            </a: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:</a:t>
            </a:r>
          </a:p>
          <a:p>
            <a:pPr marL="360">
              <a:buClr>
                <a:srgbClr val="FFFFFF"/>
              </a:buClr>
            </a:pPr>
            <a:endParaRPr lang="id-ID" sz="2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Buka </a:t>
            </a:r>
            <a:r>
              <a:rPr lang="id-ID" sz="2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daftar.php</a:t>
            </a:r>
            <a:endParaRPr lang="id-ID" sz="32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id-ID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Tambahkan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script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berikut di dalam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head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setelah jquery.js:</a:t>
            </a:r>
            <a:b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b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&lt;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script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type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="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text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/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javascript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"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src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="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js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/jquery.validate.min.js"&gt;&lt;/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script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&gt;</a:t>
            </a: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id-ID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60">
              <a:buClr>
                <a:srgbClr val="FFFFFF"/>
              </a:buClr>
            </a:pPr>
            <a:endParaRPr lang="id-ID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id-ID" sz="2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id-ID" sz="2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327254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(4)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6F41E-9BCA-4192-A25E-83C5963E3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92" y="1866953"/>
            <a:ext cx="8569801" cy="3082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468188-C838-4C2A-9991-73E85B087902}"/>
              </a:ext>
            </a:extLst>
          </p:cNvPr>
          <p:cNvSpPr txBox="1"/>
          <p:nvPr/>
        </p:nvSpPr>
        <p:spPr>
          <a:xfrm>
            <a:off x="411481" y="5446643"/>
            <a:ext cx="8263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Dibawahnya</a:t>
            </a:r>
            <a:r>
              <a:rPr lang="id-ID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setelah &lt;..... “</a:t>
            </a:r>
            <a:r>
              <a:rPr lang="id-ID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id-ID" sz="2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/bootstrap</a:t>
            </a:r>
            <a:r>
              <a:rPr lang="id-ID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.js”&gt;&lt;/</a:t>
            </a:r>
            <a:r>
              <a:rPr lang="id-ID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  <a:r>
              <a:rPr lang="id-ID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ketik </a:t>
            </a:r>
            <a:r>
              <a:rPr lang="id-ID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  <a:r>
              <a:rPr lang="id-ID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validasi </a:t>
            </a:r>
            <a:r>
              <a:rPr lang="id-ID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Jquery</a:t>
            </a:r>
            <a:r>
              <a:rPr lang="id-ID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id-ID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</a:t>
            </a:r>
            <a:r>
              <a:rPr lang="id-ID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berikutnya.</a:t>
            </a:r>
          </a:p>
        </p:txBody>
      </p:sp>
    </p:spTree>
    <p:extLst>
      <p:ext uri="{BB962C8B-B14F-4D97-AF65-F5344CB8AC3E}">
        <p14:creationId xmlns:p14="http://schemas.microsoft.com/office/powerpoint/2010/main" val="292457706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(4)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F5B8FA-643F-4C65-938E-CC2532C84E30}"/>
              </a:ext>
            </a:extLst>
          </p:cNvPr>
          <p:cNvSpPr/>
          <p:nvPr/>
        </p:nvSpPr>
        <p:spPr>
          <a:xfrm>
            <a:off x="599607" y="1732111"/>
            <a:ext cx="707535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id-ID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id-ID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id-ID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$(</a:t>
            </a:r>
            <a:r>
              <a:rPr lang="id-ID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id-ID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ready</a:t>
            </a: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d-ID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(){</a:t>
            </a:r>
          </a:p>
          <a:p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$('#</a:t>
            </a:r>
            <a:r>
              <a:rPr lang="id-ID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frmDaftar</a:t>
            </a: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').</a:t>
            </a:r>
            <a:r>
              <a:rPr lang="id-ID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validate</a:t>
            </a: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</a:t>
            </a:r>
          </a:p>
          <a:p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id-ID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rules</a:t>
            </a: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{</a:t>
            </a:r>
          </a:p>
          <a:p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pengguna: {</a:t>
            </a:r>
          </a:p>
          <a:p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minlength:5,</a:t>
            </a:r>
          </a:p>
          <a:p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maxlength:20</a:t>
            </a:r>
          </a:p>
          <a:p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}, </a:t>
            </a:r>
          </a:p>
          <a:p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email: {</a:t>
            </a:r>
          </a:p>
          <a:p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email: </a:t>
            </a:r>
            <a:r>
              <a:rPr lang="id-ID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endParaRPr lang="id-ID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}</a:t>
            </a:r>
          </a:p>
          <a:p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},</a:t>
            </a:r>
          </a:p>
          <a:p>
            <a:endParaRPr lang="id-ID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0944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(4)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F5B8FA-643F-4C65-938E-CC2532C84E30}"/>
              </a:ext>
            </a:extLst>
          </p:cNvPr>
          <p:cNvSpPr/>
          <p:nvPr/>
        </p:nvSpPr>
        <p:spPr>
          <a:xfrm>
            <a:off x="925921" y="1641484"/>
            <a:ext cx="821807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id-ID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messages</a:t>
            </a:r>
            <a:r>
              <a:rPr lang="id-ID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{</a:t>
            </a:r>
          </a:p>
          <a:p>
            <a:r>
              <a:rPr lang="id-ID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pengguna: {</a:t>
            </a:r>
          </a:p>
          <a:p>
            <a:r>
              <a:rPr lang="id-ID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id-ID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required</a:t>
            </a:r>
            <a:r>
              <a:rPr lang="id-ID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"</a:t>
            </a:r>
            <a:r>
              <a:rPr lang="id-ID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Username</a:t>
            </a:r>
            <a:r>
              <a:rPr lang="id-ID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harus diisi",</a:t>
            </a:r>
          </a:p>
          <a:p>
            <a:r>
              <a:rPr lang="id-ID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id-ID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minlength</a:t>
            </a:r>
            <a:r>
              <a:rPr lang="id-ID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"</a:t>
            </a:r>
            <a:r>
              <a:rPr lang="id-ID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Username</a:t>
            </a:r>
            <a:r>
              <a:rPr lang="id-ID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minimal 8 karakter",</a:t>
            </a:r>
          </a:p>
          <a:p>
            <a:r>
              <a:rPr lang="id-ID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id-ID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maxlength</a:t>
            </a:r>
            <a:r>
              <a:rPr lang="id-ID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"</a:t>
            </a:r>
            <a:r>
              <a:rPr lang="id-ID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Username</a:t>
            </a:r>
            <a:r>
              <a:rPr lang="id-ID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maximal</a:t>
            </a:r>
            <a:r>
              <a:rPr lang="id-ID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 karakter"</a:t>
            </a:r>
          </a:p>
          <a:p>
            <a:r>
              <a:rPr lang="id-ID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},</a:t>
            </a:r>
          </a:p>
          <a:p>
            <a:r>
              <a:rPr lang="id-ID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email: {</a:t>
            </a:r>
          </a:p>
          <a:p>
            <a:r>
              <a:rPr lang="id-ID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id-ID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required</a:t>
            </a:r>
            <a:r>
              <a:rPr lang="id-ID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"Email harus diisi",</a:t>
            </a:r>
          </a:p>
          <a:p>
            <a:r>
              <a:rPr lang="id-ID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email: "Format Email tidak sesuai"</a:t>
            </a:r>
          </a:p>
          <a:p>
            <a:r>
              <a:rPr lang="id-ID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}</a:t>
            </a:r>
          </a:p>
          <a:p>
            <a:r>
              <a:rPr lang="id-ID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  <a:p>
            <a:r>
              <a:rPr lang="id-ID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});</a:t>
            </a:r>
          </a:p>
          <a:p>
            <a:r>
              <a:rPr lang="id-ID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});</a:t>
            </a:r>
            <a:endParaRPr lang="en-US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&lt;/script&gt;</a:t>
            </a:r>
            <a:endParaRPr lang="id-ID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5318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180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sr-Latn-RS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PHP MySQL</a:t>
            </a:r>
            <a:r>
              <a:rPr lang="id-ID" sz="5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Handwriting"/>
                <a:ea typeface="Microsoft New Tai Lue"/>
              </a:rPr>
              <a:t> (4)</a:t>
            </a:r>
            <a:endParaRPr lang="sr-Latn-R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362490"/>
            <a:ext cx="8229240" cy="4568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buClr>
                <a:srgbClr val="FFFFFF"/>
              </a:buClr>
            </a:pP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Validasi </a:t>
            </a:r>
            <a:r>
              <a:rPr lang="id-ID" sz="2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form</a:t>
            </a:r>
            <a: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:</a:t>
            </a:r>
          </a:p>
          <a:p>
            <a:pPr marL="360">
              <a:buClr>
                <a:srgbClr val="FFFFFF"/>
              </a:buClr>
            </a:pPr>
            <a:endParaRPr lang="id-ID" sz="2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  <a:p>
            <a:pPr marL="343260" indent="-3429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masih di </a:t>
            </a:r>
            <a:r>
              <a:rPr lang="id-ID" sz="24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daftar.php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,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scroll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ke bawah ke bagian &lt;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form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..</a:t>
            </a:r>
            <a:b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tambahkan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id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=“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frmDaftar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”. Jadi </a:t>
            </a:r>
            <a:r>
              <a:rPr lang="id-ID" sz="24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script</a:t>
            </a:r>
            <a:r>
              <a:rPr lang="id-ID" sz="2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  <a:t> lengkapnya sebagai berikut:</a:t>
            </a:r>
            <a:b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br>
              <a:rPr lang="id-ID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New Tai Lue"/>
              </a:rPr>
            </a:br>
            <a:endParaRPr lang="id-ID" sz="2400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Microsoft New Tai Lue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6492240" y="5212080"/>
            <a:ext cx="180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A2656D-FF3D-44DD-955A-4D81D18A0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5" y="3577563"/>
            <a:ext cx="75247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7844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5389</TotalTime>
  <Words>768</Words>
  <Application>Microsoft Office PowerPoint</Application>
  <PresentationFormat>On-screen Show (4:3)</PresentationFormat>
  <Paragraphs>131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Comic Sans MS</vt:lpstr>
      <vt:lpstr>Lucida Handwriting</vt:lpstr>
      <vt:lpstr>Microsoft New Tai Lue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Kenan Hadžić</dc:creator>
  <dc:description/>
  <cp:lastModifiedBy>Ivan Jaya</cp:lastModifiedBy>
  <cp:revision>142</cp:revision>
  <dcterms:created xsi:type="dcterms:W3CDTF">2017-11-20T23:09:15Z</dcterms:created>
  <dcterms:modified xsi:type="dcterms:W3CDTF">2019-11-28T01:42:23Z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1057-10.1.0.5707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全屏显示(4:3)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  <property fmtid="{D5CDD505-2E9C-101B-9397-08002B2CF9AE}" pid="13" name="fileid">
    <vt:lpwstr>508795</vt:lpwstr>
  </property>
  <property fmtid="{D5CDD505-2E9C-101B-9397-08002B2CF9AE}" pid="14" name="name">
    <vt:lpwstr>PinZ1qoiwQ46833.ppt</vt:lpwstr>
  </property>
</Properties>
</file>