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69" r:id="rId3"/>
    <p:sldId id="260" r:id="rId4"/>
    <p:sldId id="265" r:id="rId5"/>
    <p:sldId id="313" r:id="rId6"/>
    <p:sldId id="261" r:id="rId7"/>
    <p:sldId id="262" r:id="rId8"/>
    <p:sldId id="309" r:id="rId9"/>
    <p:sldId id="310" r:id="rId10"/>
    <p:sldId id="311" r:id="rId11"/>
    <p:sldId id="263" r:id="rId12"/>
    <p:sldId id="277" r:id="rId13"/>
    <p:sldId id="271" r:id="rId14"/>
    <p:sldId id="268" r:id="rId15"/>
    <p:sldId id="286" r:id="rId16"/>
    <p:sldId id="287" r:id="rId17"/>
    <p:sldId id="285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helsea Market" panose="020B0604020202020204" charset="0"/>
      <p:regular r:id="rId24"/>
    </p:embeddedFont>
    <p:embeddedFont>
      <p:font typeface="Fira Sans Extra Condensed" panose="020B0604020202020204" charset="0"/>
      <p:regular r:id="rId25"/>
      <p:bold r:id="rId26"/>
      <p:italic r:id="rId27"/>
      <p:boldItalic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Josefin Slab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9233C9-07B5-4A9A-A938-AFC52D74B0B6}">
  <a:tblStyle styleId="{DC9233C9-07B5-4A9A-A938-AFC52D74B0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804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54dda1946d_4_2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54dda1946d_4_2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54dda1946d_4_2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54dda1946d_4_2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88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62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10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713350" y="408925"/>
            <a:ext cx="4806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431950" y="23910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+ TEXT">
  <p:cSld name="CUSTOM_7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 flipH="1">
            <a:off x="9125186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/>
          <p:nvPr/>
        </p:nvSpPr>
        <p:spPr>
          <a:xfrm flipH="1">
            <a:off x="1143933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/>
          <p:nvPr/>
        </p:nvSpPr>
        <p:spPr>
          <a:xfrm flipH="1">
            <a:off x="1143933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 flipH="1">
            <a:off x="9125186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799930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799930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 flipH="1">
            <a:off x="1143933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 flipH="1">
            <a:off x="2001750" y="2083938"/>
            <a:ext cx="5140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hasCustomPrompt="1"/>
          </p:nvPr>
        </p:nvSpPr>
        <p:spPr>
          <a:xfrm flipH="1">
            <a:off x="2122247" y="961525"/>
            <a:ext cx="4899600" cy="126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 flipH="1">
            <a:off x="1325250" y="-211950"/>
            <a:ext cx="64935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 flipH="1">
            <a:off x="2923175" y="1865213"/>
            <a:ext cx="3297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6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95575" y="2212100"/>
            <a:ext cx="34407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>
                <a:solidFill>
                  <a:schemeClr val="accent4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>
                <a:solidFill>
                  <a:schemeClr val="accent4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>
                <a:solidFill>
                  <a:schemeClr val="accent4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>
                <a:solidFill>
                  <a:schemeClr val="accent4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>
                <a:solidFill>
                  <a:schemeClr val="accent4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>
                <a:solidFill>
                  <a:schemeClr val="accent4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>
                <a:solidFill>
                  <a:schemeClr val="accent4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>
                <a:solidFill>
                  <a:schemeClr val="accent4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ctrTitle"/>
          </p:nvPr>
        </p:nvSpPr>
        <p:spPr>
          <a:xfrm flipH="1">
            <a:off x="728218" y="370174"/>
            <a:ext cx="54471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2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718250" y="540000"/>
            <a:ext cx="36453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Char char="●"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Josefin Slab"/>
              <a:buChar char="○"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Josefin Slab"/>
              <a:buChar char="■"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Josefin Slab"/>
              <a:buChar char="●"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Josefin Slab"/>
              <a:buChar char="○"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Josefin Slab"/>
              <a:buChar char="■"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Josefin Slab"/>
              <a:buChar char="●"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Josefin Slab"/>
              <a:buChar char="○"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Josefin Slab"/>
              <a:buChar char="■"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2"/>
          </p:nvPr>
        </p:nvSpPr>
        <p:spPr>
          <a:xfrm>
            <a:off x="6424512" y="835500"/>
            <a:ext cx="2000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ctrTitle"/>
          </p:nvPr>
        </p:nvSpPr>
        <p:spPr>
          <a:xfrm flipH="1">
            <a:off x="5821777" y="370175"/>
            <a:ext cx="26088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17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 1">
  <p:cSld name="TITLE_1_1_1_1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717419" y="2593100"/>
            <a:ext cx="34407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●"/>
              <a:defRPr sz="1100">
                <a:solidFill>
                  <a:schemeClr val="accent4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○"/>
              <a:defRPr sz="1100">
                <a:solidFill>
                  <a:schemeClr val="accent4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■"/>
              <a:defRPr sz="1100">
                <a:solidFill>
                  <a:schemeClr val="accent4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●"/>
              <a:defRPr sz="1100">
                <a:solidFill>
                  <a:schemeClr val="accent4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○"/>
              <a:defRPr sz="1100">
                <a:solidFill>
                  <a:schemeClr val="accent4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■"/>
              <a:defRPr sz="1100">
                <a:solidFill>
                  <a:schemeClr val="accent4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●"/>
              <a:defRPr sz="1100">
                <a:solidFill>
                  <a:schemeClr val="accent4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○"/>
              <a:defRPr sz="1100">
                <a:solidFill>
                  <a:schemeClr val="accent4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100"/>
              <a:buChar char="■"/>
              <a:defRPr sz="1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17419" y="1643600"/>
            <a:ext cx="32586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_1_1_1_1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 flipH="1">
            <a:off x="1230888" y="2638476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 flipH="1">
            <a:off x="1503450" y="3099925"/>
            <a:ext cx="2731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ctrTitle" idx="2"/>
          </p:nvPr>
        </p:nvSpPr>
        <p:spPr>
          <a:xfrm flipH="1">
            <a:off x="4724413" y="2638476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3"/>
          </p:nvPr>
        </p:nvSpPr>
        <p:spPr>
          <a:xfrm flipH="1">
            <a:off x="5004625" y="3099925"/>
            <a:ext cx="2628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 idx="4"/>
          </p:nvPr>
        </p:nvSpPr>
        <p:spPr>
          <a:xfrm>
            <a:off x="4550775" y="965025"/>
            <a:ext cx="38844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_1_1_1_1_1_1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ctrTitle"/>
          </p:nvPr>
        </p:nvSpPr>
        <p:spPr>
          <a:xfrm flipH="1">
            <a:off x="1232396" y="3071054"/>
            <a:ext cx="2195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 flipH="1">
            <a:off x="1232379" y="3519332"/>
            <a:ext cx="2195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2"/>
          </p:nvPr>
        </p:nvSpPr>
        <p:spPr>
          <a:xfrm flipH="1">
            <a:off x="3480509" y="2156654"/>
            <a:ext cx="2195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3"/>
          </p:nvPr>
        </p:nvSpPr>
        <p:spPr>
          <a:xfrm flipH="1">
            <a:off x="3480491" y="2604932"/>
            <a:ext cx="2195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ctrTitle" idx="4"/>
          </p:nvPr>
        </p:nvSpPr>
        <p:spPr>
          <a:xfrm flipH="1">
            <a:off x="5716221" y="3071054"/>
            <a:ext cx="2195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5"/>
          </p:nvPr>
        </p:nvSpPr>
        <p:spPr>
          <a:xfrm flipH="1">
            <a:off x="5716204" y="3519332"/>
            <a:ext cx="2195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 idx="6"/>
          </p:nvPr>
        </p:nvSpPr>
        <p:spPr>
          <a:xfrm>
            <a:off x="720000" y="967864"/>
            <a:ext cx="29745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+  TITLE">
  <p:cSld name="CUSTOM_1_1_1_1_1_1_1_1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ctrTitle"/>
          </p:nvPr>
        </p:nvSpPr>
        <p:spPr>
          <a:xfrm flipH="1">
            <a:off x="717875" y="3268525"/>
            <a:ext cx="3139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 flipH="1">
            <a:off x="717608" y="3723535"/>
            <a:ext cx="2195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+ TEXT 2">
  <p:cSld name="CUSTOM_1_1_1_1_1_1_1_1_1_1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ctrTitle"/>
          </p:nvPr>
        </p:nvSpPr>
        <p:spPr>
          <a:xfrm flipH="1">
            <a:off x="1767300" y="828500"/>
            <a:ext cx="5609400" cy="348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1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500350" y="540000"/>
            <a:ext cx="41433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">
  <p:cSld name="CUSTOM_6_3_1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1679406" y="184832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1915979" y="2309798"/>
            <a:ext cx="1433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ctrTitle" idx="2"/>
          </p:nvPr>
        </p:nvSpPr>
        <p:spPr>
          <a:xfrm>
            <a:off x="3618750" y="184492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3"/>
          </p:nvPr>
        </p:nvSpPr>
        <p:spPr>
          <a:xfrm>
            <a:off x="3855316" y="2306394"/>
            <a:ext cx="1433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4"/>
          </p:nvPr>
        </p:nvSpPr>
        <p:spPr>
          <a:xfrm>
            <a:off x="5558094" y="184495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5"/>
          </p:nvPr>
        </p:nvSpPr>
        <p:spPr>
          <a:xfrm>
            <a:off x="5794769" y="2306400"/>
            <a:ext cx="1433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6"/>
          </p:nvPr>
        </p:nvSpPr>
        <p:spPr>
          <a:xfrm>
            <a:off x="2645749" y="345025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7"/>
          </p:nvPr>
        </p:nvSpPr>
        <p:spPr>
          <a:xfrm>
            <a:off x="2882322" y="3911723"/>
            <a:ext cx="1433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ctrTitle" idx="8"/>
          </p:nvPr>
        </p:nvSpPr>
        <p:spPr>
          <a:xfrm>
            <a:off x="4591751" y="344687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9"/>
          </p:nvPr>
        </p:nvSpPr>
        <p:spPr>
          <a:xfrm>
            <a:off x="4828426" y="3908325"/>
            <a:ext cx="1433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ctrTitle" idx="13"/>
          </p:nvPr>
        </p:nvSpPr>
        <p:spPr>
          <a:xfrm flipH="1">
            <a:off x="1813875" y="370172"/>
            <a:ext cx="5516100" cy="122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1_1_1_1_1_1_1_1_1_1_1_1_1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ctrTitle"/>
          </p:nvPr>
        </p:nvSpPr>
        <p:spPr>
          <a:xfrm flipH="1">
            <a:off x="1848400" y="370174"/>
            <a:ext cx="54471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helsea Market"/>
              <a:buNone/>
              <a:defRPr sz="2800">
                <a:solidFill>
                  <a:schemeClr val="accen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"/>
              <a:buNone/>
              <a:defRPr sz="2800">
                <a:solidFill>
                  <a:srgbClr val="66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"/>
              <a:buNone/>
              <a:defRPr sz="2800">
                <a:solidFill>
                  <a:srgbClr val="66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"/>
              <a:buNone/>
              <a:defRPr sz="2800">
                <a:solidFill>
                  <a:srgbClr val="66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"/>
              <a:buNone/>
              <a:defRPr sz="2800">
                <a:solidFill>
                  <a:srgbClr val="66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"/>
              <a:buNone/>
              <a:defRPr sz="2800">
                <a:solidFill>
                  <a:srgbClr val="66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"/>
              <a:buNone/>
              <a:defRPr sz="2800">
                <a:solidFill>
                  <a:srgbClr val="66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"/>
              <a:buNone/>
              <a:defRPr sz="2800">
                <a:solidFill>
                  <a:srgbClr val="66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"/>
              <a:buNone/>
              <a:defRPr sz="2800">
                <a:solidFill>
                  <a:srgbClr val="66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Josefin Slab"/>
              <a:buChar char="●"/>
              <a:defRPr sz="1200">
                <a:solidFill>
                  <a:schemeClr val="accent4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Josefin Slab"/>
              <a:buChar char="○"/>
              <a:defRPr sz="1200">
                <a:solidFill>
                  <a:schemeClr val="accent4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Josefin Slab"/>
              <a:buChar char="■"/>
              <a:defRPr sz="1200">
                <a:solidFill>
                  <a:schemeClr val="accent4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Josefin Slab"/>
              <a:buChar char="●"/>
              <a:defRPr sz="1200">
                <a:solidFill>
                  <a:schemeClr val="accent4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Josefin Slab"/>
              <a:buChar char="○"/>
              <a:defRPr sz="1200">
                <a:solidFill>
                  <a:schemeClr val="accent4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Josefin Slab"/>
              <a:buChar char="■"/>
              <a:defRPr sz="1200">
                <a:solidFill>
                  <a:schemeClr val="accent4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Josefin Slab"/>
              <a:buChar char="●"/>
              <a:defRPr sz="1200">
                <a:solidFill>
                  <a:schemeClr val="accent4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Josefin Slab"/>
              <a:buChar char="○"/>
              <a:defRPr sz="1200">
                <a:solidFill>
                  <a:schemeClr val="accent4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Font typeface="Josefin Slab"/>
              <a:buChar char="■"/>
              <a:defRPr sz="1200">
                <a:solidFill>
                  <a:schemeClr val="accent4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7" r:id="rId6"/>
    <p:sldLayoutId id="2147483660" r:id="rId7"/>
    <p:sldLayoutId id="2147483661" r:id="rId8"/>
    <p:sldLayoutId id="2147483662" r:id="rId9"/>
    <p:sldLayoutId id="2147483664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 rotWithShape="1">
          <a:blip r:embed="rId3">
            <a:alphaModFix/>
          </a:blip>
          <a:srcRect t="26492" r="24868"/>
          <a:stretch/>
        </p:blipFill>
        <p:spPr>
          <a:xfrm>
            <a:off x="0" y="1854563"/>
            <a:ext cx="6016077" cy="331100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>
            <a:spLocks noGrp="1"/>
          </p:cNvSpPr>
          <p:nvPr>
            <p:ph type="ctrTitle"/>
          </p:nvPr>
        </p:nvSpPr>
        <p:spPr>
          <a:xfrm>
            <a:off x="2713350" y="408925"/>
            <a:ext cx="4806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subTitle" idx="1"/>
          </p:nvPr>
        </p:nvSpPr>
        <p:spPr>
          <a:xfrm>
            <a:off x="5431950" y="23910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666666"/>
                </a:solidFill>
              </a:rPr>
              <a:t>Dalam</a:t>
            </a:r>
            <a:r>
              <a:rPr lang="en-US" sz="2400" dirty="0">
                <a:solidFill>
                  <a:srgbClr val="666666"/>
                </a:solidFill>
              </a:rPr>
              <a:t> Bahasa Indonesia </a:t>
            </a:r>
            <a:endParaRPr sz="2400" dirty="0">
              <a:solidFill>
                <a:srgbClr val="666666"/>
              </a:solidFill>
            </a:endParaRPr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600" y="2598550"/>
            <a:ext cx="1794324" cy="21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750" y="1980350"/>
            <a:ext cx="1794323" cy="29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925" y="681801"/>
            <a:ext cx="943274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19896" y="1362575"/>
            <a:ext cx="1256459" cy="200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98925" y="2037645"/>
            <a:ext cx="422451" cy="43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91674" y="4438200"/>
            <a:ext cx="695900" cy="5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6925" y="111600"/>
            <a:ext cx="695900" cy="570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 rotWithShape="1">
          <a:blip r:embed="rId8">
            <a:alphaModFix/>
          </a:blip>
          <a:srcRect l="25070" r="-25070"/>
          <a:stretch/>
        </p:blipFill>
        <p:spPr>
          <a:xfrm>
            <a:off x="8577550" y="4100220"/>
            <a:ext cx="422451" cy="43684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3418872" y="1136075"/>
            <a:ext cx="1087875" cy="1238125"/>
          </a:xfrm>
          <a:custGeom>
            <a:avLst/>
            <a:gdLst/>
            <a:ahLst/>
            <a:cxnLst/>
            <a:rect l="l" t="t" r="r" b="b"/>
            <a:pathLst>
              <a:path w="43515" h="49525" extrusionOk="0">
                <a:moveTo>
                  <a:pt x="26818" y="49525"/>
                </a:moveTo>
                <a:cubicBezTo>
                  <a:pt x="23091" y="44307"/>
                  <a:pt x="19649" y="38537"/>
                  <a:pt x="18328" y="32262"/>
                </a:cubicBezTo>
                <a:cubicBezTo>
                  <a:pt x="16650" y="24293"/>
                  <a:pt x="16740" y="14504"/>
                  <a:pt x="10687" y="9056"/>
                </a:cubicBezTo>
                <a:cubicBezTo>
                  <a:pt x="8092" y="6720"/>
                  <a:pt x="1219" y="5995"/>
                  <a:pt x="216" y="9339"/>
                </a:cubicBezTo>
                <a:cubicBezTo>
                  <a:pt x="-648" y="12220"/>
                  <a:pt x="3228" y="15455"/>
                  <a:pt x="6159" y="16131"/>
                </a:cubicBezTo>
                <a:cubicBezTo>
                  <a:pt x="19375" y="19181"/>
                  <a:pt x="29952" y="0"/>
                  <a:pt x="4351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969" y="1870125"/>
            <a:ext cx="2080749" cy="2031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4"/>
          <p:cNvSpPr txBox="1">
            <a:spLocks noGrp="1"/>
          </p:cNvSpPr>
          <p:nvPr>
            <p:ph type="ctrTitle"/>
          </p:nvPr>
        </p:nvSpPr>
        <p:spPr>
          <a:xfrm flipH="1">
            <a:off x="1848400" y="370174"/>
            <a:ext cx="54471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68" name="Google Shape;468;p44"/>
          <p:cNvSpPr txBox="1">
            <a:spLocks noGrp="1"/>
          </p:cNvSpPr>
          <p:nvPr>
            <p:ph type="ctrTitle"/>
          </p:nvPr>
        </p:nvSpPr>
        <p:spPr>
          <a:xfrm flipH="1">
            <a:off x="342323" y="1684131"/>
            <a:ext cx="3010476" cy="1216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" sz="1600" dirty="0">
                <a:solidFill>
                  <a:schemeClr val="accent1"/>
                </a:solidFill>
              </a:rPr>
              <a:t>01  </a:t>
            </a:r>
            <a:r>
              <a:rPr lang="en-US" sz="1800" dirty="0">
                <a:solidFill>
                  <a:schemeClr val="accent1"/>
                </a:solidFill>
              </a:rPr>
              <a:t>Lila </a:t>
            </a:r>
            <a:r>
              <a:rPr lang="id-ID" sz="1800" dirty="0">
                <a:solidFill>
                  <a:schemeClr val="accent1"/>
                </a:solidFill>
              </a:rPr>
              <a:t>tidak sengaja menginjak pecahan gelas sehingga kakinya terluka</a:t>
            </a:r>
            <a:r>
              <a:rPr lang="id-ID" sz="1600" dirty="0">
                <a:solidFill>
                  <a:schemeClr val="accent1"/>
                </a:solidFill>
              </a:rPr>
              <a:t>.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470" name="Google Shape;470;p44"/>
          <p:cNvSpPr txBox="1">
            <a:spLocks noGrp="1"/>
          </p:cNvSpPr>
          <p:nvPr>
            <p:ph type="ctrTitle"/>
          </p:nvPr>
        </p:nvSpPr>
        <p:spPr>
          <a:xfrm flipH="1">
            <a:off x="5989796" y="1746159"/>
            <a:ext cx="3154203" cy="1154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" sz="1800" dirty="0">
                <a:solidFill>
                  <a:schemeClr val="accent1"/>
                </a:solidFill>
              </a:rPr>
              <a:t>03  </a:t>
            </a:r>
            <a:r>
              <a:rPr lang="id-ID" sz="1800" dirty="0">
                <a:solidFill>
                  <a:schemeClr val="accent1"/>
                </a:solidFill>
              </a:rPr>
              <a:t>Pagi ini pak guru menyuruh kami untuk mengumpulkan tugas yang diberikan kemarin.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472" name="Google Shape;472;p44"/>
          <p:cNvSpPr txBox="1">
            <a:spLocks noGrp="1"/>
          </p:cNvSpPr>
          <p:nvPr>
            <p:ph type="ctrTitle"/>
          </p:nvPr>
        </p:nvSpPr>
        <p:spPr>
          <a:xfrm flipH="1">
            <a:off x="342323" y="3015931"/>
            <a:ext cx="2800566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800" dirty="0">
                <a:solidFill>
                  <a:schemeClr val="accent1"/>
                </a:solidFill>
              </a:rPr>
              <a:t>02 </a:t>
            </a:r>
            <a:r>
              <a:rPr lang="id-ID" sz="1800" dirty="0">
                <a:solidFill>
                  <a:schemeClr val="accent1"/>
                </a:solidFill>
              </a:rPr>
              <a:t>Kemarin malam, ada berita tentang kecelakaan mobil yang menabrak motor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474" name="Google Shape;474;p44"/>
          <p:cNvSpPr txBox="1">
            <a:spLocks noGrp="1"/>
          </p:cNvSpPr>
          <p:nvPr>
            <p:ph type="ctrTitle"/>
          </p:nvPr>
        </p:nvSpPr>
        <p:spPr>
          <a:xfrm flipH="1">
            <a:off x="5989798" y="3108440"/>
            <a:ext cx="2195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" sz="1800" dirty="0">
                <a:solidFill>
                  <a:schemeClr val="accent1"/>
                </a:solidFill>
              </a:rPr>
              <a:t>04  </a:t>
            </a:r>
            <a:r>
              <a:rPr lang="en-US" sz="1800" dirty="0">
                <a:solidFill>
                  <a:schemeClr val="accent1"/>
                </a:solidFill>
              </a:rPr>
              <a:t>Maya </a:t>
            </a:r>
            <a:r>
              <a:rPr lang="en-US" sz="1800" dirty="0" err="1">
                <a:solidFill>
                  <a:schemeClr val="accent1"/>
                </a:solidFill>
              </a:rPr>
              <a:t>sedang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menggambar</a:t>
            </a:r>
            <a:r>
              <a:rPr lang="en-US" sz="1800" dirty="0">
                <a:solidFill>
                  <a:schemeClr val="accent1"/>
                </a:solidFill>
              </a:rPr>
              <a:t> panda 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475" name="Google Shape;475;p44"/>
          <p:cNvSpPr/>
          <p:nvPr/>
        </p:nvSpPr>
        <p:spPr>
          <a:xfrm>
            <a:off x="3085569" y="2090750"/>
            <a:ext cx="1000475" cy="666975"/>
          </a:xfrm>
          <a:custGeom>
            <a:avLst/>
            <a:gdLst/>
            <a:ahLst/>
            <a:cxnLst/>
            <a:rect l="l" t="t" r="r" b="b"/>
            <a:pathLst>
              <a:path w="40019" h="26679" extrusionOk="0">
                <a:moveTo>
                  <a:pt x="0" y="0"/>
                </a:moveTo>
                <a:cubicBezTo>
                  <a:pt x="7879" y="2630"/>
                  <a:pt x="15933" y="6184"/>
                  <a:pt x="21806" y="12057"/>
                </a:cubicBezTo>
                <a:cubicBezTo>
                  <a:pt x="27311" y="17562"/>
                  <a:pt x="32234" y="26679"/>
                  <a:pt x="40019" y="26679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476" name="Google Shape;47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9600" y="4352624"/>
            <a:ext cx="612376" cy="5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324" y="762300"/>
            <a:ext cx="755341" cy="57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7675" y="356997"/>
            <a:ext cx="472377" cy="692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15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913003" y="681800"/>
            <a:ext cx="1907801" cy="15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25" y="358425"/>
            <a:ext cx="711124" cy="54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>
            <a:spLocks noGrp="1"/>
          </p:cNvSpPr>
          <p:nvPr>
            <p:ph type="ctrTitle"/>
          </p:nvPr>
        </p:nvSpPr>
        <p:spPr>
          <a:xfrm flipH="1">
            <a:off x="717875" y="3268525"/>
            <a:ext cx="3139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dirty="0">
                <a:solidFill>
                  <a:schemeClr val="accent1"/>
                </a:solidFill>
              </a:rPr>
              <a:t>02. </a:t>
            </a:r>
            <a:r>
              <a:rPr lang="en-US" dirty="0" err="1"/>
              <a:t>Ragam</a:t>
            </a:r>
            <a:r>
              <a:rPr lang="en-US" dirty="0"/>
              <a:t> Bahasa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penutur</a:t>
            </a:r>
            <a:r>
              <a:rPr lang="en-US" dirty="0"/>
              <a:t> 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290" name="Google Shape;290;p37"/>
          <p:cNvPicPr preferRelativeResize="0"/>
          <p:nvPr/>
        </p:nvPicPr>
        <p:blipFill rotWithShape="1">
          <a:blip r:embed="rId5">
            <a:alphaModFix/>
          </a:blip>
          <a:srcRect l="49" r="59"/>
          <a:stretch/>
        </p:blipFill>
        <p:spPr>
          <a:xfrm>
            <a:off x="4622850" y="1638300"/>
            <a:ext cx="2692676" cy="223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 rotWithShape="1">
          <a:blip r:embed="rId6">
            <a:alphaModFix/>
          </a:blip>
          <a:srcRect l="25070" r="-25070"/>
          <a:stretch/>
        </p:blipFill>
        <p:spPr>
          <a:xfrm>
            <a:off x="3857375" y="3338995"/>
            <a:ext cx="422451" cy="43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9376" y="597863"/>
            <a:ext cx="1194698" cy="191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17813" y="4101749"/>
            <a:ext cx="612376" cy="5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/>
          <p:cNvPicPr preferRelativeResize="0"/>
          <p:nvPr/>
        </p:nvPicPr>
        <p:blipFill rotWithShape="1">
          <a:blip r:embed="rId6">
            <a:alphaModFix/>
          </a:blip>
          <a:srcRect l="25070" r="-25070"/>
          <a:stretch/>
        </p:blipFill>
        <p:spPr>
          <a:xfrm>
            <a:off x="6750000" y="3995095"/>
            <a:ext cx="422451" cy="43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5675" y="681799"/>
            <a:ext cx="612376" cy="5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" name="Google Shape;1126;p51"/>
          <p:cNvPicPr preferRelativeResize="0"/>
          <p:nvPr/>
        </p:nvPicPr>
        <p:blipFill rotWithShape="1">
          <a:blip r:embed="rId3">
            <a:alphaModFix/>
          </a:blip>
          <a:srcRect t="27272" r="41255"/>
          <a:stretch/>
        </p:blipFill>
        <p:spPr>
          <a:xfrm>
            <a:off x="-381000" y="1763651"/>
            <a:ext cx="5140502" cy="357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816838" y="2572075"/>
            <a:ext cx="1640524" cy="20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51"/>
          <p:cNvSpPr txBox="1">
            <a:spLocks noGrp="1"/>
          </p:cNvSpPr>
          <p:nvPr>
            <p:ph type="subTitle" idx="1"/>
          </p:nvPr>
        </p:nvSpPr>
        <p:spPr>
          <a:xfrm flipH="1">
            <a:off x="1971920" y="1877441"/>
            <a:ext cx="455745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sz="2000" dirty="0"/>
              <a:t>Ragam daerah/dialek adalah variasi bahasa yang dipakai oleh kelompok ban</a:t>
            </a:r>
            <a:r>
              <a:rPr lang="en-US" sz="2000" dirty="0"/>
              <a:t>g</a:t>
            </a:r>
            <a:r>
              <a:rPr lang="id-ID" sz="2000" dirty="0"/>
              <a:t>asawan ditempat tertentu. Dalam istilah lama disebut dengan logat. Logat bahasa Indonesia orang Jawa tampak dalam pelafalan /b/pada posisi awal nama-nama kota, seperti </a:t>
            </a:r>
            <a:r>
              <a:rPr lang="id-ID" sz="2000" i="1" dirty="0"/>
              <a:t>mBandung, mBayuwangi</a:t>
            </a:r>
            <a:r>
              <a:rPr lang="en-US" sz="2000" i="1" dirty="0"/>
              <a:t>.</a:t>
            </a:r>
            <a:endParaRPr lang="en-US" sz="2000" dirty="0"/>
          </a:p>
        </p:txBody>
      </p:sp>
      <p:sp>
        <p:nvSpPr>
          <p:cNvPr id="1129" name="Google Shape;1129;p51"/>
          <p:cNvSpPr txBox="1">
            <a:spLocks noGrp="1"/>
          </p:cNvSpPr>
          <p:nvPr>
            <p:ph type="title"/>
          </p:nvPr>
        </p:nvSpPr>
        <p:spPr>
          <a:xfrm flipH="1">
            <a:off x="2653112" y="772053"/>
            <a:ext cx="4899600" cy="12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Ragam</a:t>
            </a:r>
            <a:r>
              <a:rPr lang="en-US" sz="2800" dirty="0"/>
              <a:t> </a:t>
            </a:r>
            <a:r>
              <a:rPr lang="en-US" sz="2800" dirty="0" err="1"/>
              <a:t>dialek</a:t>
            </a:r>
            <a:endParaRPr sz="2800" dirty="0"/>
          </a:p>
        </p:txBody>
      </p:sp>
      <p:pic>
        <p:nvPicPr>
          <p:cNvPr id="1130" name="Google Shape;1130;p51"/>
          <p:cNvPicPr preferRelativeResize="0"/>
          <p:nvPr/>
        </p:nvPicPr>
        <p:blipFill rotWithShape="1">
          <a:blip r:embed="rId5">
            <a:alphaModFix/>
          </a:blip>
          <a:srcRect l="29" r="29"/>
          <a:stretch/>
        </p:blipFill>
        <p:spPr>
          <a:xfrm>
            <a:off x="720000" y="1256763"/>
            <a:ext cx="1302699" cy="20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9200" y="396950"/>
            <a:ext cx="745445" cy="57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57375" y="205645"/>
            <a:ext cx="422451" cy="43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500" y="3608970"/>
            <a:ext cx="422451" cy="436848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51"/>
          <p:cNvSpPr/>
          <p:nvPr/>
        </p:nvSpPr>
        <p:spPr>
          <a:xfrm>
            <a:off x="1415000" y="504714"/>
            <a:ext cx="2476225" cy="606050"/>
          </a:xfrm>
          <a:custGeom>
            <a:avLst/>
            <a:gdLst/>
            <a:ahLst/>
            <a:cxnLst/>
            <a:rect l="l" t="t" r="r" b="b"/>
            <a:pathLst>
              <a:path w="99049" h="24242" extrusionOk="0">
                <a:moveTo>
                  <a:pt x="0" y="23110"/>
                </a:moveTo>
                <a:cubicBezTo>
                  <a:pt x="4120" y="7661"/>
                  <a:pt x="28460" y="-4731"/>
                  <a:pt x="43016" y="1885"/>
                </a:cubicBezTo>
                <a:cubicBezTo>
                  <a:pt x="46673" y="3547"/>
                  <a:pt x="47837" y="10931"/>
                  <a:pt x="44997" y="13771"/>
                </a:cubicBezTo>
                <a:cubicBezTo>
                  <a:pt x="42529" y="16239"/>
                  <a:pt x="34089" y="13718"/>
                  <a:pt x="35092" y="10375"/>
                </a:cubicBezTo>
                <a:cubicBezTo>
                  <a:pt x="36317" y="6292"/>
                  <a:pt x="42514" y="5834"/>
                  <a:pt x="46694" y="4998"/>
                </a:cubicBezTo>
                <a:cubicBezTo>
                  <a:pt x="64926" y="1351"/>
                  <a:pt x="88735" y="8771"/>
                  <a:pt x="99049" y="24242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36" name="Google Shape;1136;p51"/>
          <p:cNvSpPr/>
          <p:nvPr/>
        </p:nvSpPr>
        <p:spPr>
          <a:xfrm>
            <a:off x="6424075" y="1740450"/>
            <a:ext cx="813625" cy="1004625"/>
          </a:xfrm>
          <a:custGeom>
            <a:avLst/>
            <a:gdLst/>
            <a:ahLst/>
            <a:cxnLst/>
            <a:rect l="l" t="t" r="r" b="b"/>
            <a:pathLst>
              <a:path w="32545" h="40185" extrusionOk="0">
                <a:moveTo>
                  <a:pt x="32545" y="40185"/>
                </a:moveTo>
                <a:cubicBezTo>
                  <a:pt x="25803" y="39222"/>
                  <a:pt x="19011" y="34189"/>
                  <a:pt x="16131" y="28017"/>
                </a:cubicBezTo>
                <a:cubicBezTo>
                  <a:pt x="13577" y="22543"/>
                  <a:pt x="14304" y="15874"/>
                  <a:pt x="11603" y="10471"/>
                </a:cubicBezTo>
                <a:cubicBezTo>
                  <a:pt x="9273" y="5811"/>
                  <a:pt x="4660" y="2330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5"/>
          <p:cNvSpPr txBox="1">
            <a:spLocks noGrp="1"/>
          </p:cNvSpPr>
          <p:nvPr>
            <p:ph type="ctrTitle"/>
          </p:nvPr>
        </p:nvSpPr>
        <p:spPr>
          <a:xfrm flipH="1">
            <a:off x="1848400" y="370174"/>
            <a:ext cx="54471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terpelajar</a:t>
            </a:r>
            <a:endParaRPr dirty="0"/>
          </a:p>
        </p:txBody>
      </p:sp>
      <p:pic>
        <p:nvPicPr>
          <p:cNvPr id="485" name="Google Shape;4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75" y="666924"/>
            <a:ext cx="1109700" cy="177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450" y="4352624"/>
            <a:ext cx="612376" cy="501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E77BDB-9942-4B98-A4CB-69E9A19AC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9345"/>
              </p:ext>
            </p:extLst>
          </p:nvPr>
        </p:nvGraphicFramePr>
        <p:xfrm>
          <a:off x="2274216" y="2374258"/>
          <a:ext cx="4352361" cy="1978368"/>
        </p:xfrm>
        <a:graphic>
          <a:graphicData uri="http://schemas.openxmlformats.org/drawingml/2006/table">
            <a:tbl>
              <a:tblPr firstRow="1" firstCol="1" bandRow="1">
                <a:tableStyleId>{DC9233C9-07B5-4A9A-A938-AFC52D74B0B6}</a:tableStyleId>
              </a:tblPr>
              <a:tblGrid>
                <a:gridCol w="2315575">
                  <a:extLst>
                    <a:ext uri="{9D8B030D-6E8A-4147-A177-3AD203B41FA5}">
                      <a16:colId xmlns:a16="http://schemas.microsoft.com/office/drawing/2014/main" val="985348121"/>
                    </a:ext>
                  </a:extLst>
                </a:gridCol>
                <a:gridCol w="2036786">
                  <a:extLst>
                    <a:ext uri="{9D8B030D-6E8A-4147-A177-3AD203B41FA5}">
                      <a16:colId xmlns:a16="http://schemas.microsoft.com/office/drawing/2014/main" val="208347796"/>
                    </a:ext>
                  </a:extLst>
                </a:gridCol>
              </a:tblGrid>
              <a:tr h="329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Tidak Terpelajar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Terpelajar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328365"/>
                  </a:ext>
                </a:extLst>
              </a:tr>
              <a:tr h="329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Pidio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Video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293926"/>
                  </a:ext>
                </a:extLst>
              </a:tr>
              <a:tr h="329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Pilem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Film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876064"/>
                  </a:ext>
                </a:extLst>
              </a:tr>
              <a:tr h="329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Komplek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Kompleks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1528050"/>
                  </a:ext>
                </a:extLst>
              </a:tr>
              <a:tr h="329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Pajar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Fajar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2702864"/>
                  </a:ext>
                </a:extLst>
              </a:tr>
              <a:tr h="329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Pitamin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Vitamin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0530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659447-7294-4B2A-BF77-1D42FB074D5E}"/>
              </a:ext>
            </a:extLst>
          </p:cNvPr>
          <p:cNvSpPr txBox="1"/>
          <p:nvPr/>
        </p:nvSpPr>
        <p:spPr>
          <a:xfrm>
            <a:off x="2065867" y="1388533"/>
            <a:ext cx="6186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Ragam</a:t>
            </a:r>
            <a:r>
              <a:rPr lang="en-US" sz="1800" dirty="0"/>
              <a:t> Bahasa </a:t>
            </a:r>
            <a:r>
              <a:rPr lang="en-US" sz="1800" dirty="0" err="1"/>
              <a:t>terpelajar</a:t>
            </a:r>
            <a:r>
              <a:rPr lang="en-US" sz="1800" dirty="0"/>
              <a:t>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oleh </a:t>
            </a:r>
            <a:r>
              <a:rPr lang="en-US" sz="1800" dirty="0" err="1"/>
              <a:t>siswa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di </a:t>
            </a:r>
            <a:r>
              <a:rPr lang="en-US" sz="1800" dirty="0" err="1"/>
              <a:t>lingkungan</a:t>
            </a:r>
            <a:r>
              <a:rPr lang="en-US" sz="1800" dirty="0"/>
              <a:t> </a:t>
            </a:r>
            <a:r>
              <a:rPr lang="en-US" sz="1800" dirty="0" err="1"/>
              <a:t>sekolah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kampus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2"/>
          <p:cNvPicPr preferRelativeResize="0"/>
          <p:nvPr/>
        </p:nvPicPr>
        <p:blipFill rotWithShape="1">
          <a:blip r:embed="rId3">
            <a:alphaModFix/>
          </a:blip>
          <a:srcRect r="76246" b="42726"/>
          <a:stretch/>
        </p:blipFill>
        <p:spPr>
          <a:xfrm>
            <a:off x="0" y="0"/>
            <a:ext cx="1995803" cy="2706723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2"/>
          <p:cNvSpPr txBox="1">
            <a:spLocks noGrp="1"/>
          </p:cNvSpPr>
          <p:nvPr>
            <p:ph type="title"/>
          </p:nvPr>
        </p:nvSpPr>
        <p:spPr>
          <a:xfrm>
            <a:off x="2500350" y="156549"/>
            <a:ext cx="41433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Ragam</a:t>
            </a:r>
            <a:r>
              <a:rPr lang="en-US" sz="2000" dirty="0"/>
              <a:t> </a:t>
            </a:r>
            <a:r>
              <a:rPr lang="en-US" sz="2000" dirty="0" err="1"/>
              <a:t>resmi</a:t>
            </a:r>
            <a:r>
              <a:rPr lang="en-US" sz="2000" dirty="0"/>
              <a:t> dan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resmi</a:t>
            </a:r>
            <a:r>
              <a:rPr lang="en-US" sz="2000" dirty="0"/>
              <a:t> </a:t>
            </a:r>
            <a:endParaRPr sz="2000" dirty="0"/>
          </a:p>
        </p:txBody>
      </p:sp>
      <p:pic>
        <p:nvPicPr>
          <p:cNvPr id="367" name="Google Shape;3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" y="103149"/>
            <a:ext cx="612376" cy="5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3237" y="3830247"/>
            <a:ext cx="472377" cy="69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2"/>
          <p:cNvPicPr preferRelativeResize="0"/>
          <p:nvPr/>
        </p:nvPicPr>
        <p:blipFill rotWithShape="1">
          <a:blip r:embed="rId6">
            <a:alphaModFix/>
          </a:blip>
          <a:srcRect l="25070" r="-25070"/>
          <a:stretch/>
        </p:blipFill>
        <p:spPr>
          <a:xfrm>
            <a:off x="7860775" y="4385070"/>
            <a:ext cx="422451" cy="43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588" y="1301125"/>
            <a:ext cx="798474" cy="6107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340A37-709C-42E0-9938-FC727F032412}"/>
              </a:ext>
            </a:extLst>
          </p:cNvPr>
          <p:cNvSpPr txBox="1"/>
          <p:nvPr/>
        </p:nvSpPr>
        <p:spPr>
          <a:xfrm>
            <a:off x="1181148" y="969270"/>
            <a:ext cx="76822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/>
              <a:t>1. Ragam resmi</a:t>
            </a:r>
            <a:endParaRPr lang="en-US" sz="1600" dirty="0"/>
          </a:p>
          <a:p>
            <a:r>
              <a:rPr lang="id-ID" sz="1600" dirty="0"/>
              <a:t>Ragam resmi adalah bahasa yang digunakan dalam situasi resmi, seperti pertemuan-pertemuan, peraturan-peraturan, dan undangan-undangan.</a:t>
            </a:r>
            <a:endParaRPr lang="en-US" sz="1600" dirty="0"/>
          </a:p>
          <a:p>
            <a:r>
              <a:rPr lang="id-ID" sz="1600" dirty="0"/>
              <a:t>Ciri-ciri ragam bahasa resmi :</a:t>
            </a:r>
            <a:endParaRPr lang="en-US" sz="1600" dirty="0"/>
          </a:p>
          <a:p>
            <a:r>
              <a:rPr lang="id-ID" sz="1600" dirty="0"/>
              <a:t>a. Menggunakan unsur gramatikal secara eksplisit dan konsisten;</a:t>
            </a:r>
            <a:endParaRPr lang="en-US" sz="1600" dirty="0"/>
          </a:p>
          <a:p>
            <a:r>
              <a:rPr lang="id-ID" sz="1600" dirty="0"/>
              <a:t>b. Menggunakan imbuhan secara lengkap;</a:t>
            </a:r>
            <a:endParaRPr lang="en-US" sz="1600" dirty="0"/>
          </a:p>
          <a:p>
            <a:r>
              <a:rPr lang="id-ID" sz="1600" dirty="0"/>
              <a:t>c. Menggunakan kata ganti resmi;</a:t>
            </a:r>
            <a:endParaRPr lang="en-US" sz="1600" dirty="0"/>
          </a:p>
          <a:p>
            <a:r>
              <a:rPr lang="id-ID" sz="1600" dirty="0"/>
              <a:t>d. Menggunakan kata baku;</a:t>
            </a:r>
            <a:endParaRPr lang="en-US" sz="1600" dirty="0"/>
          </a:p>
          <a:p>
            <a:r>
              <a:rPr lang="id-ID" sz="1600" dirty="0"/>
              <a:t>e. Menggunakan EYD;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id-ID" sz="1600" dirty="0"/>
              <a:t>f. Menghindari unsur kedaerahan.</a:t>
            </a:r>
            <a:endParaRPr lang="en-US" sz="1600" dirty="0"/>
          </a:p>
          <a:p>
            <a:r>
              <a:rPr lang="en-US" sz="1600" dirty="0" err="1"/>
              <a:t>Contoh</a:t>
            </a:r>
            <a:r>
              <a:rPr lang="en-US" sz="1600" dirty="0"/>
              <a:t> : </a:t>
            </a:r>
          </a:p>
          <a:p>
            <a:r>
              <a:rPr lang="id-ID" sz="1600" dirty="0"/>
              <a:t>Bahasa yang digunakan oleh bawahan kepada </a:t>
            </a:r>
            <a:r>
              <a:rPr lang="en-US" sz="1600" dirty="0" err="1"/>
              <a:t>atasan</a:t>
            </a:r>
            <a:r>
              <a:rPr lang="en-US" sz="1600" dirty="0"/>
              <a:t>. </a:t>
            </a:r>
          </a:p>
          <a:p>
            <a:r>
              <a:rPr lang="en-US" sz="1600" dirty="0"/>
              <a:t>Pak </a:t>
            </a:r>
            <a:r>
              <a:rPr lang="en-US" sz="1600" dirty="0" err="1"/>
              <a:t>Agus</a:t>
            </a:r>
            <a:r>
              <a:rPr lang="en-US" sz="1600" dirty="0"/>
              <a:t> : “</a:t>
            </a: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keuangan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di </a:t>
            </a:r>
            <a:r>
              <a:rPr lang="en-US" sz="1600" dirty="0" err="1"/>
              <a:t>akhir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?”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" name="Google Shape;1285;p60"/>
          <p:cNvPicPr preferRelativeResize="0"/>
          <p:nvPr/>
        </p:nvPicPr>
        <p:blipFill rotWithShape="1">
          <a:blip r:embed="rId3">
            <a:alphaModFix/>
          </a:blip>
          <a:srcRect l="23896" b="10498"/>
          <a:stretch/>
        </p:blipFill>
        <p:spPr>
          <a:xfrm>
            <a:off x="0" y="0"/>
            <a:ext cx="7943526" cy="52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60"/>
          <p:cNvSpPr txBox="1">
            <a:spLocks noGrp="1"/>
          </p:cNvSpPr>
          <p:nvPr>
            <p:ph type="body" idx="1"/>
          </p:nvPr>
        </p:nvSpPr>
        <p:spPr>
          <a:xfrm>
            <a:off x="99397" y="2243352"/>
            <a:ext cx="4754145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id-ID" sz="1800" b="1" dirty="0">
                <a:solidFill>
                  <a:schemeClr val="tx1"/>
                </a:solidFill>
              </a:rPr>
              <a:t>Ragam takresmi adalah bahasa yang digunakan dalam situasi takresmi, seperti dalam pergaulan, dan percakapan pribadi. Contoh: 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id-ID" sz="1800" b="1" dirty="0">
                <a:solidFill>
                  <a:schemeClr val="tx1"/>
                </a:solidFill>
              </a:rPr>
              <a:t>bahasa yang digunakan oleh anak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muda</a:t>
            </a:r>
            <a:r>
              <a:rPr lang="en-US" sz="1800" b="1" dirty="0">
                <a:solidFill>
                  <a:schemeClr val="tx1"/>
                </a:solidFill>
              </a:rPr>
              <a:t>. </a:t>
            </a:r>
          </a:p>
          <a:p>
            <a:pPr marL="15240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Olga : “bro, </a:t>
            </a:r>
            <a:r>
              <a:rPr lang="en-US" sz="1800" b="1" dirty="0" err="1">
                <a:solidFill>
                  <a:schemeClr val="tx1"/>
                </a:solidFill>
              </a:rPr>
              <a:t>gimana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kabarnya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lagi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oke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kan</a:t>
            </a:r>
            <a:r>
              <a:rPr lang="en-US" sz="1800" b="1" dirty="0">
                <a:solidFill>
                  <a:schemeClr val="tx1"/>
                </a:solidFill>
              </a:rPr>
              <a:t>!”</a:t>
            </a:r>
          </a:p>
        </p:txBody>
      </p:sp>
      <p:pic>
        <p:nvPicPr>
          <p:cNvPr id="1287" name="Google Shape;128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000" y="1547300"/>
            <a:ext cx="669372" cy="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" name="Google Shape;128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4719" y="3661025"/>
            <a:ext cx="729203" cy="6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8075" y="2610475"/>
            <a:ext cx="186781" cy="61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2825" y="805400"/>
            <a:ext cx="186781" cy="61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4725" y="1809700"/>
            <a:ext cx="618799" cy="5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Google Shape;1292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47300" y="4279775"/>
            <a:ext cx="618799" cy="5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Google Shape;1293;p60"/>
          <p:cNvSpPr txBox="1">
            <a:spLocks noGrp="1"/>
          </p:cNvSpPr>
          <p:nvPr>
            <p:ph type="ctrTitle"/>
          </p:nvPr>
        </p:nvSpPr>
        <p:spPr>
          <a:xfrm flipH="1">
            <a:off x="728218" y="370174"/>
            <a:ext cx="54471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61"/>
          <p:cNvSpPr txBox="1">
            <a:spLocks noGrp="1"/>
          </p:cNvSpPr>
          <p:nvPr>
            <p:ph type="body" idx="1"/>
          </p:nvPr>
        </p:nvSpPr>
        <p:spPr>
          <a:xfrm>
            <a:off x="276598" y="462844"/>
            <a:ext cx="5074335" cy="4470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>
              <a:buNone/>
            </a:pPr>
            <a:r>
              <a:rPr lang="id-ID" sz="1600" dirty="0">
                <a:solidFill>
                  <a:schemeClr val="tx1"/>
                </a:solidFill>
              </a:rPr>
              <a:t>1. Ragam Bahasa Undang-undang yaitu ragam bahasa yang digunakan pada undang-undang yang diberlakukan untuk hukum di Indonesia.</a:t>
            </a:r>
            <a:endParaRPr lang="en-US" sz="1600" dirty="0">
              <a:solidFill>
                <a:schemeClr val="tx1"/>
              </a:solidFill>
            </a:endParaRPr>
          </a:p>
          <a:p>
            <a:pPr marL="165100" indent="0">
              <a:buNone/>
            </a:pPr>
            <a:br>
              <a:rPr lang="id-ID" sz="1600" dirty="0">
                <a:solidFill>
                  <a:schemeClr val="tx1"/>
                </a:solidFill>
              </a:rPr>
            </a:br>
            <a:r>
              <a:rPr lang="id-ID" sz="1600" dirty="0">
                <a:solidFill>
                  <a:schemeClr val="tx1"/>
                </a:solidFill>
              </a:rPr>
              <a:t>2. Ragam bahasa jurnalistik yaitu ragam bahasa yang digunakan para wartawan untuk menyampaikan berita.</a:t>
            </a:r>
            <a:endParaRPr lang="en-US" sz="1600" dirty="0">
              <a:solidFill>
                <a:schemeClr val="tx1"/>
              </a:solidFill>
            </a:endParaRPr>
          </a:p>
          <a:p>
            <a:pPr marL="165100" indent="0">
              <a:buNone/>
            </a:pPr>
            <a:br>
              <a:rPr lang="id-ID" sz="1600" dirty="0">
                <a:solidFill>
                  <a:schemeClr val="tx1"/>
                </a:solidFill>
              </a:rPr>
            </a:br>
            <a:r>
              <a:rPr lang="id-ID" sz="1600" dirty="0">
                <a:solidFill>
                  <a:schemeClr val="tx1"/>
                </a:solidFill>
              </a:rPr>
              <a:t>3. Ragam bahasa ilmiah yaitu ragam bahasa yang menggunakan penggunaan pengejaan dan tanda baca yang benar.</a:t>
            </a:r>
            <a:endParaRPr lang="en-US" sz="1600" dirty="0">
              <a:solidFill>
                <a:schemeClr val="tx1"/>
              </a:solidFill>
            </a:endParaRPr>
          </a:p>
          <a:p>
            <a:pPr marL="165100" indent="0">
              <a:buNone/>
            </a:pPr>
            <a:br>
              <a:rPr lang="id-ID" sz="1600" dirty="0">
                <a:solidFill>
                  <a:schemeClr val="tx1"/>
                </a:solidFill>
              </a:rPr>
            </a:br>
            <a:r>
              <a:rPr lang="id-ID" sz="1600" dirty="0">
                <a:solidFill>
                  <a:schemeClr val="tx1"/>
                </a:solidFill>
              </a:rPr>
              <a:t>4. Ragam bahasa sastra yaitu ragam bahasa yang digunakan pada cerpen, novel, puisi, dll yang mengandung sastra.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00" name="Google Shape;1300;p61"/>
          <p:cNvSpPr/>
          <p:nvPr/>
        </p:nvSpPr>
        <p:spPr>
          <a:xfrm>
            <a:off x="5494294" y="462844"/>
            <a:ext cx="1109705" cy="808231"/>
          </a:xfrm>
          <a:custGeom>
            <a:avLst/>
            <a:gdLst/>
            <a:ahLst/>
            <a:cxnLst/>
            <a:rect l="l" t="t" r="r" b="b"/>
            <a:pathLst>
              <a:path w="106995" h="30393" extrusionOk="0">
                <a:moveTo>
                  <a:pt x="106995" y="2869"/>
                </a:moveTo>
                <a:cubicBezTo>
                  <a:pt x="101420" y="-1594"/>
                  <a:pt x="91233" y="-484"/>
                  <a:pt x="85596" y="3900"/>
                </a:cubicBezTo>
                <a:cubicBezTo>
                  <a:pt x="81252" y="7278"/>
                  <a:pt x="78185" y="14712"/>
                  <a:pt x="72705" y="14213"/>
                </a:cubicBezTo>
                <a:cubicBezTo>
                  <a:pt x="67543" y="13743"/>
                  <a:pt x="58802" y="8921"/>
                  <a:pt x="60845" y="4158"/>
                </a:cubicBezTo>
                <a:cubicBezTo>
                  <a:pt x="62714" y="-200"/>
                  <a:pt x="73278" y="9714"/>
                  <a:pt x="71158" y="13955"/>
                </a:cubicBezTo>
                <a:cubicBezTo>
                  <a:pt x="68284" y="19704"/>
                  <a:pt x="60432" y="21273"/>
                  <a:pt x="54400" y="23494"/>
                </a:cubicBezTo>
                <a:cubicBezTo>
                  <a:pt x="37300" y="29791"/>
                  <a:pt x="17929" y="32170"/>
                  <a:pt x="0" y="28908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1301" name="Google Shape;130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6650" y="3458276"/>
            <a:ext cx="820923" cy="1204102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p61"/>
          <p:cNvSpPr txBox="1">
            <a:spLocks noGrp="1"/>
          </p:cNvSpPr>
          <p:nvPr>
            <p:ph type="ctrTitle"/>
          </p:nvPr>
        </p:nvSpPr>
        <p:spPr>
          <a:xfrm flipH="1">
            <a:off x="6258602" y="481122"/>
            <a:ext cx="26088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Ragam</a:t>
            </a:r>
            <a:r>
              <a:rPr lang="en-US" dirty="0"/>
              <a:t> Bahasa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pembicaraan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" name="Google Shape;1272;p59"/>
          <p:cNvPicPr preferRelativeResize="0"/>
          <p:nvPr/>
        </p:nvPicPr>
        <p:blipFill rotWithShape="1">
          <a:blip r:embed="rId3">
            <a:alphaModFix/>
          </a:blip>
          <a:srcRect t="-16943" r="-16945" b="11"/>
          <a:stretch/>
        </p:blipFill>
        <p:spPr>
          <a:xfrm>
            <a:off x="0" y="0"/>
            <a:ext cx="9143997" cy="5143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" name="Google Shape;127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8750" y="4176825"/>
            <a:ext cx="646476" cy="5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59"/>
          <p:cNvSpPr txBox="1">
            <a:spLocks noGrp="1"/>
          </p:cNvSpPr>
          <p:nvPr>
            <p:ph type="ctrTitle"/>
          </p:nvPr>
        </p:nvSpPr>
        <p:spPr>
          <a:xfrm flipH="1">
            <a:off x="1325250" y="-211950"/>
            <a:ext cx="64935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pic>
        <p:nvPicPr>
          <p:cNvPr id="1276" name="Google Shape;1276;p59"/>
          <p:cNvPicPr preferRelativeResize="0"/>
          <p:nvPr/>
        </p:nvPicPr>
        <p:blipFill rotWithShape="1">
          <a:blip r:embed="rId5">
            <a:alphaModFix/>
          </a:blip>
          <a:srcRect r="10"/>
          <a:stretch/>
        </p:blipFill>
        <p:spPr>
          <a:xfrm>
            <a:off x="4392275" y="2884948"/>
            <a:ext cx="3479567" cy="15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1850" y="1030738"/>
            <a:ext cx="935423" cy="71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8" name="Google Shape;127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250" y="398075"/>
            <a:ext cx="691274" cy="59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9" name="Google Shape;1279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075" y="1933575"/>
            <a:ext cx="1545825" cy="24728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0" name="Google Shape;1280;p59"/>
          <p:cNvCxnSpPr/>
          <p:nvPr/>
        </p:nvCxnSpPr>
        <p:spPr>
          <a:xfrm>
            <a:off x="3267150" y="1639775"/>
            <a:ext cx="2609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DC79DB8-66AC-4476-8CC5-4C4093404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725941" y="1687587"/>
            <a:ext cx="3692114" cy="1414338"/>
          </a:xfrm>
        </p:spPr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>
            <a:spLocks noGrp="1"/>
          </p:cNvSpPr>
          <p:nvPr>
            <p:ph type="ctrTitle" idx="13"/>
          </p:nvPr>
        </p:nvSpPr>
        <p:spPr>
          <a:xfrm flipH="1">
            <a:off x="1813875" y="370172"/>
            <a:ext cx="5516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Nama </a:t>
            </a:r>
            <a:r>
              <a:rPr lang="en-US" dirty="0" err="1"/>
              <a:t>anggota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76" name="Google Shape;376;p43"/>
          <p:cNvSpPr txBox="1">
            <a:spLocks noGrp="1"/>
          </p:cNvSpPr>
          <p:nvPr>
            <p:ph type="subTitle" idx="9"/>
          </p:nvPr>
        </p:nvSpPr>
        <p:spPr>
          <a:xfrm>
            <a:off x="4828426" y="3908325"/>
            <a:ext cx="1433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071911633018</a:t>
            </a:r>
            <a:endParaRPr sz="1600" dirty="0"/>
          </a:p>
        </p:txBody>
      </p:sp>
      <p:sp>
        <p:nvSpPr>
          <p:cNvPr id="377" name="Google Shape;377;p43"/>
          <p:cNvSpPr txBox="1">
            <a:spLocks noGrp="1"/>
          </p:cNvSpPr>
          <p:nvPr>
            <p:ph type="ctrTitle" idx="6"/>
          </p:nvPr>
        </p:nvSpPr>
        <p:spPr>
          <a:xfrm>
            <a:off x="2645749" y="345025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Rizqi</a:t>
            </a:r>
            <a:r>
              <a:rPr lang="en-US" sz="1600" dirty="0"/>
              <a:t> </a:t>
            </a:r>
            <a:r>
              <a:rPr lang="en-US" sz="1600" dirty="0" err="1"/>
              <a:t>ramadhani</a:t>
            </a:r>
            <a:endParaRPr sz="1600" dirty="0"/>
          </a:p>
        </p:txBody>
      </p:sp>
      <p:sp>
        <p:nvSpPr>
          <p:cNvPr id="378" name="Google Shape;378;p43"/>
          <p:cNvSpPr txBox="1">
            <a:spLocks noGrp="1"/>
          </p:cNvSpPr>
          <p:nvPr>
            <p:ph type="ctrTitle"/>
          </p:nvPr>
        </p:nvSpPr>
        <p:spPr>
          <a:xfrm>
            <a:off x="1679406" y="184832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Ananda </a:t>
            </a:r>
            <a:r>
              <a:rPr lang="en-US" sz="1600" dirty="0" err="1"/>
              <a:t>anggita</a:t>
            </a:r>
            <a:r>
              <a:rPr lang="en-US" sz="1600" dirty="0"/>
              <a:t> </a:t>
            </a:r>
            <a:endParaRPr sz="1600" dirty="0"/>
          </a:p>
        </p:txBody>
      </p:sp>
      <p:sp>
        <p:nvSpPr>
          <p:cNvPr id="379" name="Google Shape;379;p43"/>
          <p:cNvSpPr txBox="1">
            <a:spLocks noGrp="1"/>
          </p:cNvSpPr>
          <p:nvPr>
            <p:ph type="subTitle" idx="1"/>
          </p:nvPr>
        </p:nvSpPr>
        <p:spPr>
          <a:xfrm>
            <a:off x="1915979" y="2309798"/>
            <a:ext cx="1433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071911633088</a:t>
            </a:r>
            <a:endParaRPr sz="1600" dirty="0"/>
          </a:p>
        </p:txBody>
      </p:sp>
      <p:sp>
        <p:nvSpPr>
          <p:cNvPr id="380" name="Google Shape;380;p43"/>
          <p:cNvSpPr txBox="1">
            <a:spLocks noGrp="1"/>
          </p:cNvSpPr>
          <p:nvPr>
            <p:ph type="ctrTitle" idx="2"/>
          </p:nvPr>
        </p:nvSpPr>
        <p:spPr>
          <a:xfrm>
            <a:off x="3618750" y="184492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Aulyatul</a:t>
            </a:r>
            <a:r>
              <a:rPr lang="en-US" sz="1600" dirty="0"/>
              <a:t> </a:t>
            </a:r>
            <a:r>
              <a:rPr lang="en-US" sz="1600" dirty="0" err="1"/>
              <a:t>azizah</a:t>
            </a:r>
            <a:r>
              <a:rPr lang="en-US" sz="1600" dirty="0"/>
              <a:t> </a:t>
            </a:r>
            <a:endParaRPr sz="1600" dirty="0"/>
          </a:p>
        </p:txBody>
      </p:sp>
      <p:sp>
        <p:nvSpPr>
          <p:cNvPr id="381" name="Google Shape;381;p43"/>
          <p:cNvSpPr txBox="1">
            <a:spLocks noGrp="1"/>
          </p:cNvSpPr>
          <p:nvPr>
            <p:ph type="subTitle" idx="3"/>
          </p:nvPr>
        </p:nvSpPr>
        <p:spPr>
          <a:xfrm>
            <a:off x="3855316" y="2306394"/>
            <a:ext cx="1433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071911633060</a:t>
            </a:r>
            <a:endParaRPr sz="1600" dirty="0"/>
          </a:p>
        </p:txBody>
      </p:sp>
      <p:sp>
        <p:nvSpPr>
          <p:cNvPr id="382" name="Google Shape;382;p43"/>
          <p:cNvSpPr txBox="1">
            <a:spLocks noGrp="1"/>
          </p:cNvSpPr>
          <p:nvPr>
            <p:ph type="ctrTitle" idx="4"/>
          </p:nvPr>
        </p:nvSpPr>
        <p:spPr>
          <a:xfrm>
            <a:off x="5558094" y="1844950"/>
            <a:ext cx="211856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Heni</a:t>
            </a:r>
            <a:r>
              <a:rPr lang="en-US" sz="1600" dirty="0"/>
              <a:t> </a:t>
            </a:r>
            <a:r>
              <a:rPr lang="en-US" sz="1600" dirty="0" err="1"/>
              <a:t>ayu</a:t>
            </a:r>
            <a:r>
              <a:rPr lang="en-US" sz="1600" dirty="0"/>
              <a:t> </a:t>
            </a:r>
            <a:r>
              <a:rPr lang="en-US" sz="1600" dirty="0" err="1"/>
              <a:t>andriani</a:t>
            </a:r>
            <a:endParaRPr sz="1600" dirty="0"/>
          </a:p>
        </p:txBody>
      </p:sp>
      <p:sp>
        <p:nvSpPr>
          <p:cNvPr id="383" name="Google Shape;383;p43"/>
          <p:cNvSpPr txBox="1">
            <a:spLocks noGrp="1"/>
          </p:cNvSpPr>
          <p:nvPr>
            <p:ph type="subTitle" idx="5"/>
          </p:nvPr>
        </p:nvSpPr>
        <p:spPr>
          <a:xfrm>
            <a:off x="5794769" y="2306400"/>
            <a:ext cx="1433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071911633040</a:t>
            </a:r>
            <a:endParaRPr sz="1600" dirty="0"/>
          </a:p>
        </p:txBody>
      </p:sp>
      <p:sp>
        <p:nvSpPr>
          <p:cNvPr id="384" name="Google Shape;384;p43"/>
          <p:cNvSpPr txBox="1">
            <a:spLocks noGrp="1"/>
          </p:cNvSpPr>
          <p:nvPr>
            <p:ph type="subTitle" idx="7"/>
          </p:nvPr>
        </p:nvSpPr>
        <p:spPr>
          <a:xfrm>
            <a:off x="2882322" y="3911723"/>
            <a:ext cx="1433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071911633005</a:t>
            </a:r>
            <a:endParaRPr sz="1600" dirty="0"/>
          </a:p>
        </p:txBody>
      </p:sp>
      <p:sp>
        <p:nvSpPr>
          <p:cNvPr id="385" name="Google Shape;385;p43"/>
          <p:cNvSpPr txBox="1">
            <a:spLocks noGrp="1"/>
          </p:cNvSpPr>
          <p:nvPr>
            <p:ph type="ctrTitle" idx="8"/>
          </p:nvPr>
        </p:nvSpPr>
        <p:spPr>
          <a:xfrm>
            <a:off x="4591751" y="344687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Taniya </a:t>
            </a:r>
            <a:r>
              <a:rPr lang="en-US" sz="1600" dirty="0" err="1"/>
              <a:t>septiani</a:t>
            </a:r>
            <a:r>
              <a:rPr lang="en-US" sz="1600" dirty="0"/>
              <a:t> </a:t>
            </a:r>
            <a:endParaRPr sz="1600" dirty="0"/>
          </a:p>
        </p:txBody>
      </p:sp>
      <p:pic>
        <p:nvPicPr>
          <p:cNvPr id="386" name="Google Shape;3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825" y="115974"/>
            <a:ext cx="612376" cy="5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637" y="4148034"/>
            <a:ext cx="472377" cy="69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 rotWithShape="1">
          <a:blip r:embed="rId5">
            <a:alphaModFix/>
          </a:blip>
          <a:srcRect l="25070" r="-25070"/>
          <a:stretch/>
        </p:blipFill>
        <p:spPr>
          <a:xfrm>
            <a:off x="8540625" y="470233"/>
            <a:ext cx="422451" cy="4368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43"/>
          <p:cNvGrpSpPr/>
          <p:nvPr/>
        </p:nvGrpSpPr>
        <p:grpSpPr>
          <a:xfrm>
            <a:off x="3412497" y="3261767"/>
            <a:ext cx="373044" cy="325571"/>
            <a:chOff x="3541600" y="3735550"/>
            <a:chExt cx="765375" cy="667975"/>
          </a:xfrm>
        </p:grpSpPr>
        <p:sp>
          <p:nvSpPr>
            <p:cNvPr id="390" name="Google Shape;390;p43"/>
            <p:cNvSpPr/>
            <p:nvPr/>
          </p:nvSpPr>
          <p:spPr>
            <a:xfrm>
              <a:off x="3598050" y="3735550"/>
              <a:ext cx="667525" cy="667900"/>
            </a:xfrm>
            <a:custGeom>
              <a:avLst/>
              <a:gdLst/>
              <a:ahLst/>
              <a:cxnLst/>
              <a:rect l="l" t="t" r="r" b="b"/>
              <a:pathLst>
                <a:path w="26701" h="26716" extrusionOk="0">
                  <a:moveTo>
                    <a:pt x="13351" y="1"/>
                  </a:moveTo>
                  <a:cubicBezTo>
                    <a:pt x="5972" y="1"/>
                    <a:pt x="1" y="5987"/>
                    <a:pt x="1" y="13366"/>
                  </a:cubicBezTo>
                  <a:cubicBezTo>
                    <a:pt x="1" y="20729"/>
                    <a:pt x="5972" y="26716"/>
                    <a:pt x="13351" y="26716"/>
                  </a:cubicBezTo>
                  <a:cubicBezTo>
                    <a:pt x="20730" y="26716"/>
                    <a:pt x="26701" y="20729"/>
                    <a:pt x="26701" y="13366"/>
                  </a:cubicBezTo>
                  <a:cubicBezTo>
                    <a:pt x="26701" y="5987"/>
                    <a:pt x="20730" y="1"/>
                    <a:pt x="13351" y="1"/>
                  </a:cubicBez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3541600" y="3783125"/>
              <a:ext cx="691500" cy="620400"/>
            </a:xfrm>
            <a:custGeom>
              <a:avLst/>
              <a:gdLst/>
              <a:ahLst/>
              <a:cxnLst/>
              <a:rect l="l" t="t" r="r" b="b"/>
              <a:pathLst>
                <a:path w="27660" h="24816" extrusionOk="0">
                  <a:moveTo>
                    <a:pt x="8756" y="0"/>
                  </a:moveTo>
                  <a:cubicBezTo>
                    <a:pt x="1068" y="4595"/>
                    <a:pt x="0" y="15299"/>
                    <a:pt x="6606" y="21332"/>
                  </a:cubicBezTo>
                  <a:cubicBezTo>
                    <a:pt x="9206" y="23696"/>
                    <a:pt x="12412" y="24816"/>
                    <a:pt x="15582" y="24816"/>
                  </a:cubicBezTo>
                  <a:cubicBezTo>
                    <a:pt x="20485" y="24816"/>
                    <a:pt x="25301" y="22137"/>
                    <a:pt x="27659" y="17233"/>
                  </a:cubicBezTo>
                  <a:lnTo>
                    <a:pt x="27659" y="17233"/>
                  </a:lnTo>
                  <a:cubicBezTo>
                    <a:pt x="25587" y="18471"/>
                    <a:pt x="23204" y="19120"/>
                    <a:pt x="20791" y="19120"/>
                  </a:cubicBezTo>
                  <a:cubicBezTo>
                    <a:pt x="10968" y="19120"/>
                    <a:pt x="4502" y="8864"/>
                    <a:pt x="8756" y="0"/>
                  </a:cubicBez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4020375" y="3817625"/>
              <a:ext cx="28250" cy="34175"/>
            </a:xfrm>
            <a:custGeom>
              <a:avLst/>
              <a:gdLst/>
              <a:ahLst/>
              <a:cxnLst/>
              <a:rect l="l" t="t" r="r" b="b"/>
              <a:pathLst>
                <a:path w="1130" h="1367" extrusionOk="0">
                  <a:moveTo>
                    <a:pt x="335" y="1"/>
                  </a:moveTo>
                  <a:cubicBezTo>
                    <a:pt x="311" y="1"/>
                    <a:pt x="287" y="4"/>
                    <a:pt x="263" y="12"/>
                  </a:cubicBezTo>
                  <a:lnTo>
                    <a:pt x="186" y="28"/>
                  </a:lnTo>
                  <a:cubicBezTo>
                    <a:pt x="62" y="59"/>
                    <a:pt x="0" y="183"/>
                    <a:pt x="31" y="306"/>
                  </a:cubicBezTo>
                  <a:lnTo>
                    <a:pt x="279" y="1204"/>
                  </a:lnTo>
                  <a:cubicBezTo>
                    <a:pt x="304" y="1306"/>
                    <a:pt x="383" y="1366"/>
                    <a:pt x="480" y="1366"/>
                  </a:cubicBezTo>
                  <a:cubicBezTo>
                    <a:pt x="500" y="1366"/>
                    <a:pt x="521" y="1364"/>
                    <a:pt x="542" y="1358"/>
                  </a:cubicBezTo>
                  <a:lnTo>
                    <a:pt x="929" y="1265"/>
                  </a:lnTo>
                  <a:cubicBezTo>
                    <a:pt x="1068" y="1219"/>
                    <a:pt x="1130" y="1049"/>
                    <a:pt x="1052" y="925"/>
                  </a:cubicBezTo>
                  <a:lnTo>
                    <a:pt x="511" y="90"/>
                  </a:lnTo>
                  <a:cubicBezTo>
                    <a:pt x="465" y="32"/>
                    <a:pt x="402" y="1"/>
                    <a:pt x="335" y="1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4004125" y="3846200"/>
              <a:ext cx="12800" cy="11400"/>
            </a:xfrm>
            <a:custGeom>
              <a:avLst/>
              <a:gdLst/>
              <a:ahLst/>
              <a:cxnLst/>
              <a:rect l="l" t="t" r="r" b="b"/>
              <a:pathLst>
                <a:path w="512" h="456" extrusionOk="0">
                  <a:moveTo>
                    <a:pt x="268" y="1"/>
                  </a:moveTo>
                  <a:cubicBezTo>
                    <a:pt x="246" y="1"/>
                    <a:pt x="223" y="5"/>
                    <a:pt x="202" y="14"/>
                  </a:cubicBezTo>
                  <a:lnTo>
                    <a:pt x="186" y="14"/>
                  </a:lnTo>
                  <a:cubicBezTo>
                    <a:pt x="63" y="45"/>
                    <a:pt x="1" y="153"/>
                    <a:pt x="32" y="277"/>
                  </a:cubicBezTo>
                  <a:lnTo>
                    <a:pt x="32" y="293"/>
                  </a:lnTo>
                  <a:cubicBezTo>
                    <a:pt x="57" y="395"/>
                    <a:pt x="147" y="455"/>
                    <a:pt x="238" y="455"/>
                  </a:cubicBezTo>
                  <a:cubicBezTo>
                    <a:pt x="257" y="455"/>
                    <a:pt x="276" y="453"/>
                    <a:pt x="295" y="447"/>
                  </a:cubicBezTo>
                  <a:lnTo>
                    <a:pt x="310" y="447"/>
                  </a:lnTo>
                  <a:cubicBezTo>
                    <a:pt x="434" y="416"/>
                    <a:pt x="511" y="293"/>
                    <a:pt x="480" y="184"/>
                  </a:cubicBezTo>
                  <a:lnTo>
                    <a:pt x="480" y="169"/>
                  </a:lnTo>
                  <a:cubicBezTo>
                    <a:pt x="443" y="70"/>
                    <a:pt x="356" y="1"/>
                    <a:pt x="268" y="1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4006450" y="3771600"/>
              <a:ext cx="300525" cy="434725"/>
            </a:xfrm>
            <a:custGeom>
              <a:avLst/>
              <a:gdLst/>
              <a:ahLst/>
              <a:cxnLst/>
              <a:rect l="l" t="t" r="r" b="b"/>
              <a:pathLst>
                <a:path w="12021" h="17389" extrusionOk="0">
                  <a:moveTo>
                    <a:pt x="2982" y="0"/>
                  </a:moveTo>
                  <a:cubicBezTo>
                    <a:pt x="2818" y="0"/>
                    <a:pt x="2673" y="134"/>
                    <a:pt x="2661" y="322"/>
                  </a:cubicBezTo>
                  <a:lnTo>
                    <a:pt x="2646" y="817"/>
                  </a:lnTo>
                  <a:cubicBezTo>
                    <a:pt x="2630" y="848"/>
                    <a:pt x="2615" y="879"/>
                    <a:pt x="2599" y="910"/>
                  </a:cubicBezTo>
                  <a:lnTo>
                    <a:pt x="1950" y="1467"/>
                  </a:lnTo>
                  <a:cubicBezTo>
                    <a:pt x="1903" y="1513"/>
                    <a:pt x="1903" y="1606"/>
                    <a:pt x="1950" y="1652"/>
                  </a:cubicBezTo>
                  <a:lnTo>
                    <a:pt x="2476" y="2225"/>
                  </a:lnTo>
                  <a:cubicBezTo>
                    <a:pt x="2490" y="2246"/>
                    <a:pt x="2514" y="2258"/>
                    <a:pt x="2539" y="2258"/>
                  </a:cubicBezTo>
                  <a:cubicBezTo>
                    <a:pt x="2568" y="2258"/>
                    <a:pt x="2598" y="2242"/>
                    <a:pt x="2615" y="2209"/>
                  </a:cubicBezTo>
                  <a:lnTo>
                    <a:pt x="2708" y="2039"/>
                  </a:lnTo>
                  <a:cubicBezTo>
                    <a:pt x="2771" y="1934"/>
                    <a:pt x="2884" y="1872"/>
                    <a:pt x="2998" y="1872"/>
                  </a:cubicBezTo>
                  <a:cubicBezTo>
                    <a:pt x="3052" y="1872"/>
                    <a:pt x="3107" y="1886"/>
                    <a:pt x="3156" y="1915"/>
                  </a:cubicBezTo>
                  <a:cubicBezTo>
                    <a:pt x="3206" y="1945"/>
                    <a:pt x="3260" y="1959"/>
                    <a:pt x="3314" y="1959"/>
                  </a:cubicBezTo>
                  <a:cubicBezTo>
                    <a:pt x="3429" y="1959"/>
                    <a:pt x="3542" y="1897"/>
                    <a:pt x="3605" y="1792"/>
                  </a:cubicBezTo>
                  <a:lnTo>
                    <a:pt x="3759" y="1513"/>
                  </a:lnTo>
                  <a:lnTo>
                    <a:pt x="3821" y="1266"/>
                  </a:lnTo>
                  <a:lnTo>
                    <a:pt x="4239" y="1730"/>
                  </a:lnTo>
                  <a:cubicBezTo>
                    <a:pt x="4285" y="1792"/>
                    <a:pt x="4270" y="1884"/>
                    <a:pt x="4208" y="1915"/>
                  </a:cubicBezTo>
                  <a:lnTo>
                    <a:pt x="3156" y="2611"/>
                  </a:lnTo>
                  <a:cubicBezTo>
                    <a:pt x="3125" y="2627"/>
                    <a:pt x="3094" y="2642"/>
                    <a:pt x="3063" y="2658"/>
                  </a:cubicBezTo>
                  <a:lnTo>
                    <a:pt x="2274" y="2874"/>
                  </a:lnTo>
                  <a:cubicBezTo>
                    <a:pt x="2243" y="2874"/>
                    <a:pt x="2213" y="2890"/>
                    <a:pt x="2197" y="2921"/>
                  </a:cubicBezTo>
                  <a:lnTo>
                    <a:pt x="1903" y="3447"/>
                  </a:lnTo>
                  <a:lnTo>
                    <a:pt x="1563" y="3540"/>
                  </a:lnTo>
                  <a:cubicBezTo>
                    <a:pt x="1501" y="3555"/>
                    <a:pt x="1470" y="3617"/>
                    <a:pt x="1486" y="3679"/>
                  </a:cubicBezTo>
                  <a:lnTo>
                    <a:pt x="1609" y="4143"/>
                  </a:lnTo>
                  <a:cubicBezTo>
                    <a:pt x="1656" y="4313"/>
                    <a:pt x="1547" y="4499"/>
                    <a:pt x="1377" y="4545"/>
                  </a:cubicBezTo>
                  <a:lnTo>
                    <a:pt x="666" y="4731"/>
                  </a:lnTo>
                  <a:cubicBezTo>
                    <a:pt x="495" y="4777"/>
                    <a:pt x="387" y="4963"/>
                    <a:pt x="449" y="5133"/>
                  </a:cubicBezTo>
                  <a:lnTo>
                    <a:pt x="635" y="5845"/>
                  </a:lnTo>
                  <a:cubicBezTo>
                    <a:pt x="674" y="5988"/>
                    <a:pt x="812" y="6087"/>
                    <a:pt x="956" y="6087"/>
                  </a:cubicBezTo>
                  <a:cubicBezTo>
                    <a:pt x="983" y="6087"/>
                    <a:pt x="1010" y="6084"/>
                    <a:pt x="1037" y="6077"/>
                  </a:cubicBezTo>
                  <a:lnTo>
                    <a:pt x="2274" y="5736"/>
                  </a:lnTo>
                  <a:cubicBezTo>
                    <a:pt x="2414" y="5705"/>
                    <a:pt x="2506" y="5582"/>
                    <a:pt x="2506" y="5442"/>
                  </a:cubicBezTo>
                  <a:lnTo>
                    <a:pt x="2584" y="4220"/>
                  </a:lnTo>
                  <a:lnTo>
                    <a:pt x="3032" y="4112"/>
                  </a:lnTo>
                  <a:lnTo>
                    <a:pt x="4239" y="4514"/>
                  </a:lnTo>
                  <a:cubicBezTo>
                    <a:pt x="4267" y="4528"/>
                    <a:pt x="4296" y="4535"/>
                    <a:pt x="4324" y="4535"/>
                  </a:cubicBezTo>
                  <a:cubicBezTo>
                    <a:pt x="4448" y="4535"/>
                    <a:pt x="4553" y="4406"/>
                    <a:pt x="4502" y="4267"/>
                  </a:cubicBezTo>
                  <a:cubicBezTo>
                    <a:pt x="4487" y="4220"/>
                    <a:pt x="4456" y="4174"/>
                    <a:pt x="4409" y="4158"/>
                  </a:cubicBezTo>
                  <a:lnTo>
                    <a:pt x="3914" y="3864"/>
                  </a:lnTo>
                  <a:lnTo>
                    <a:pt x="4363" y="3741"/>
                  </a:lnTo>
                  <a:lnTo>
                    <a:pt x="5291" y="3942"/>
                  </a:lnTo>
                  <a:cubicBezTo>
                    <a:pt x="5337" y="3942"/>
                    <a:pt x="5384" y="3988"/>
                    <a:pt x="5399" y="4035"/>
                  </a:cubicBezTo>
                  <a:lnTo>
                    <a:pt x="5585" y="4762"/>
                  </a:lnTo>
                  <a:cubicBezTo>
                    <a:pt x="5598" y="4800"/>
                    <a:pt x="5631" y="4828"/>
                    <a:pt x="5669" y="4828"/>
                  </a:cubicBezTo>
                  <a:cubicBezTo>
                    <a:pt x="5677" y="4828"/>
                    <a:pt x="5685" y="4826"/>
                    <a:pt x="5693" y="4824"/>
                  </a:cubicBezTo>
                  <a:lnTo>
                    <a:pt x="6003" y="4746"/>
                  </a:lnTo>
                  <a:cubicBezTo>
                    <a:pt x="6033" y="4731"/>
                    <a:pt x="6064" y="4700"/>
                    <a:pt x="6064" y="4669"/>
                  </a:cubicBezTo>
                  <a:lnTo>
                    <a:pt x="6204" y="3973"/>
                  </a:lnTo>
                  <a:cubicBezTo>
                    <a:pt x="6223" y="3905"/>
                    <a:pt x="6278" y="3868"/>
                    <a:pt x="6336" y="3868"/>
                  </a:cubicBezTo>
                  <a:cubicBezTo>
                    <a:pt x="6371" y="3868"/>
                    <a:pt x="6406" y="3882"/>
                    <a:pt x="6436" y="3911"/>
                  </a:cubicBezTo>
                  <a:lnTo>
                    <a:pt x="6946" y="4483"/>
                  </a:lnTo>
                  <a:lnTo>
                    <a:pt x="7395" y="4375"/>
                  </a:lnTo>
                  <a:lnTo>
                    <a:pt x="8060" y="5396"/>
                  </a:lnTo>
                  <a:cubicBezTo>
                    <a:pt x="8106" y="5473"/>
                    <a:pt x="8060" y="5582"/>
                    <a:pt x="7952" y="5582"/>
                  </a:cubicBezTo>
                  <a:lnTo>
                    <a:pt x="6327" y="5613"/>
                  </a:lnTo>
                  <a:cubicBezTo>
                    <a:pt x="6312" y="5613"/>
                    <a:pt x="6281" y="5613"/>
                    <a:pt x="6250" y="5628"/>
                  </a:cubicBezTo>
                  <a:lnTo>
                    <a:pt x="5585" y="5798"/>
                  </a:lnTo>
                  <a:cubicBezTo>
                    <a:pt x="5492" y="5829"/>
                    <a:pt x="5430" y="5937"/>
                    <a:pt x="5446" y="6030"/>
                  </a:cubicBezTo>
                  <a:cubicBezTo>
                    <a:pt x="5492" y="6154"/>
                    <a:pt x="5384" y="6278"/>
                    <a:pt x="5260" y="6278"/>
                  </a:cubicBezTo>
                  <a:lnTo>
                    <a:pt x="4162" y="6216"/>
                  </a:lnTo>
                  <a:cubicBezTo>
                    <a:pt x="4115" y="6216"/>
                    <a:pt x="4069" y="6169"/>
                    <a:pt x="4053" y="6123"/>
                  </a:cubicBezTo>
                  <a:lnTo>
                    <a:pt x="3914" y="5628"/>
                  </a:lnTo>
                  <a:cubicBezTo>
                    <a:pt x="3875" y="5485"/>
                    <a:pt x="3748" y="5385"/>
                    <a:pt x="3607" y="5385"/>
                  </a:cubicBezTo>
                  <a:cubicBezTo>
                    <a:pt x="3581" y="5385"/>
                    <a:pt x="3554" y="5389"/>
                    <a:pt x="3527" y="5396"/>
                  </a:cubicBezTo>
                  <a:lnTo>
                    <a:pt x="2971" y="5551"/>
                  </a:lnTo>
                  <a:cubicBezTo>
                    <a:pt x="2955" y="5551"/>
                    <a:pt x="2940" y="5566"/>
                    <a:pt x="2924" y="5566"/>
                  </a:cubicBezTo>
                  <a:lnTo>
                    <a:pt x="1764" y="6324"/>
                  </a:lnTo>
                  <a:cubicBezTo>
                    <a:pt x="1733" y="6355"/>
                    <a:pt x="1702" y="6371"/>
                    <a:pt x="1671" y="6371"/>
                  </a:cubicBezTo>
                  <a:lnTo>
                    <a:pt x="913" y="6572"/>
                  </a:lnTo>
                  <a:cubicBezTo>
                    <a:pt x="867" y="6587"/>
                    <a:pt x="820" y="6633"/>
                    <a:pt x="820" y="6680"/>
                  </a:cubicBezTo>
                  <a:lnTo>
                    <a:pt x="635" y="7577"/>
                  </a:lnTo>
                  <a:cubicBezTo>
                    <a:pt x="635" y="7593"/>
                    <a:pt x="619" y="7624"/>
                    <a:pt x="604" y="7639"/>
                  </a:cubicBezTo>
                  <a:lnTo>
                    <a:pt x="93" y="8536"/>
                  </a:lnTo>
                  <a:cubicBezTo>
                    <a:pt x="16" y="8660"/>
                    <a:pt x="0" y="8815"/>
                    <a:pt x="31" y="8954"/>
                  </a:cubicBezTo>
                  <a:lnTo>
                    <a:pt x="387" y="10284"/>
                  </a:lnTo>
                  <a:cubicBezTo>
                    <a:pt x="434" y="10439"/>
                    <a:pt x="526" y="10547"/>
                    <a:pt x="650" y="10625"/>
                  </a:cubicBezTo>
                  <a:lnTo>
                    <a:pt x="1950" y="11383"/>
                  </a:lnTo>
                  <a:cubicBezTo>
                    <a:pt x="2032" y="11424"/>
                    <a:pt x="2128" y="11451"/>
                    <a:pt x="2225" y="11451"/>
                  </a:cubicBezTo>
                  <a:cubicBezTo>
                    <a:pt x="2273" y="11451"/>
                    <a:pt x="2321" y="11444"/>
                    <a:pt x="2367" y="11429"/>
                  </a:cubicBezTo>
                  <a:lnTo>
                    <a:pt x="4951" y="10733"/>
                  </a:lnTo>
                  <a:cubicBezTo>
                    <a:pt x="4977" y="10726"/>
                    <a:pt x="5004" y="10722"/>
                    <a:pt x="5031" y="10722"/>
                  </a:cubicBezTo>
                  <a:cubicBezTo>
                    <a:pt x="5171" y="10722"/>
                    <a:pt x="5298" y="10822"/>
                    <a:pt x="5337" y="10965"/>
                  </a:cubicBezTo>
                  <a:lnTo>
                    <a:pt x="5724" y="12404"/>
                  </a:lnTo>
                  <a:cubicBezTo>
                    <a:pt x="5740" y="12419"/>
                    <a:pt x="5740" y="12450"/>
                    <a:pt x="5755" y="12450"/>
                  </a:cubicBezTo>
                  <a:lnTo>
                    <a:pt x="6374" y="13146"/>
                  </a:lnTo>
                  <a:cubicBezTo>
                    <a:pt x="6405" y="13192"/>
                    <a:pt x="6420" y="13223"/>
                    <a:pt x="6436" y="13285"/>
                  </a:cubicBezTo>
                  <a:lnTo>
                    <a:pt x="6652" y="14059"/>
                  </a:lnTo>
                  <a:cubicBezTo>
                    <a:pt x="6652" y="14074"/>
                    <a:pt x="6668" y="14105"/>
                    <a:pt x="6683" y="14121"/>
                  </a:cubicBezTo>
                  <a:lnTo>
                    <a:pt x="8447" y="17323"/>
                  </a:lnTo>
                  <a:cubicBezTo>
                    <a:pt x="8472" y="17361"/>
                    <a:pt x="8519" y="17389"/>
                    <a:pt x="8569" y="17389"/>
                  </a:cubicBezTo>
                  <a:cubicBezTo>
                    <a:pt x="8579" y="17389"/>
                    <a:pt x="8590" y="17387"/>
                    <a:pt x="8601" y="17385"/>
                  </a:cubicBezTo>
                  <a:lnTo>
                    <a:pt x="9112" y="17245"/>
                  </a:lnTo>
                  <a:cubicBezTo>
                    <a:pt x="9220" y="17214"/>
                    <a:pt x="9298" y="17153"/>
                    <a:pt x="9328" y="17060"/>
                  </a:cubicBezTo>
                  <a:cubicBezTo>
                    <a:pt x="12020" y="10640"/>
                    <a:pt x="9328" y="3230"/>
                    <a:pt x="3141" y="44"/>
                  </a:cubicBezTo>
                  <a:cubicBezTo>
                    <a:pt x="3088" y="14"/>
                    <a:pt x="3034" y="0"/>
                    <a:pt x="2982" y="0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3601925" y="3813175"/>
              <a:ext cx="406100" cy="559200"/>
            </a:xfrm>
            <a:custGeom>
              <a:avLst/>
              <a:gdLst/>
              <a:ahLst/>
              <a:cxnLst/>
              <a:rect l="l" t="t" r="r" b="b"/>
              <a:pathLst>
                <a:path w="16244" h="22368" extrusionOk="0">
                  <a:moveTo>
                    <a:pt x="10557" y="0"/>
                  </a:moveTo>
                  <a:cubicBezTo>
                    <a:pt x="10514" y="0"/>
                    <a:pt x="10470" y="7"/>
                    <a:pt x="10427" y="20"/>
                  </a:cubicBezTo>
                  <a:lnTo>
                    <a:pt x="7503" y="809"/>
                  </a:lnTo>
                  <a:cubicBezTo>
                    <a:pt x="7379" y="840"/>
                    <a:pt x="7271" y="902"/>
                    <a:pt x="7194" y="995"/>
                  </a:cubicBezTo>
                  <a:lnTo>
                    <a:pt x="6266" y="2047"/>
                  </a:lnTo>
                  <a:cubicBezTo>
                    <a:pt x="6260" y="2059"/>
                    <a:pt x="6249" y="2064"/>
                    <a:pt x="6239" y="2064"/>
                  </a:cubicBezTo>
                  <a:cubicBezTo>
                    <a:pt x="6221" y="2064"/>
                    <a:pt x="6204" y="2050"/>
                    <a:pt x="6204" y="2031"/>
                  </a:cubicBezTo>
                  <a:lnTo>
                    <a:pt x="6018" y="1366"/>
                  </a:lnTo>
                  <a:cubicBezTo>
                    <a:pt x="6006" y="1293"/>
                    <a:pt x="5945" y="1248"/>
                    <a:pt x="5882" y="1248"/>
                  </a:cubicBezTo>
                  <a:cubicBezTo>
                    <a:pt x="5865" y="1248"/>
                    <a:pt x="5849" y="1251"/>
                    <a:pt x="5832" y="1258"/>
                  </a:cubicBezTo>
                  <a:lnTo>
                    <a:pt x="4827" y="1521"/>
                  </a:lnTo>
                  <a:cubicBezTo>
                    <a:pt x="4703" y="1552"/>
                    <a:pt x="4610" y="1629"/>
                    <a:pt x="4548" y="1737"/>
                  </a:cubicBezTo>
                  <a:lnTo>
                    <a:pt x="4053" y="2588"/>
                  </a:lnTo>
                  <a:cubicBezTo>
                    <a:pt x="4028" y="2639"/>
                    <a:pt x="3970" y="2670"/>
                    <a:pt x="3907" y="2670"/>
                  </a:cubicBezTo>
                  <a:cubicBezTo>
                    <a:pt x="3894" y="2670"/>
                    <a:pt x="3881" y="2668"/>
                    <a:pt x="3868" y="2666"/>
                  </a:cubicBezTo>
                  <a:lnTo>
                    <a:pt x="2862" y="2325"/>
                  </a:lnTo>
                  <a:cubicBezTo>
                    <a:pt x="2811" y="2310"/>
                    <a:pt x="2759" y="2302"/>
                    <a:pt x="2708" y="2302"/>
                  </a:cubicBezTo>
                  <a:cubicBezTo>
                    <a:pt x="2557" y="2302"/>
                    <a:pt x="2413" y="2368"/>
                    <a:pt x="2321" y="2495"/>
                  </a:cubicBezTo>
                  <a:cubicBezTo>
                    <a:pt x="1145" y="4151"/>
                    <a:pt x="341" y="6053"/>
                    <a:pt x="0" y="8080"/>
                  </a:cubicBezTo>
                  <a:lnTo>
                    <a:pt x="186" y="8033"/>
                  </a:lnTo>
                  <a:lnTo>
                    <a:pt x="1671" y="10493"/>
                  </a:lnTo>
                  <a:cubicBezTo>
                    <a:pt x="1785" y="10695"/>
                    <a:pt x="1991" y="10804"/>
                    <a:pt x="2214" y="10804"/>
                  </a:cubicBezTo>
                  <a:cubicBezTo>
                    <a:pt x="2264" y="10804"/>
                    <a:pt x="2316" y="10798"/>
                    <a:pt x="2367" y="10787"/>
                  </a:cubicBezTo>
                  <a:cubicBezTo>
                    <a:pt x="2442" y="10765"/>
                    <a:pt x="2518" y="10754"/>
                    <a:pt x="2595" y="10754"/>
                  </a:cubicBezTo>
                  <a:cubicBezTo>
                    <a:pt x="2790" y="10754"/>
                    <a:pt x="2985" y="10824"/>
                    <a:pt x="3141" y="10957"/>
                  </a:cubicBezTo>
                  <a:lnTo>
                    <a:pt x="3914" y="11638"/>
                  </a:lnTo>
                  <a:cubicBezTo>
                    <a:pt x="3995" y="11705"/>
                    <a:pt x="4088" y="11749"/>
                    <a:pt x="4192" y="11749"/>
                  </a:cubicBezTo>
                  <a:cubicBezTo>
                    <a:pt x="4207" y="11749"/>
                    <a:pt x="4223" y="11748"/>
                    <a:pt x="4239" y="11746"/>
                  </a:cubicBezTo>
                  <a:lnTo>
                    <a:pt x="6173" y="11622"/>
                  </a:lnTo>
                  <a:cubicBezTo>
                    <a:pt x="6187" y="11621"/>
                    <a:pt x="6201" y="11620"/>
                    <a:pt x="6215" y="11620"/>
                  </a:cubicBezTo>
                  <a:cubicBezTo>
                    <a:pt x="6340" y="11620"/>
                    <a:pt x="6461" y="11680"/>
                    <a:pt x="6544" y="11777"/>
                  </a:cubicBezTo>
                  <a:lnTo>
                    <a:pt x="7024" y="12303"/>
                  </a:lnTo>
                  <a:cubicBezTo>
                    <a:pt x="7047" y="12338"/>
                    <a:pt x="7087" y="12355"/>
                    <a:pt x="7132" y="12355"/>
                  </a:cubicBezTo>
                  <a:cubicBezTo>
                    <a:pt x="7147" y="12355"/>
                    <a:pt x="7163" y="12353"/>
                    <a:pt x="7178" y="12349"/>
                  </a:cubicBezTo>
                  <a:lnTo>
                    <a:pt x="8277" y="12055"/>
                  </a:lnTo>
                  <a:cubicBezTo>
                    <a:pt x="8287" y="12053"/>
                    <a:pt x="8297" y="12052"/>
                    <a:pt x="8307" y="12052"/>
                  </a:cubicBezTo>
                  <a:cubicBezTo>
                    <a:pt x="8377" y="12052"/>
                    <a:pt x="8449" y="12096"/>
                    <a:pt x="8462" y="12164"/>
                  </a:cubicBezTo>
                  <a:lnTo>
                    <a:pt x="8648" y="12844"/>
                  </a:lnTo>
                  <a:cubicBezTo>
                    <a:pt x="8663" y="12891"/>
                    <a:pt x="8648" y="12937"/>
                    <a:pt x="8632" y="12968"/>
                  </a:cubicBezTo>
                  <a:lnTo>
                    <a:pt x="8354" y="13448"/>
                  </a:lnTo>
                  <a:cubicBezTo>
                    <a:pt x="8338" y="13463"/>
                    <a:pt x="8338" y="13479"/>
                    <a:pt x="8338" y="13510"/>
                  </a:cubicBezTo>
                  <a:lnTo>
                    <a:pt x="8261" y="14824"/>
                  </a:lnTo>
                  <a:cubicBezTo>
                    <a:pt x="8246" y="14886"/>
                    <a:pt x="8292" y="14948"/>
                    <a:pt x="8354" y="14964"/>
                  </a:cubicBezTo>
                  <a:lnTo>
                    <a:pt x="10752" y="16016"/>
                  </a:lnTo>
                  <a:cubicBezTo>
                    <a:pt x="10875" y="16077"/>
                    <a:pt x="10968" y="16186"/>
                    <a:pt x="11015" y="16325"/>
                  </a:cubicBezTo>
                  <a:lnTo>
                    <a:pt x="11989" y="20007"/>
                  </a:lnTo>
                  <a:cubicBezTo>
                    <a:pt x="12020" y="20084"/>
                    <a:pt x="12051" y="20146"/>
                    <a:pt x="12098" y="20208"/>
                  </a:cubicBezTo>
                  <a:lnTo>
                    <a:pt x="13877" y="22219"/>
                  </a:lnTo>
                  <a:cubicBezTo>
                    <a:pt x="13976" y="22318"/>
                    <a:pt x="14104" y="22367"/>
                    <a:pt x="14239" y="22367"/>
                  </a:cubicBezTo>
                  <a:cubicBezTo>
                    <a:pt x="14273" y="22367"/>
                    <a:pt x="14307" y="22364"/>
                    <a:pt x="14341" y="22358"/>
                  </a:cubicBezTo>
                  <a:lnTo>
                    <a:pt x="14789" y="22234"/>
                  </a:lnTo>
                  <a:cubicBezTo>
                    <a:pt x="14882" y="22203"/>
                    <a:pt x="14928" y="22110"/>
                    <a:pt x="14882" y="22018"/>
                  </a:cubicBezTo>
                  <a:lnTo>
                    <a:pt x="13892" y="19852"/>
                  </a:lnTo>
                  <a:cubicBezTo>
                    <a:pt x="13830" y="19713"/>
                    <a:pt x="13846" y="19558"/>
                    <a:pt x="13923" y="19434"/>
                  </a:cubicBezTo>
                  <a:lnTo>
                    <a:pt x="15006" y="17547"/>
                  </a:lnTo>
                  <a:cubicBezTo>
                    <a:pt x="15068" y="17439"/>
                    <a:pt x="15083" y="17315"/>
                    <a:pt x="15052" y="17207"/>
                  </a:cubicBezTo>
                  <a:lnTo>
                    <a:pt x="14851" y="16495"/>
                  </a:lnTo>
                  <a:cubicBezTo>
                    <a:pt x="14789" y="16248"/>
                    <a:pt x="14928" y="16000"/>
                    <a:pt x="15176" y="15938"/>
                  </a:cubicBezTo>
                  <a:lnTo>
                    <a:pt x="15764" y="15784"/>
                  </a:lnTo>
                  <a:cubicBezTo>
                    <a:pt x="15949" y="15722"/>
                    <a:pt x="16089" y="15567"/>
                    <a:pt x="16104" y="15366"/>
                  </a:cubicBezTo>
                  <a:lnTo>
                    <a:pt x="16243" y="13138"/>
                  </a:lnTo>
                  <a:cubicBezTo>
                    <a:pt x="16243" y="12922"/>
                    <a:pt x="16120" y="12736"/>
                    <a:pt x="15918" y="12674"/>
                  </a:cubicBezTo>
                  <a:lnTo>
                    <a:pt x="14820" y="12303"/>
                  </a:lnTo>
                  <a:cubicBezTo>
                    <a:pt x="14774" y="12287"/>
                    <a:pt x="14727" y="12280"/>
                    <a:pt x="14683" y="12280"/>
                  </a:cubicBezTo>
                  <a:cubicBezTo>
                    <a:pt x="14638" y="12280"/>
                    <a:pt x="14596" y="12287"/>
                    <a:pt x="14557" y="12303"/>
                  </a:cubicBezTo>
                  <a:lnTo>
                    <a:pt x="13675" y="12535"/>
                  </a:lnTo>
                  <a:cubicBezTo>
                    <a:pt x="13637" y="12544"/>
                    <a:pt x="13598" y="12548"/>
                    <a:pt x="13560" y="12548"/>
                  </a:cubicBezTo>
                  <a:cubicBezTo>
                    <a:pt x="13400" y="12548"/>
                    <a:pt x="13252" y="12471"/>
                    <a:pt x="13165" y="12334"/>
                  </a:cubicBezTo>
                  <a:lnTo>
                    <a:pt x="12608" y="11483"/>
                  </a:lnTo>
                  <a:cubicBezTo>
                    <a:pt x="12573" y="11436"/>
                    <a:pt x="12528" y="11416"/>
                    <a:pt x="12481" y="11416"/>
                  </a:cubicBezTo>
                  <a:cubicBezTo>
                    <a:pt x="12467" y="11416"/>
                    <a:pt x="12452" y="11418"/>
                    <a:pt x="12438" y="11421"/>
                  </a:cubicBezTo>
                  <a:lnTo>
                    <a:pt x="11711" y="11622"/>
                  </a:lnTo>
                  <a:cubicBezTo>
                    <a:pt x="11680" y="11622"/>
                    <a:pt x="11633" y="11622"/>
                    <a:pt x="11603" y="11607"/>
                  </a:cubicBezTo>
                  <a:lnTo>
                    <a:pt x="10582" y="11019"/>
                  </a:lnTo>
                  <a:cubicBezTo>
                    <a:pt x="10560" y="11008"/>
                    <a:pt x="10530" y="10997"/>
                    <a:pt x="10498" y="10997"/>
                  </a:cubicBezTo>
                  <a:cubicBezTo>
                    <a:pt x="10485" y="10997"/>
                    <a:pt x="10471" y="10999"/>
                    <a:pt x="10458" y="11004"/>
                  </a:cubicBezTo>
                  <a:lnTo>
                    <a:pt x="9684" y="11205"/>
                  </a:lnTo>
                  <a:cubicBezTo>
                    <a:pt x="9671" y="11211"/>
                    <a:pt x="9656" y="11215"/>
                    <a:pt x="9640" y="11215"/>
                  </a:cubicBezTo>
                  <a:cubicBezTo>
                    <a:pt x="9618" y="11215"/>
                    <a:pt x="9594" y="11207"/>
                    <a:pt x="9576" y="11189"/>
                  </a:cubicBezTo>
                  <a:lnTo>
                    <a:pt x="9344" y="11065"/>
                  </a:lnTo>
                  <a:cubicBezTo>
                    <a:pt x="9271" y="11026"/>
                    <a:pt x="9190" y="11006"/>
                    <a:pt x="9109" y="11006"/>
                  </a:cubicBezTo>
                  <a:cubicBezTo>
                    <a:pt x="9002" y="11006"/>
                    <a:pt x="8898" y="11041"/>
                    <a:pt x="8818" y="11112"/>
                  </a:cubicBezTo>
                  <a:lnTo>
                    <a:pt x="8323" y="11560"/>
                  </a:lnTo>
                  <a:cubicBezTo>
                    <a:pt x="8308" y="11576"/>
                    <a:pt x="8277" y="11591"/>
                    <a:pt x="8261" y="11591"/>
                  </a:cubicBezTo>
                  <a:lnTo>
                    <a:pt x="7720" y="11731"/>
                  </a:lnTo>
                  <a:cubicBezTo>
                    <a:pt x="7677" y="11745"/>
                    <a:pt x="7633" y="11752"/>
                    <a:pt x="7590" y="11752"/>
                  </a:cubicBezTo>
                  <a:cubicBezTo>
                    <a:pt x="7446" y="11752"/>
                    <a:pt x="7308" y="11676"/>
                    <a:pt x="7225" y="11545"/>
                  </a:cubicBezTo>
                  <a:lnTo>
                    <a:pt x="6637" y="10679"/>
                  </a:lnTo>
                  <a:cubicBezTo>
                    <a:pt x="6606" y="10632"/>
                    <a:pt x="6560" y="10601"/>
                    <a:pt x="6513" y="10601"/>
                  </a:cubicBezTo>
                  <a:lnTo>
                    <a:pt x="4920" y="10632"/>
                  </a:lnTo>
                  <a:cubicBezTo>
                    <a:pt x="4811" y="10632"/>
                    <a:pt x="4734" y="10539"/>
                    <a:pt x="4765" y="10431"/>
                  </a:cubicBezTo>
                  <a:lnTo>
                    <a:pt x="5198" y="9147"/>
                  </a:lnTo>
                  <a:cubicBezTo>
                    <a:pt x="5214" y="9101"/>
                    <a:pt x="5260" y="9070"/>
                    <a:pt x="5306" y="9054"/>
                  </a:cubicBezTo>
                  <a:lnTo>
                    <a:pt x="6467" y="8730"/>
                  </a:lnTo>
                  <a:cubicBezTo>
                    <a:pt x="6529" y="8730"/>
                    <a:pt x="6575" y="8745"/>
                    <a:pt x="6621" y="8776"/>
                  </a:cubicBezTo>
                  <a:lnTo>
                    <a:pt x="7116" y="9348"/>
                  </a:lnTo>
                  <a:cubicBezTo>
                    <a:pt x="7174" y="9418"/>
                    <a:pt x="7250" y="9453"/>
                    <a:pt x="7330" y="9453"/>
                  </a:cubicBezTo>
                  <a:cubicBezTo>
                    <a:pt x="7356" y="9453"/>
                    <a:pt x="7383" y="9449"/>
                    <a:pt x="7410" y="9441"/>
                  </a:cubicBezTo>
                  <a:cubicBezTo>
                    <a:pt x="7565" y="9395"/>
                    <a:pt x="7642" y="9240"/>
                    <a:pt x="7611" y="9085"/>
                  </a:cubicBezTo>
                  <a:lnTo>
                    <a:pt x="7379" y="8235"/>
                  </a:lnTo>
                  <a:cubicBezTo>
                    <a:pt x="7333" y="8095"/>
                    <a:pt x="7364" y="7956"/>
                    <a:pt x="7441" y="7848"/>
                  </a:cubicBezTo>
                  <a:lnTo>
                    <a:pt x="9947" y="4104"/>
                  </a:lnTo>
                  <a:cubicBezTo>
                    <a:pt x="10009" y="3996"/>
                    <a:pt x="10102" y="3934"/>
                    <a:pt x="10210" y="3903"/>
                  </a:cubicBezTo>
                  <a:lnTo>
                    <a:pt x="11216" y="3640"/>
                  </a:lnTo>
                  <a:cubicBezTo>
                    <a:pt x="11510" y="3547"/>
                    <a:pt x="11649" y="3207"/>
                    <a:pt x="11479" y="2944"/>
                  </a:cubicBezTo>
                  <a:lnTo>
                    <a:pt x="11061" y="2310"/>
                  </a:lnTo>
                  <a:cubicBezTo>
                    <a:pt x="11030" y="2279"/>
                    <a:pt x="10999" y="2248"/>
                    <a:pt x="10953" y="2248"/>
                  </a:cubicBezTo>
                  <a:lnTo>
                    <a:pt x="9375" y="1923"/>
                  </a:lnTo>
                  <a:cubicBezTo>
                    <a:pt x="9344" y="1916"/>
                    <a:pt x="9313" y="1913"/>
                    <a:pt x="9283" y="1913"/>
                  </a:cubicBezTo>
                  <a:cubicBezTo>
                    <a:pt x="9100" y="1913"/>
                    <a:pt x="8931" y="2029"/>
                    <a:pt x="8864" y="2201"/>
                  </a:cubicBezTo>
                  <a:lnTo>
                    <a:pt x="8308" y="3578"/>
                  </a:lnTo>
                  <a:cubicBezTo>
                    <a:pt x="8235" y="3760"/>
                    <a:pt x="8067" y="3866"/>
                    <a:pt x="7886" y="3866"/>
                  </a:cubicBezTo>
                  <a:cubicBezTo>
                    <a:pt x="7836" y="3866"/>
                    <a:pt x="7785" y="3858"/>
                    <a:pt x="7735" y="3841"/>
                  </a:cubicBezTo>
                  <a:lnTo>
                    <a:pt x="6776" y="3516"/>
                  </a:lnTo>
                  <a:cubicBezTo>
                    <a:pt x="6668" y="3485"/>
                    <a:pt x="6637" y="3362"/>
                    <a:pt x="6699" y="3284"/>
                  </a:cubicBezTo>
                  <a:lnTo>
                    <a:pt x="7905" y="1753"/>
                  </a:lnTo>
                  <a:cubicBezTo>
                    <a:pt x="7952" y="1676"/>
                    <a:pt x="8045" y="1629"/>
                    <a:pt x="8137" y="1598"/>
                  </a:cubicBezTo>
                  <a:lnTo>
                    <a:pt x="9545" y="1211"/>
                  </a:lnTo>
                  <a:cubicBezTo>
                    <a:pt x="9566" y="1206"/>
                    <a:pt x="9588" y="1204"/>
                    <a:pt x="9608" y="1204"/>
                  </a:cubicBezTo>
                  <a:cubicBezTo>
                    <a:pt x="9709" y="1204"/>
                    <a:pt x="9801" y="1264"/>
                    <a:pt x="9839" y="1366"/>
                  </a:cubicBezTo>
                  <a:cubicBezTo>
                    <a:pt x="9865" y="1471"/>
                    <a:pt x="9959" y="1543"/>
                    <a:pt x="10062" y="1543"/>
                  </a:cubicBezTo>
                  <a:cubicBezTo>
                    <a:pt x="10081" y="1543"/>
                    <a:pt x="10099" y="1541"/>
                    <a:pt x="10117" y="1536"/>
                  </a:cubicBezTo>
                  <a:lnTo>
                    <a:pt x="11077" y="1273"/>
                  </a:lnTo>
                  <a:cubicBezTo>
                    <a:pt x="11169" y="1258"/>
                    <a:pt x="11216" y="1165"/>
                    <a:pt x="11185" y="1088"/>
                  </a:cubicBezTo>
                  <a:lnTo>
                    <a:pt x="10999" y="345"/>
                  </a:lnTo>
                  <a:cubicBezTo>
                    <a:pt x="10935" y="141"/>
                    <a:pt x="10756" y="0"/>
                    <a:pt x="10557" y="0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3602700" y="3848100"/>
              <a:ext cx="185275" cy="274200"/>
            </a:xfrm>
            <a:custGeom>
              <a:avLst/>
              <a:gdLst/>
              <a:ahLst/>
              <a:cxnLst/>
              <a:rect l="l" t="t" r="r" b="b"/>
              <a:pathLst>
                <a:path w="7411" h="10968" extrusionOk="0">
                  <a:moveTo>
                    <a:pt x="5353" y="0"/>
                  </a:moveTo>
                  <a:lnTo>
                    <a:pt x="4657" y="186"/>
                  </a:lnTo>
                  <a:cubicBezTo>
                    <a:pt x="4657" y="186"/>
                    <a:pt x="4641" y="201"/>
                    <a:pt x="4641" y="201"/>
                  </a:cubicBezTo>
                  <a:lnTo>
                    <a:pt x="4007" y="1300"/>
                  </a:lnTo>
                  <a:cubicBezTo>
                    <a:pt x="3992" y="1315"/>
                    <a:pt x="3976" y="1315"/>
                    <a:pt x="3961" y="1315"/>
                  </a:cubicBezTo>
                  <a:lnTo>
                    <a:pt x="2847" y="928"/>
                  </a:lnTo>
                  <a:cubicBezTo>
                    <a:pt x="2795" y="912"/>
                    <a:pt x="2743" y="905"/>
                    <a:pt x="2692" y="905"/>
                  </a:cubicBezTo>
                  <a:cubicBezTo>
                    <a:pt x="2547" y="905"/>
                    <a:pt x="2413" y="968"/>
                    <a:pt x="2321" y="1083"/>
                  </a:cubicBezTo>
                  <a:cubicBezTo>
                    <a:pt x="2151" y="1330"/>
                    <a:pt x="1981" y="1562"/>
                    <a:pt x="1826" y="1810"/>
                  </a:cubicBezTo>
                  <a:cubicBezTo>
                    <a:pt x="1733" y="1965"/>
                    <a:pt x="1656" y="2119"/>
                    <a:pt x="1563" y="2274"/>
                  </a:cubicBezTo>
                  <a:cubicBezTo>
                    <a:pt x="1532" y="2305"/>
                    <a:pt x="1516" y="2351"/>
                    <a:pt x="1485" y="2398"/>
                  </a:cubicBezTo>
                  <a:cubicBezTo>
                    <a:pt x="1393" y="2583"/>
                    <a:pt x="1300" y="2769"/>
                    <a:pt x="1207" y="2939"/>
                  </a:cubicBezTo>
                  <a:cubicBezTo>
                    <a:pt x="1083" y="3202"/>
                    <a:pt x="960" y="3450"/>
                    <a:pt x="851" y="3713"/>
                  </a:cubicBezTo>
                  <a:cubicBezTo>
                    <a:pt x="805" y="3806"/>
                    <a:pt x="774" y="3914"/>
                    <a:pt x="743" y="4007"/>
                  </a:cubicBezTo>
                  <a:cubicBezTo>
                    <a:pt x="666" y="4192"/>
                    <a:pt x="588" y="4409"/>
                    <a:pt x="511" y="4610"/>
                  </a:cubicBezTo>
                  <a:cubicBezTo>
                    <a:pt x="434" y="4857"/>
                    <a:pt x="356" y="5089"/>
                    <a:pt x="294" y="5337"/>
                  </a:cubicBezTo>
                  <a:lnTo>
                    <a:pt x="279" y="5383"/>
                  </a:lnTo>
                  <a:cubicBezTo>
                    <a:pt x="232" y="5569"/>
                    <a:pt x="186" y="5739"/>
                    <a:pt x="155" y="5909"/>
                  </a:cubicBezTo>
                  <a:cubicBezTo>
                    <a:pt x="93" y="6157"/>
                    <a:pt x="47" y="6420"/>
                    <a:pt x="0" y="6683"/>
                  </a:cubicBezTo>
                  <a:lnTo>
                    <a:pt x="171" y="6636"/>
                  </a:lnTo>
                  <a:lnTo>
                    <a:pt x="1656" y="9111"/>
                  </a:lnTo>
                  <a:cubicBezTo>
                    <a:pt x="1778" y="9304"/>
                    <a:pt x="1985" y="9408"/>
                    <a:pt x="2195" y="9408"/>
                  </a:cubicBezTo>
                  <a:cubicBezTo>
                    <a:pt x="2356" y="9408"/>
                    <a:pt x="2518" y="9347"/>
                    <a:pt x="2646" y="9220"/>
                  </a:cubicBezTo>
                  <a:cubicBezTo>
                    <a:pt x="2653" y="9204"/>
                    <a:pt x="2669" y="9197"/>
                    <a:pt x="2684" y="9197"/>
                  </a:cubicBezTo>
                  <a:cubicBezTo>
                    <a:pt x="2700" y="9197"/>
                    <a:pt x="2715" y="9204"/>
                    <a:pt x="2723" y="9220"/>
                  </a:cubicBezTo>
                  <a:lnTo>
                    <a:pt x="3883" y="10241"/>
                  </a:lnTo>
                  <a:cubicBezTo>
                    <a:pt x="3964" y="10308"/>
                    <a:pt x="4068" y="10352"/>
                    <a:pt x="4176" y="10352"/>
                  </a:cubicBezTo>
                  <a:cubicBezTo>
                    <a:pt x="4192" y="10352"/>
                    <a:pt x="4208" y="10351"/>
                    <a:pt x="4224" y="10349"/>
                  </a:cubicBezTo>
                  <a:lnTo>
                    <a:pt x="6157" y="10225"/>
                  </a:lnTo>
                  <a:cubicBezTo>
                    <a:pt x="6171" y="10224"/>
                    <a:pt x="6186" y="10223"/>
                    <a:pt x="6200" y="10223"/>
                  </a:cubicBezTo>
                  <a:cubicBezTo>
                    <a:pt x="6324" y="10223"/>
                    <a:pt x="6445" y="10283"/>
                    <a:pt x="6529" y="10380"/>
                  </a:cubicBezTo>
                  <a:lnTo>
                    <a:pt x="7039" y="10952"/>
                  </a:lnTo>
                  <a:cubicBezTo>
                    <a:pt x="7054" y="10968"/>
                    <a:pt x="7070" y="10968"/>
                    <a:pt x="7085" y="10968"/>
                  </a:cubicBezTo>
                  <a:lnTo>
                    <a:pt x="7410" y="10875"/>
                  </a:lnTo>
                  <a:cubicBezTo>
                    <a:pt x="7024" y="10349"/>
                    <a:pt x="6699" y="9792"/>
                    <a:pt x="6405" y="9204"/>
                  </a:cubicBezTo>
                  <a:lnTo>
                    <a:pt x="6327" y="9204"/>
                  </a:lnTo>
                  <a:lnTo>
                    <a:pt x="5337" y="9220"/>
                  </a:lnTo>
                  <a:cubicBezTo>
                    <a:pt x="5330" y="9220"/>
                    <a:pt x="5322" y="9220"/>
                    <a:pt x="5315" y="9220"/>
                  </a:cubicBezTo>
                  <a:cubicBezTo>
                    <a:pt x="5003" y="9220"/>
                    <a:pt x="4798" y="8904"/>
                    <a:pt x="4889" y="8616"/>
                  </a:cubicBezTo>
                  <a:lnTo>
                    <a:pt x="5214" y="7673"/>
                  </a:lnTo>
                  <a:cubicBezTo>
                    <a:pt x="5214" y="7673"/>
                    <a:pt x="5229" y="7657"/>
                    <a:pt x="5229" y="7657"/>
                  </a:cubicBezTo>
                  <a:lnTo>
                    <a:pt x="5693" y="7534"/>
                  </a:lnTo>
                  <a:cubicBezTo>
                    <a:pt x="5600" y="7240"/>
                    <a:pt x="5508" y="6946"/>
                    <a:pt x="5430" y="6652"/>
                  </a:cubicBezTo>
                  <a:cubicBezTo>
                    <a:pt x="4842" y="4471"/>
                    <a:pt x="4811" y="2181"/>
                    <a:pt x="5353" y="0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3"/>
            <p:cNvSpPr/>
            <p:nvPr/>
          </p:nvSpPr>
          <p:spPr>
            <a:xfrm>
              <a:off x="3808050" y="4149350"/>
              <a:ext cx="169025" cy="222775"/>
            </a:xfrm>
            <a:custGeom>
              <a:avLst/>
              <a:gdLst/>
              <a:ahLst/>
              <a:cxnLst/>
              <a:rect l="l" t="t" r="r" b="b"/>
              <a:pathLst>
                <a:path w="6761" h="8911" extrusionOk="0">
                  <a:moveTo>
                    <a:pt x="109" y="1"/>
                  </a:moveTo>
                  <a:cubicBezTo>
                    <a:pt x="93" y="47"/>
                    <a:pt x="78" y="78"/>
                    <a:pt x="78" y="124"/>
                  </a:cubicBezTo>
                  <a:lnTo>
                    <a:pt x="16" y="1145"/>
                  </a:lnTo>
                  <a:cubicBezTo>
                    <a:pt x="1" y="1346"/>
                    <a:pt x="109" y="1517"/>
                    <a:pt x="279" y="1594"/>
                  </a:cubicBezTo>
                  <a:lnTo>
                    <a:pt x="2491" y="2569"/>
                  </a:lnTo>
                  <a:cubicBezTo>
                    <a:pt x="2615" y="2615"/>
                    <a:pt x="2708" y="2739"/>
                    <a:pt x="2754" y="2862"/>
                  </a:cubicBezTo>
                  <a:lnTo>
                    <a:pt x="3729" y="6560"/>
                  </a:lnTo>
                  <a:cubicBezTo>
                    <a:pt x="3760" y="6622"/>
                    <a:pt x="3791" y="6699"/>
                    <a:pt x="3837" y="6745"/>
                  </a:cubicBezTo>
                  <a:lnTo>
                    <a:pt x="5632" y="8756"/>
                  </a:lnTo>
                  <a:cubicBezTo>
                    <a:pt x="5727" y="8852"/>
                    <a:pt x="5851" y="8911"/>
                    <a:pt x="5981" y="8911"/>
                  </a:cubicBezTo>
                  <a:cubicBezTo>
                    <a:pt x="6019" y="8911"/>
                    <a:pt x="6057" y="8906"/>
                    <a:pt x="6096" y="8895"/>
                  </a:cubicBezTo>
                  <a:lnTo>
                    <a:pt x="6188" y="8865"/>
                  </a:lnTo>
                  <a:cubicBezTo>
                    <a:pt x="6467" y="8803"/>
                    <a:pt x="6606" y="8493"/>
                    <a:pt x="6482" y="8230"/>
                  </a:cubicBezTo>
                  <a:lnTo>
                    <a:pt x="5647" y="6389"/>
                  </a:lnTo>
                  <a:cubicBezTo>
                    <a:pt x="5585" y="6266"/>
                    <a:pt x="5601" y="6096"/>
                    <a:pt x="5678" y="5972"/>
                  </a:cubicBezTo>
                  <a:lnTo>
                    <a:pt x="6761" y="4085"/>
                  </a:lnTo>
                  <a:lnTo>
                    <a:pt x="6761" y="4069"/>
                  </a:lnTo>
                  <a:cubicBezTo>
                    <a:pt x="4193" y="3404"/>
                    <a:pt x="1872" y="1981"/>
                    <a:pt x="109" y="1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3760475" y="3933550"/>
              <a:ext cx="342300" cy="309025"/>
            </a:xfrm>
            <a:custGeom>
              <a:avLst/>
              <a:gdLst/>
              <a:ahLst/>
              <a:cxnLst/>
              <a:rect l="l" t="t" r="r" b="b"/>
              <a:pathLst>
                <a:path w="13692" h="12361" extrusionOk="0">
                  <a:moveTo>
                    <a:pt x="4023" y="1"/>
                  </a:moveTo>
                  <a:cubicBezTo>
                    <a:pt x="1795" y="16"/>
                    <a:pt x="1" y="1826"/>
                    <a:pt x="16" y="4038"/>
                  </a:cubicBezTo>
                  <a:cubicBezTo>
                    <a:pt x="16" y="7132"/>
                    <a:pt x="3605" y="10845"/>
                    <a:pt x="6854" y="12361"/>
                  </a:cubicBezTo>
                  <a:cubicBezTo>
                    <a:pt x="10087" y="10845"/>
                    <a:pt x="13676" y="7132"/>
                    <a:pt x="13676" y="4038"/>
                  </a:cubicBezTo>
                  <a:cubicBezTo>
                    <a:pt x="13691" y="1826"/>
                    <a:pt x="11897" y="16"/>
                    <a:pt x="9669" y="1"/>
                  </a:cubicBezTo>
                  <a:cubicBezTo>
                    <a:pt x="8617" y="1"/>
                    <a:pt x="7596" y="418"/>
                    <a:pt x="6854" y="1176"/>
                  </a:cubicBezTo>
                  <a:cubicBezTo>
                    <a:pt x="6096" y="418"/>
                    <a:pt x="5075" y="1"/>
                    <a:pt x="4023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3"/>
            <p:cNvSpPr/>
            <p:nvPr/>
          </p:nvSpPr>
          <p:spPr>
            <a:xfrm>
              <a:off x="3760475" y="3933550"/>
              <a:ext cx="220850" cy="309025"/>
            </a:xfrm>
            <a:custGeom>
              <a:avLst/>
              <a:gdLst/>
              <a:ahLst/>
              <a:cxnLst/>
              <a:rect l="l" t="t" r="r" b="b"/>
              <a:pathLst>
                <a:path w="8834" h="12361" extrusionOk="0">
                  <a:moveTo>
                    <a:pt x="4023" y="1"/>
                  </a:moveTo>
                  <a:cubicBezTo>
                    <a:pt x="1795" y="16"/>
                    <a:pt x="1" y="1826"/>
                    <a:pt x="16" y="4054"/>
                  </a:cubicBezTo>
                  <a:cubicBezTo>
                    <a:pt x="16" y="7148"/>
                    <a:pt x="3605" y="10860"/>
                    <a:pt x="6854" y="12361"/>
                  </a:cubicBezTo>
                  <a:cubicBezTo>
                    <a:pt x="7535" y="12036"/>
                    <a:pt x="8200" y="11634"/>
                    <a:pt x="8834" y="11185"/>
                  </a:cubicBezTo>
                  <a:cubicBezTo>
                    <a:pt x="6560" y="9422"/>
                    <a:pt x="4379" y="6250"/>
                    <a:pt x="4379" y="3543"/>
                  </a:cubicBezTo>
                  <a:cubicBezTo>
                    <a:pt x="4348" y="2352"/>
                    <a:pt x="4796" y="1207"/>
                    <a:pt x="5632" y="341"/>
                  </a:cubicBezTo>
                  <a:cubicBezTo>
                    <a:pt x="5121" y="125"/>
                    <a:pt x="4580" y="1"/>
                    <a:pt x="4023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43"/>
          <p:cNvGrpSpPr/>
          <p:nvPr/>
        </p:nvGrpSpPr>
        <p:grpSpPr>
          <a:xfrm>
            <a:off x="2424073" y="1673027"/>
            <a:ext cx="422470" cy="325609"/>
            <a:chOff x="3423250" y="902825"/>
            <a:chExt cx="693825" cy="534750"/>
          </a:xfrm>
        </p:grpSpPr>
        <p:sp>
          <p:nvSpPr>
            <p:cNvPr id="401" name="Google Shape;401;p43"/>
            <p:cNvSpPr/>
            <p:nvPr/>
          </p:nvSpPr>
          <p:spPr>
            <a:xfrm>
              <a:off x="3755450" y="910175"/>
              <a:ext cx="361625" cy="343750"/>
            </a:xfrm>
            <a:custGeom>
              <a:avLst/>
              <a:gdLst/>
              <a:ahLst/>
              <a:cxnLst/>
              <a:rect l="l" t="t" r="r" b="b"/>
              <a:pathLst>
                <a:path w="14465" h="13750" extrusionOk="0">
                  <a:moveTo>
                    <a:pt x="8666" y="1"/>
                  </a:moveTo>
                  <a:cubicBezTo>
                    <a:pt x="7314" y="1"/>
                    <a:pt x="5964" y="515"/>
                    <a:pt x="4936" y="1544"/>
                  </a:cubicBezTo>
                  <a:lnTo>
                    <a:pt x="1" y="6494"/>
                  </a:lnTo>
                  <a:lnTo>
                    <a:pt x="7658" y="13749"/>
                  </a:lnTo>
                  <a:lnTo>
                    <a:pt x="12407" y="9000"/>
                  </a:lnTo>
                  <a:cubicBezTo>
                    <a:pt x="14465" y="6943"/>
                    <a:pt x="14465" y="3601"/>
                    <a:pt x="12407" y="1544"/>
                  </a:cubicBezTo>
                  <a:cubicBezTo>
                    <a:pt x="11371" y="515"/>
                    <a:pt x="10017" y="1"/>
                    <a:pt x="8666" y="1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3834750" y="910275"/>
              <a:ext cx="167850" cy="97175"/>
            </a:xfrm>
            <a:custGeom>
              <a:avLst/>
              <a:gdLst/>
              <a:ahLst/>
              <a:cxnLst/>
              <a:rect l="l" t="t" r="r" b="b"/>
              <a:pathLst>
                <a:path w="6714" h="3887" extrusionOk="0">
                  <a:moveTo>
                    <a:pt x="5488" y="1"/>
                  </a:moveTo>
                  <a:cubicBezTo>
                    <a:pt x="4109" y="1"/>
                    <a:pt x="2766" y="549"/>
                    <a:pt x="1764" y="1540"/>
                  </a:cubicBezTo>
                  <a:lnTo>
                    <a:pt x="0" y="3303"/>
                  </a:lnTo>
                  <a:lnTo>
                    <a:pt x="727" y="3675"/>
                  </a:lnTo>
                  <a:cubicBezTo>
                    <a:pt x="1001" y="3817"/>
                    <a:pt x="1296" y="3886"/>
                    <a:pt x="1588" y="3886"/>
                  </a:cubicBezTo>
                  <a:cubicBezTo>
                    <a:pt x="2087" y="3886"/>
                    <a:pt x="2578" y="3684"/>
                    <a:pt x="2939" y="3303"/>
                  </a:cubicBezTo>
                  <a:cubicBezTo>
                    <a:pt x="3867" y="2329"/>
                    <a:pt x="5352" y="875"/>
                    <a:pt x="6714" y="148"/>
                  </a:cubicBezTo>
                  <a:cubicBezTo>
                    <a:pt x="6307" y="49"/>
                    <a:pt x="5896" y="1"/>
                    <a:pt x="5488" y="1"/>
                  </a:cubicBezTo>
                  <a:close/>
                </a:path>
              </a:pathLst>
            </a:custGeom>
            <a:solidFill>
              <a:srgbClr val="E8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3774400" y="1040325"/>
              <a:ext cx="193025" cy="184975"/>
            </a:xfrm>
            <a:custGeom>
              <a:avLst/>
              <a:gdLst/>
              <a:ahLst/>
              <a:cxnLst/>
              <a:rect l="l" t="t" r="r" b="b"/>
              <a:pathLst>
                <a:path w="7721" h="7399" extrusionOk="0">
                  <a:moveTo>
                    <a:pt x="2934" y="0"/>
                  </a:moveTo>
                  <a:cubicBezTo>
                    <a:pt x="2101" y="0"/>
                    <a:pt x="1269" y="321"/>
                    <a:pt x="635" y="963"/>
                  </a:cubicBezTo>
                  <a:lnTo>
                    <a:pt x="1" y="1582"/>
                  </a:lnTo>
                  <a:lnTo>
                    <a:pt x="5817" y="7398"/>
                  </a:lnTo>
                  <a:lnTo>
                    <a:pt x="6452" y="6780"/>
                  </a:lnTo>
                  <a:cubicBezTo>
                    <a:pt x="7720" y="5511"/>
                    <a:pt x="7720" y="3438"/>
                    <a:pt x="6452" y="2170"/>
                  </a:cubicBezTo>
                  <a:lnTo>
                    <a:pt x="5245" y="963"/>
                  </a:lnTo>
                  <a:cubicBezTo>
                    <a:pt x="4603" y="321"/>
                    <a:pt x="3768" y="0"/>
                    <a:pt x="2934" y="0"/>
                  </a:cubicBezTo>
                  <a:close/>
                </a:path>
              </a:pathLst>
            </a:custGeom>
            <a:solidFill>
              <a:srgbClr val="E8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3423650" y="902825"/>
              <a:ext cx="559225" cy="534700"/>
            </a:xfrm>
            <a:custGeom>
              <a:avLst/>
              <a:gdLst/>
              <a:ahLst/>
              <a:cxnLst/>
              <a:rect l="l" t="t" r="r" b="b"/>
              <a:pathLst>
                <a:path w="22369" h="21388" extrusionOk="0">
                  <a:moveTo>
                    <a:pt x="5788" y="1"/>
                  </a:moveTo>
                  <a:cubicBezTo>
                    <a:pt x="4436" y="1"/>
                    <a:pt x="3086" y="515"/>
                    <a:pt x="2058" y="1544"/>
                  </a:cubicBezTo>
                  <a:cubicBezTo>
                    <a:pt x="0" y="3601"/>
                    <a:pt x="0" y="6943"/>
                    <a:pt x="2058" y="9000"/>
                  </a:cubicBezTo>
                  <a:lnTo>
                    <a:pt x="6018" y="12960"/>
                  </a:lnTo>
                  <a:lnTo>
                    <a:pt x="5971" y="15033"/>
                  </a:lnTo>
                  <a:lnTo>
                    <a:pt x="11834" y="20911"/>
                  </a:lnTo>
                  <a:cubicBezTo>
                    <a:pt x="12141" y="21227"/>
                    <a:pt x="12552" y="21387"/>
                    <a:pt x="12962" y="21387"/>
                  </a:cubicBezTo>
                  <a:cubicBezTo>
                    <a:pt x="13296" y="21387"/>
                    <a:pt x="13629" y="21281"/>
                    <a:pt x="13907" y="21066"/>
                  </a:cubicBezTo>
                  <a:cubicBezTo>
                    <a:pt x="14603" y="20494"/>
                    <a:pt x="14650" y="19458"/>
                    <a:pt x="14015" y="18823"/>
                  </a:cubicBezTo>
                  <a:lnTo>
                    <a:pt x="14015" y="18823"/>
                  </a:lnTo>
                  <a:lnTo>
                    <a:pt x="14402" y="19210"/>
                  </a:lnTo>
                  <a:cubicBezTo>
                    <a:pt x="14709" y="19525"/>
                    <a:pt x="15115" y="19686"/>
                    <a:pt x="15524" y="19686"/>
                  </a:cubicBezTo>
                  <a:cubicBezTo>
                    <a:pt x="15856" y="19686"/>
                    <a:pt x="16190" y="19580"/>
                    <a:pt x="16475" y="19365"/>
                  </a:cubicBezTo>
                  <a:cubicBezTo>
                    <a:pt x="17141" y="18805"/>
                    <a:pt x="17215" y="17801"/>
                    <a:pt x="16624" y="17164"/>
                  </a:cubicBezTo>
                  <a:lnTo>
                    <a:pt x="16624" y="17164"/>
                  </a:lnTo>
                  <a:lnTo>
                    <a:pt x="16985" y="17539"/>
                  </a:lnTo>
                  <a:cubicBezTo>
                    <a:pt x="17290" y="17852"/>
                    <a:pt x="17692" y="18013"/>
                    <a:pt x="18097" y="18013"/>
                  </a:cubicBezTo>
                  <a:cubicBezTo>
                    <a:pt x="18433" y="18013"/>
                    <a:pt x="18771" y="17903"/>
                    <a:pt x="19058" y="17678"/>
                  </a:cubicBezTo>
                  <a:cubicBezTo>
                    <a:pt x="19739" y="17122"/>
                    <a:pt x="19801" y="16085"/>
                    <a:pt x="19167" y="15451"/>
                  </a:cubicBezTo>
                  <a:lnTo>
                    <a:pt x="19167" y="15451"/>
                  </a:lnTo>
                  <a:lnTo>
                    <a:pt x="19569" y="15853"/>
                  </a:lnTo>
                  <a:cubicBezTo>
                    <a:pt x="19873" y="16166"/>
                    <a:pt x="20275" y="16326"/>
                    <a:pt x="20681" y="16326"/>
                  </a:cubicBezTo>
                  <a:cubicBezTo>
                    <a:pt x="21016" y="16326"/>
                    <a:pt x="21354" y="16216"/>
                    <a:pt x="21642" y="15992"/>
                  </a:cubicBezTo>
                  <a:cubicBezTo>
                    <a:pt x="22322" y="15435"/>
                    <a:pt x="22369" y="14399"/>
                    <a:pt x="21750" y="13765"/>
                  </a:cubicBezTo>
                  <a:lnTo>
                    <a:pt x="14557" y="6571"/>
                  </a:lnTo>
                  <a:lnTo>
                    <a:pt x="15454" y="3369"/>
                  </a:lnTo>
                  <a:cubicBezTo>
                    <a:pt x="14709" y="2931"/>
                    <a:pt x="13830" y="2706"/>
                    <a:pt x="12969" y="2706"/>
                  </a:cubicBezTo>
                  <a:cubicBezTo>
                    <a:pt x="12310" y="2706"/>
                    <a:pt x="11662" y="2838"/>
                    <a:pt x="11092" y="3106"/>
                  </a:cubicBezTo>
                  <a:lnTo>
                    <a:pt x="9529" y="1544"/>
                  </a:lnTo>
                  <a:cubicBezTo>
                    <a:pt x="8493" y="515"/>
                    <a:pt x="7139" y="1"/>
                    <a:pt x="5788" y="1"/>
                  </a:cubicBezTo>
                  <a:close/>
                </a:path>
              </a:pathLst>
            </a:custGeom>
            <a:solidFill>
              <a:srgbClr val="E8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3423250" y="949350"/>
              <a:ext cx="353900" cy="488225"/>
            </a:xfrm>
            <a:custGeom>
              <a:avLst/>
              <a:gdLst/>
              <a:ahLst/>
              <a:cxnLst/>
              <a:rect l="l" t="t" r="r" b="b"/>
              <a:pathLst>
                <a:path w="14156" h="19529" extrusionOk="0">
                  <a:moveTo>
                    <a:pt x="1998" y="0"/>
                  </a:moveTo>
                  <a:cubicBezTo>
                    <a:pt x="1852" y="0"/>
                    <a:pt x="1707" y="69"/>
                    <a:pt x="1609" y="193"/>
                  </a:cubicBezTo>
                  <a:cubicBezTo>
                    <a:pt x="1" y="2297"/>
                    <a:pt x="202" y="5267"/>
                    <a:pt x="2074" y="7139"/>
                  </a:cubicBezTo>
                  <a:lnTo>
                    <a:pt x="6049" y="11115"/>
                  </a:lnTo>
                  <a:lnTo>
                    <a:pt x="5987" y="13172"/>
                  </a:lnTo>
                  <a:lnTo>
                    <a:pt x="11850" y="19050"/>
                  </a:lnTo>
                  <a:cubicBezTo>
                    <a:pt x="12151" y="19361"/>
                    <a:pt x="12555" y="19529"/>
                    <a:pt x="12970" y="19529"/>
                  </a:cubicBezTo>
                  <a:cubicBezTo>
                    <a:pt x="13197" y="19529"/>
                    <a:pt x="13426" y="19479"/>
                    <a:pt x="13645" y="19375"/>
                  </a:cubicBezTo>
                  <a:cubicBezTo>
                    <a:pt x="13846" y="19283"/>
                    <a:pt x="14016" y="19128"/>
                    <a:pt x="14155" y="18958"/>
                  </a:cubicBezTo>
                  <a:cubicBezTo>
                    <a:pt x="13830" y="18896"/>
                    <a:pt x="13521" y="18741"/>
                    <a:pt x="13289" y="18509"/>
                  </a:cubicBezTo>
                  <a:lnTo>
                    <a:pt x="7410" y="12631"/>
                  </a:lnTo>
                  <a:lnTo>
                    <a:pt x="7441" y="11362"/>
                  </a:lnTo>
                  <a:cubicBezTo>
                    <a:pt x="7457" y="10852"/>
                    <a:pt x="7256" y="10357"/>
                    <a:pt x="6900" y="10001"/>
                  </a:cubicBezTo>
                  <a:lnTo>
                    <a:pt x="3497" y="6598"/>
                  </a:lnTo>
                  <a:cubicBezTo>
                    <a:pt x="1950" y="5035"/>
                    <a:pt x="1517" y="2684"/>
                    <a:pt x="2429" y="688"/>
                  </a:cubicBezTo>
                  <a:cubicBezTo>
                    <a:pt x="2522" y="487"/>
                    <a:pt x="2476" y="255"/>
                    <a:pt x="2306" y="116"/>
                  </a:cubicBezTo>
                  <a:cubicBezTo>
                    <a:pt x="2214" y="37"/>
                    <a:pt x="2105" y="0"/>
                    <a:pt x="1998" y="0"/>
                  </a:cubicBezTo>
                  <a:close/>
                </a:path>
              </a:pathLst>
            </a:custGeom>
            <a:solidFill>
              <a:srgbClr val="D95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3722675" y="1306175"/>
              <a:ext cx="110925" cy="88875"/>
            </a:xfrm>
            <a:custGeom>
              <a:avLst/>
              <a:gdLst/>
              <a:ahLst/>
              <a:cxnLst/>
              <a:rect l="l" t="t" r="r" b="b"/>
              <a:pathLst>
                <a:path w="4437" h="3555" extrusionOk="0">
                  <a:moveTo>
                    <a:pt x="928" y="1"/>
                  </a:moveTo>
                  <a:cubicBezTo>
                    <a:pt x="430" y="1"/>
                    <a:pt x="1" y="647"/>
                    <a:pt x="476" y="1111"/>
                  </a:cubicBezTo>
                  <a:lnTo>
                    <a:pt x="2054" y="2689"/>
                  </a:lnTo>
                  <a:lnTo>
                    <a:pt x="2225" y="2859"/>
                  </a:lnTo>
                  <a:lnTo>
                    <a:pt x="2441" y="3076"/>
                  </a:lnTo>
                  <a:cubicBezTo>
                    <a:pt x="2741" y="3393"/>
                    <a:pt x="3146" y="3555"/>
                    <a:pt x="3554" y="3555"/>
                  </a:cubicBezTo>
                  <a:cubicBezTo>
                    <a:pt x="3862" y="3555"/>
                    <a:pt x="4171" y="3463"/>
                    <a:pt x="4437" y="3277"/>
                  </a:cubicBezTo>
                  <a:lnTo>
                    <a:pt x="1374" y="199"/>
                  </a:lnTo>
                  <a:cubicBezTo>
                    <a:pt x="1234" y="59"/>
                    <a:pt x="1078" y="1"/>
                    <a:pt x="928" y="1"/>
                  </a:cubicBezTo>
                  <a:close/>
                </a:path>
              </a:pathLst>
            </a:custGeom>
            <a:solidFill>
              <a:srgbClr val="D95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3786100" y="1263250"/>
              <a:ext cx="112100" cy="89850"/>
            </a:xfrm>
            <a:custGeom>
              <a:avLst/>
              <a:gdLst/>
              <a:ahLst/>
              <a:cxnLst/>
              <a:rect l="l" t="t" r="r" b="b"/>
              <a:pathLst>
                <a:path w="4484" h="3594" extrusionOk="0">
                  <a:moveTo>
                    <a:pt x="936" y="1"/>
                  </a:moveTo>
                  <a:cubicBezTo>
                    <a:pt x="430" y="1"/>
                    <a:pt x="1" y="647"/>
                    <a:pt x="476" y="1111"/>
                  </a:cubicBezTo>
                  <a:lnTo>
                    <a:pt x="2070" y="2720"/>
                  </a:lnTo>
                  <a:lnTo>
                    <a:pt x="2487" y="3122"/>
                  </a:lnTo>
                  <a:cubicBezTo>
                    <a:pt x="2787" y="3431"/>
                    <a:pt x="3192" y="3594"/>
                    <a:pt x="3600" y="3594"/>
                  </a:cubicBezTo>
                  <a:cubicBezTo>
                    <a:pt x="3908" y="3594"/>
                    <a:pt x="4217" y="3501"/>
                    <a:pt x="4483" y="3308"/>
                  </a:cubicBezTo>
                  <a:lnTo>
                    <a:pt x="1389" y="198"/>
                  </a:lnTo>
                  <a:cubicBezTo>
                    <a:pt x="1246" y="59"/>
                    <a:pt x="1087" y="1"/>
                    <a:pt x="936" y="1"/>
                  </a:cubicBezTo>
                  <a:close/>
                </a:path>
              </a:pathLst>
            </a:custGeom>
            <a:solidFill>
              <a:srgbClr val="D95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3849825" y="1220325"/>
              <a:ext cx="112950" cy="91000"/>
            </a:xfrm>
            <a:custGeom>
              <a:avLst/>
              <a:gdLst/>
              <a:ahLst/>
              <a:cxnLst/>
              <a:rect l="l" t="t" r="r" b="b"/>
              <a:pathLst>
                <a:path w="4518" h="3640" extrusionOk="0">
                  <a:moveTo>
                    <a:pt x="932" y="0"/>
                  </a:moveTo>
                  <a:cubicBezTo>
                    <a:pt x="433" y="0"/>
                    <a:pt x="1" y="647"/>
                    <a:pt x="464" y="1111"/>
                  </a:cubicBezTo>
                  <a:lnTo>
                    <a:pt x="2104" y="2766"/>
                  </a:lnTo>
                  <a:lnTo>
                    <a:pt x="2522" y="3168"/>
                  </a:lnTo>
                  <a:cubicBezTo>
                    <a:pt x="2822" y="3477"/>
                    <a:pt x="3227" y="3640"/>
                    <a:pt x="3634" y="3640"/>
                  </a:cubicBezTo>
                  <a:cubicBezTo>
                    <a:pt x="3942" y="3640"/>
                    <a:pt x="4251" y="3547"/>
                    <a:pt x="4517" y="3354"/>
                  </a:cubicBezTo>
                  <a:lnTo>
                    <a:pt x="1377" y="198"/>
                  </a:lnTo>
                  <a:cubicBezTo>
                    <a:pt x="1238" y="59"/>
                    <a:pt x="1082" y="0"/>
                    <a:pt x="932" y="0"/>
                  </a:cubicBezTo>
                  <a:close/>
                </a:path>
              </a:pathLst>
            </a:custGeom>
            <a:solidFill>
              <a:srgbClr val="D95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3533075" y="1229325"/>
              <a:ext cx="95550" cy="88600"/>
            </a:xfrm>
            <a:custGeom>
              <a:avLst/>
              <a:gdLst/>
              <a:ahLst/>
              <a:cxnLst/>
              <a:rect l="l" t="t" r="r" b="b"/>
              <a:pathLst>
                <a:path w="3822" h="3544" extrusionOk="0">
                  <a:moveTo>
                    <a:pt x="2182" y="1"/>
                  </a:moveTo>
                  <a:cubicBezTo>
                    <a:pt x="1795" y="1"/>
                    <a:pt x="1409" y="148"/>
                    <a:pt x="1115" y="442"/>
                  </a:cubicBezTo>
                  <a:lnTo>
                    <a:pt x="589" y="983"/>
                  </a:lnTo>
                  <a:cubicBezTo>
                    <a:pt x="1" y="1571"/>
                    <a:pt x="1" y="2515"/>
                    <a:pt x="589" y="3102"/>
                  </a:cubicBezTo>
                  <a:cubicBezTo>
                    <a:pt x="883" y="3396"/>
                    <a:pt x="1266" y="3543"/>
                    <a:pt x="1648" y="3543"/>
                  </a:cubicBezTo>
                  <a:cubicBezTo>
                    <a:pt x="2031" y="3543"/>
                    <a:pt x="2414" y="3396"/>
                    <a:pt x="2708" y="3102"/>
                  </a:cubicBezTo>
                  <a:lnTo>
                    <a:pt x="3250" y="2576"/>
                  </a:lnTo>
                  <a:cubicBezTo>
                    <a:pt x="3822" y="1989"/>
                    <a:pt x="3822" y="1030"/>
                    <a:pt x="3250" y="442"/>
                  </a:cubicBezTo>
                  <a:cubicBezTo>
                    <a:pt x="2956" y="148"/>
                    <a:pt x="2569" y="1"/>
                    <a:pt x="2182" y="1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3586075" y="1296150"/>
              <a:ext cx="82775" cy="75150"/>
            </a:xfrm>
            <a:custGeom>
              <a:avLst/>
              <a:gdLst/>
              <a:ahLst/>
              <a:cxnLst/>
              <a:rect l="l" t="t" r="r" b="b"/>
              <a:pathLst>
                <a:path w="3311" h="3006" extrusionOk="0">
                  <a:moveTo>
                    <a:pt x="1655" y="0"/>
                  </a:moveTo>
                  <a:cubicBezTo>
                    <a:pt x="1269" y="0"/>
                    <a:pt x="882" y="143"/>
                    <a:pt x="588" y="429"/>
                  </a:cubicBezTo>
                  <a:cubicBezTo>
                    <a:pt x="0" y="1017"/>
                    <a:pt x="0" y="1976"/>
                    <a:pt x="588" y="2564"/>
                  </a:cubicBezTo>
                  <a:cubicBezTo>
                    <a:pt x="882" y="2858"/>
                    <a:pt x="1269" y="3005"/>
                    <a:pt x="1655" y="3005"/>
                  </a:cubicBezTo>
                  <a:cubicBezTo>
                    <a:pt x="2042" y="3005"/>
                    <a:pt x="2429" y="2858"/>
                    <a:pt x="2723" y="2564"/>
                  </a:cubicBezTo>
                  <a:cubicBezTo>
                    <a:pt x="3311" y="1976"/>
                    <a:pt x="3311" y="1017"/>
                    <a:pt x="2723" y="429"/>
                  </a:cubicBezTo>
                  <a:cubicBezTo>
                    <a:pt x="2429" y="143"/>
                    <a:pt x="2042" y="0"/>
                    <a:pt x="1655" y="0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3646000" y="1342650"/>
              <a:ext cx="82400" cy="75150"/>
            </a:xfrm>
            <a:custGeom>
              <a:avLst/>
              <a:gdLst/>
              <a:ahLst/>
              <a:cxnLst/>
              <a:rect l="l" t="t" r="r" b="b"/>
              <a:pathLst>
                <a:path w="3296" h="3006" extrusionOk="0">
                  <a:moveTo>
                    <a:pt x="1648" y="0"/>
                  </a:moveTo>
                  <a:cubicBezTo>
                    <a:pt x="1266" y="0"/>
                    <a:pt x="883" y="147"/>
                    <a:pt x="589" y="441"/>
                  </a:cubicBezTo>
                  <a:cubicBezTo>
                    <a:pt x="1" y="1029"/>
                    <a:pt x="1" y="1973"/>
                    <a:pt x="589" y="2576"/>
                  </a:cubicBezTo>
                  <a:cubicBezTo>
                    <a:pt x="883" y="2862"/>
                    <a:pt x="1266" y="3005"/>
                    <a:pt x="1648" y="3005"/>
                  </a:cubicBezTo>
                  <a:cubicBezTo>
                    <a:pt x="2031" y="3005"/>
                    <a:pt x="2414" y="2862"/>
                    <a:pt x="2708" y="2576"/>
                  </a:cubicBezTo>
                  <a:cubicBezTo>
                    <a:pt x="3296" y="1988"/>
                    <a:pt x="3296" y="1029"/>
                    <a:pt x="2708" y="441"/>
                  </a:cubicBezTo>
                  <a:cubicBezTo>
                    <a:pt x="2414" y="147"/>
                    <a:pt x="2031" y="0"/>
                    <a:pt x="1648" y="0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3533075" y="1229075"/>
              <a:ext cx="85125" cy="88750"/>
            </a:xfrm>
            <a:custGeom>
              <a:avLst/>
              <a:gdLst/>
              <a:ahLst/>
              <a:cxnLst/>
              <a:rect l="l" t="t" r="r" b="b"/>
              <a:pathLst>
                <a:path w="3405" h="3550" extrusionOk="0">
                  <a:moveTo>
                    <a:pt x="2170" y="1"/>
                  </a:moveTo>
                  <a:cubicBezTo>
                    <a:pt x="1788" y="1"/>
                    <a:pt x="1405" y="147"/>
                    <a:pt x="1115" y="452"/>
                  </a:cubicBezTo>
                  <a:lnTo>
                    <a:pt x="589" y="978"/>
                  </a:lnTo>
                  <a:cubicBezTo>
                    <a:pt x="1" y="1565"/>
                    <a:pt x="1" y="2525"/>
                    <a:pt x="589" y="3112"/>
                  </a:cubicBezTo>
                  <a:cubicBezTo>
                    <a:pt x="871" y="3395"/>
                    <a:pt x="1271" y="3550"/>
                    <a:pt x="1674" y="3550"/>
                  </a:cubicBezTo>
                  <a:cubicBezTo>
                    <a:pt x="1756" y="3550"/>
                    <a:pt x="1838" y="3543"/>
                    <a:pt x="1919" y="3530"/>
                  </a:cubicBezTo>
                  <a:cubicBezTo>
                    <a:pt x="1501" y="2927"/>
                    <a:pt x="1579" y="2122"/>
                    <a:pt x="2089" y="1596"/>
                  </a:cubicBezTo>
                  <a:lnTo>
                    <a:pt x="2615" y="1070"/>
                  </a:lnTo>
                  <a:cubicBezTo>
                    <a:pt x="2832" y="854"/>
                    <a:pt x="3110" y="715"/>
                    <a:pt x="3404" y="653"/>
                  </a:cubicBezTo>
                  <a:cubicBezTo>
                    <a:pt x="3113" y="225"/>
                    <a:pt x="2643" y="1"/>
                    <a:pt x="2170" y="1"/>
                  </a:cubicBezTo>
                  <a:close/>
                </a:path>
              </a:pathLst>
            </a:custGeom>
            <a:solidFill>
              <a:srgbClr val="DEC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3584275" y="1296150"/>
              <a:ext cx="69875" cy="75325"/>
            </a:xfrm>
            <a:custGeom>
              <a:avLst/>
              <a:gdLst/>
              <a:ahLst/>
              <a:cxnLst/>
              <a:rect l="l" t="t" r="r" b="b"/>
              <a:pathLst>
                <a:path w="2795" h="3013" extrusionOk="0">
                  <a:moveTo>
                    <a:pt x="1742" y="1"/>
                  </a:moveTo>
                  <a:cubicBezTo>
                    <a:pt x="1107" y="1"/>
                    <a:pt x="483" y="404"/>
                    <a:pt x="289" y="1095"/>
                  </a:cubicBezTo>
                  <a:cubicBezTo>
                    <a:pt x="0" y="2084"/>
                    <a:pt x="761" y="3012"/>
                    <a:pt x="1716" y="3012"/>
                  </a:cubicBezTo>
                  <a:cubicBezTo>
                    <a:pt x="1836" y="3012"/>
                    <a:pt x="1959" y="2997"/>
                    <a:pt x="2083" y="2966"/>
                  </a:cubicBezTo>
                  <a:cubicBezTo>
                    <a:pt x="1495" y="2379"/>
                    <a:pt x="1495" y="1435"/>
                    <a:pt x="2083" y="847"/>
                  </a:cubicBezTo>
                  <a:cubicBezTo>
                    <a:pt x="2284" y="646"/>
                    <a:pt x="2532" y="522"/>
                    <a:pt x="2795" y="460"/>
                  </a:cubicBezTo>
                  <a:lnTo>
                    <a:pt x="2795" y="445"/>
                  </a:lnTo>
                  <a:cubicBezTo>
                    <a:pt x="2496" y="141"/>
                    <a:pt x="2117" y="1"/>
                    <a:pt x="1742" y="1"/>
                  </a:cubicBezTo>
                  <a:close/>
                </a:path>
              </a:pathLst>
            </a:custGeom>
            <a:solidFill>
              <a:srgbClr val="DEC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3647050" y="1342625"/>
              <a:ext cx="62400" cy="75375"/>
            </a:xfrm>
            <a:custGeom>
              <a:avLst/>
              <a:gdLst/>
              <a:ahLst/>
              <a:cxnLst/>
              <a:rect l="l" t="t" r="r" b="b"/>
              <a:pathLst>
                <a:path w="2496" h="3015" extrusionOk="0">
                  <a:moveTo>
                    <a:pt x="1601" y="1"/>
                  </a:moveTo>
                  <a:cubicBezTo>
                    <a:pt x="882" y="1"/>
                    <a:pt x="201" y="525"/>
                    <a:pt x="114" y="1339"/>
                  </a:cubicBezTo>
                  <a:cubicBezTo>
                    <a:pt x="1" y="2268"/>
                    <a:pt x="744" y="3014"/>
                    <a:pt x="1598" y="3014"/>
                  </a:cubicBezTo>
                  <a:cubicBezTo>
                    <a:pt x="1796" y="3014"/>
                    <a:pt x="2001" y="2974"/>
                    <a:pt x="2202" y="2886"/>
                  </a:cubicBezTo>
                  <a:cubicBezTo>
                    <a:pt x="2140" y="2840"/>
                    <a:pt x="2078" y="2794"/>
                    <a:pt x="2016" y="2747"/>
                  </a:cubicBezTo>
                  <a:cubicBezTo>
                    <a:pt x="1429" y="2159"/>
                    <a:pt x="1429" y="1200"/>
                    <a:pt x="2016" y="612"/>
                  </a:cubicBezTo>
                  <a:cubicBezTo>
                    <a:pt x="2156" y="473"/>
                    <a:pt x="2310" y="365"/>
                    <a:pt x="2496" y="303"/>
                  </a:cubicBezTo>
                  <a:cubicBezTo>
                    <a:pt x="2219" y="95"/>
                    <a:pt x="1907" y="1"/>
                    <a:pt x="1601" y="1"/>
                  </a:cubicBezTo>
                  <a:close/>
                </a:path>
              </a:pathLst>
            </a:custGeom>
            <a:solidFill>
              <a:srgbClr val="DEC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3649875" y="986075"/>
              <a:ext cx="202675" cy="160600"/>
            </a:xfrm>
            <a:custGeom>
              <a:avLst/>
              <a:gdLst/>
              <a:ahLst/>
              <a:cxnLst/>
              <a:rect l="l" t="t" r="r" b="b"/>
              <a:pathLst>
                <a:path w="8107" h="6424" extrusionOk="0">
                  <a:moveTo>
                    <a:pt x="6025" y="1"/>
                  </a:moveTo>
                  <a:cubicBezTo>
                    <a:pt x="5052" y="1"/>
                    <a:pt x="4087" y="377"/>
                    <a:pt x="3358" y="1107"/>
                  </a:cubicBezTo>
                  <a:lnTo>
                    <a:pt x="697" y="3767"/>
                  </a:lnTo>
                  <a:cubicBezTo>
                    <a:pt x="32" y="4340"/>
                    <a:pt x="1" y="5361"/>
                    <a:pt x="619" y="5980"/>
                  </a:cubicBezTo>
                  <a:cubicBezTo>
                    <a:pt x="916" y="6276"/>
                    <a:pt x="1304" y="6423"/>
                    <a:pt x="1692" y="6423"/>
                  </a:cubicBezTo>
                  <a:cubicBezTo>
                    <a:pt x="2113" y="6423"/>
                    <a:pt x="2533" y="6249"/>
                    <a:pt x="2832" y="5902"/>
                  </a:cubicBezTo>
                  <a:lnTo>
                    <a:pt x="8107" y="627"/>
                  </a:lnTo>
                  <a:cubicBezTo>
                    <a:pt x="7469" y="206"/>
                    <a:pt x="6745" y="1"/>
                    <a:pt x="6025" y="1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43"/>
          <p:cNvGrpSpPr/>
          <p:nvPr/>
        </p:nvGrpSpPr>
        <p:grpSpPr>
          <a:xfrm>
            <a:off x="6352758" y="1677836"/>
            <a:ext cx="317450" cy="315995"/>
            <a:chOff x="6569725" y="936375"/>
            <a:chExt cx="671000" cy="667925"/>
          </a:xfrm>
        </p:grpSpPr>
        <p:sp>
          <p:nvSpPr>
            <p:cNvPr id="417" name="Google Shape;417;p43"/>
            <p:cNvSpPr/>
            <p:nvPr/>
          </p:nvSpPr>
          <p:spPr>
            <a:xfrm>
              <a:off x="6569725" y="936375"/>
              <a:ext cx="671000" cy="667925"/>
            </a:xfrm>
            <a:custGeom>
              <a:avLst/>
              <a:gdLst/>
              <a:ahLst/>
              <a:cxnLst/>
              <a:rect l="l" t="t" r="r" b="b"/>
              <a:pathLst>
                <a:path w="26840" h="26717" extrusionOk="0">
                  <a:moveTo>
                    <a:pt x="13422" y="1"/>
                  </a:moveTo>
                  <a:cubicBezTo>
                    <a:pt x="13316" y="1"/>
                    <a:pt x="13211" y="63"/>
                    <a:pt x="13180" y="186"/>
                  </a:cubicBezTo>
                  <a:lnTo>
                    <a:pt x="11989" y="4286"/>
                  </a:lnTo>
                  <a:lnTo>
                    <a:pt x="9591" y="759"/>
                  </a:lnTo>
                  <a:cubicBezTo>
                    <a:pt x="9540" y="679"/>
                    <a:pt x="9461" y="643"/>
                    <a:pt x="9383" y="643"/>
                  </a:cubicBezTo>
                  <a:cubicBezTo>
                    <a:pt x="9249" y="643"/>
                    <a:pt x="9118" y="748"/>
                    <a:pt x="9127" y="914"/>
                  </a:cubicBezTo>
                  <a:lnTo>
                    <a:pt x="9251" y="5168"/>
                  </a:lnTo>
                  <a:lnTo>
                    <a:pt x="5879" y="2569"/>
                  </a:lnTo>
                  <a:cubicBezTo>
                    <a:pt x="5829" y="2526"/>
                    <a:pt x="5774" y="2508"/>
                    <a:pt x="5721" y="2508"/>
                  </a:cubicBezTo>
                  <a:cubicBezTo>
                    <a:pt x="5561" y="2508"/>
                    <a:pt x="5418" y="2677"/>
                    <a:pt x="5477" y="2863"/>
                  </a:cubicBezTo>
                  <a:lnTo>
                    <a:pt x="6931" y="6854"/>
                  </a:lnTo>
                  <a:lnTo>
                    <a:pt x="2924" y="5415"/>
                  </a:lnTo>
                  <a:cubicBezTo>
                    <a:pt x="2892" y="5403"/>
                    <a:pt x="2860" y="5397"/>
                    <a:pt x="2829" y="5397"/>
                  </a:cubicBezTo>
                  <a:cubicBezTo>
                    <a:pt x="2627" y="5397"/>
                    <a:pt x="2482" y="5642"/>
                    <a:pt x="2630" y="5817"/>
                  </a:cubicBezTo>
                  <a:lnTo>
                    <a:pt x="5229" y="9190"/>
                  </a:lnTo>
                  <a:lnTo>
                    <a:pt x="975" y="9050"/>
                  </a:lnTo>
                  <a:cubicBezTo>
                    <a:pt x="712" y="9050"/>
                    <a:pt x="604" y="9375"/>
                    <a:pt x="820" y="9530"/>
                  </a:cubicBezTo>
                  <a:lnTo>
                    <a:pt x="4347" y="11912"/>
                  </a:lnTo>
                  <a:lnTo>
                    <a:pt x="263" y="13103"/>
                  </a:lnTo>
                  <a:cubicBezTo>
                    <a:pt x="0" y="13181"/>
                    <a:pt x="0" y="13536"/>
                    <a:pt x="263" y="13614"/>
                  </a:cubicBezTo>
                  <a:lnTo>
                    <a:pt x="4347" y="14805"/>
                  </a:lnTo>
                  <a:lnTo>
                    <a:pt x="820" y="17187"/>
                  </a:lnTo>
                  <a:cubicBezTo>
                    <a:pt x="604" y="17342"/>
                    <a:pt x="712" y="17667"/>
                    <a:pt x="975" y="17667"/>
                  </a:cubicBezTo>
                  <a:lnTo>
                    <a:pt x="5229" y="17528"/>
                  </a:lnTo>
                  <a:lnTo>
                    <a:pt x="5229" y="17528"/>
                  </a:lnTo>
                  <a:lnTo>
                    <a:pt x="2630" y="20900"/>
                  </a:lnTo>
                  <a:cubicBezTo>
                    <a:pt x="2482" y="21075"/>
                    <a:pt x="2627" y="21320"/>
                    <a:pt x="2829" y="21320"/>
                  </a:cubicBezTo>
                  <a:cubicBezTo>
                    <a:pt x="2860" y="21320"/>
                    <a:pt x="2892" y="21314"/>
                    <a:pt x="2924" y="21302"/>
                  </a:cubicBezTo>
                  <a:lnTo>
                    <a:pt x="6931" y="19848"/>
                  </a:lnTo>
                  <a:lnTo>
                    <a:pt x="5477" y="23870"/>
                  </a:lnTo>
                  <a:cubicBezTo>
                    <a:pt x="5405" y="24048"/>
                    <a:pt x="5561" y="24216"/>
                    <a:pt x="5728" y="24216"/>
                  </a:cubicBezTo>
                  <a:cubicBezTo>
                    <a:pt x="5779" y="24216"/>
                    <a:pt x="5832" y="24200"/>
                    <a:pt x="5879" y="24164"/>
                  </a:cubicBezTo>
                  <a:lnTo>
                    <a:pt x="9251" y="21550"/>
                  </a:lnTo>
                  <a:lnTo>
                    <a:pt x="9112" y="25804"/>
                  </a:lnTo>
                  <a:cubicBezTo>
                    <a:pt x="9112" y="25970"/>
                    <a:pt x="9241" y="26074"/>
                    <a:pt x="9375" y="26074"/>
                  </a:cubicBezTo>
                  <a:cubicBezTo>
                    <a:pt x="9454" y="26074"/>
                    <a:pt x="9534" y="26038"/>
                    <a:pt x="9591" y="25958"/>
                  </a:cubicBezTo>
                  <a:lnTo>
                    <a:pt x="11974" y="22431"/>
                  </a:lnTo>
                  <a:lnTo>
                    <a:pt x="13180" y="26531"/>
                  </a:lnTo>
                  <a:cubicBezTo>
                    <a:pt x="13211" y="26654"/>
                    <a:pt x="13316" y="26716"/>
                    <a:pt x="13422" y="26716"/>
                  </a:cubicBezTo>
                  <a:cubicBezTo>
                    <a:pt x="13528" y="26716"/>
                    <a:pt x="13637" y="26654"/>
                    <a:pt x="13675" y="26531"/>
                  </a:cubicBezTo>
                  <a:lnTo>
                    <a:pt x="14866" y="22431"/>
                  </a:lnTo>
                  <a:lnTo>
                    <a:pt x="17264" y="25958"/>
                  </a:lnTo>
                  <a:cubicBezTo>
                    <a:pt x="17316" y="26038"/>
                    <a:pt x="17394" y="26074"/>
                    <a:pt x="17472" y="26074"/>
                  </a:cubicBezTo>
                  <a:cubicBezTo>
                    <a:pt x="17606" y="26074"/>
                    <a:pt x="17738" y="25970"/>
                    <a:pt x="17728" y="25804"/>
                  </a:cubicBezTo>
                  <a:lnTo>
                    <a:pt x="17589" y="21550"/>
                  </a:lnTo>
                  <a:lnTo>
                    <a:pt x="20961" y="24164"/>
                  </a:lnTo>
                  <a:cubicBezTo>
                    <a:pt x="21009" y="24200"/>
                    <a:pt x="21061" y="24216"/>
                    <a:pt x="21112" y="24216"/>
                  </a:cubicBezTo>
                  <a:cubicBezTo>
                    <a:pt x="21279" y="24216"/>
                    <a:pt x="21435" y="24048"/>
                    <a:pt x="21364" y="23870"/>
                  </a:cubicBezTo>
                  <a:lnTo>
                    <a:pt x="19925" y="19848"/>
                  </a:lnTo>
                  <a:lnTo>
                    <a:pt x="23931" y="21302"/>
                  </a:lnTo>
                  <a:cubicBezTo>
                    <a:pt x="23960" y="21311"/>
                    <a:pt x="23989" y="21315"/>
                    <a:pt x="24016" y="21315"/>
                  </a:cubicBezTo>
                  <a:cubicBezTo>
                    <a:pt x="24221" y="21315"/>
                    <a:pt x="24362" y="21077"/>
                    <a:pt x="24225" y="20900"/>
                  </a:cubicBezTo>
                  <a:lnTo>
                    <a:pt x="21611" y="17528"/>
                  </a:lnTo>
                  <a:lnTo>
                    <a:pt x="25865" y="17667"/>
                  </a:lnTo>
                  <a:cubicBezTo>
                    <a:pt x="26128" y="17667"/>
                    <a:pt x="26236" y="17342"/>
                    <a:pt x="26020" y="17187"/>
                  </a:cubicBezTo>
                  <a:lnTo>
                    <a:pt x="22508" y="14805"/>
                  </a:lnTo>
                  <a:lnTo>
                    <a:pt x="26592" y="13598"/>
                  </a:lnTo>
                  <a:cubicBezTo>
                    <a:pt x="26840" y="13536"/>
                    <a:pt x="26840" y="13181"/>
                    <a:pt x="26592" y="13103"/>
                  </a:cubicBezTo>
                  <a:lnTo>
                    <a:pt x="22508" y="11912"/>
                  </a:lnTo>
                  <a:lnTo>
                    <a:pt x="26020" y="9530"/>
                  </a:lnTo>
                  <a:cubicBezTo>
                    <a:pt x="26236" y="9375"/>
                    <a:pt x="26128" y="9050"/>
                    <a:pt x="25865" y="9050"/>
                  </a:cubicBezTo>
                  <a:lnTo>
                    <a:pt x="21611" y="9190"/>
                  </a:lnTo>
                  <a:lnTo>
                    <a:pt x="21611" y="9190"/>
                  </a:lnTo>
                  <a:lnTo>
                    <a:pt x="24225" y="5817"/>
                  </a:lnTo>
                  <a:cubicBezTo>
                    <a:pt x="24362" y="5640"/>
                    <a:pt x="24221" y="5402"/>
                    <a:pt x="24016" y="5402"/>
                  </a:cubicBezTo>
                  <a:cubicBezTo>
                    <a:pt x="23989" y="5402"/>
                    <a:pt x="23960" y="5406"/>
                    <a:pt x="23931" y="5415"/>
                  </a:cubicBezTo>
                  <a:lnTo>
                    <a:pt x="19925" y="6854"/>
                  </a:lnTo>
                  <a:lnTo>
                    <a:pt x="21364" y="2847"/>
                  </a:lnTo>
                  <a:cubicBezTo>
                    <a:pt x="21435" y="2670"/>
                    <a:pt x="21288" y="2501"/>
                    <a:pt x="21118" y="2501"/>
                  </a:cubicBezTo>
                  <a:cubicBezTo>
                    <a:pt x="21066" y="2501"/>
                    <a:pt x="21012" y="2517"/>
                    <a:pt x="20961" y="2553"/>
                  </a:cubicBezTo>
                  <a:lnTo>
                    <a:pt x="17589" y="5168"/>
                  </a:lnTo>
                  <a:lnTo>
                    <a:pt x="17728" y="914"/>
                  </a:lnTo>
                  <a:cubicBezTo>
                    <a:pt x="17738" y="748"/>
                    <a:pt x="17606" y="643"/>
                    <a:pt x="17472" y="643"/>
                  </a:cubicBezTo>
                  <a:cubicBezTo>
                    <a:pt x="17394" y="643"/>
                    <a:pt x="17316" y="679"/>
                    <a:pt x="17264" y="759"/>
                  </a:cubicBezTo>
                  <a:lnTo>
                    <a:pt x="14866" y="4286"/>
                  </a:lnTo>
                  <a:lnTo>
                    <a:pt x="13675" y="186"/>
                  </a:lnTo>
                  <a:cubicBezTo>
                    <a:pt x="13637" y="63"/>
                    <a:pt x="13528" y="1"/>
                    <a:pt x="13422" y="1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6697725" y="1062450"/>
              <a:ext cx="415375" cy="415775"/>
            </a:xfrm>
            <a:custGeom>
              <a:avLst/>
              <a:gdLst/>
              <a:ahLst/>
              <a:cxnLst/>
              <a:rect l="l" t="t" r="r" b="b"/>
              <a:pathLst>
                <a:path w="16615" h="16631" extrusionOk="0">
                  <a:moveTo>
                    <a:pt x="8308" y="1"/>
                  </a:moveTo>
                  <a:cubicBezTo>
                    <a:pt x="3713" y="1"/>
                    <a:pt x="1" y="3729"/>
                    <a:pt x="1" y="8308"/>
                  </a:cubicBezTo>
                  <a:cubicBezTo>
                    <a:pt x="1" y="12902"/>
                    <a:pt x="3713" y="16630"/>
                    <a:pt x="8308" y="16630"/>
                  </a:cubicBezTo>
                  <a:cubicBezTo>
                    <a:pt x="12887" y="16630"/>
                    <a:pt x="16615" y="12902"/>
                    <a:pt x="16615" y="8308"/>
                  </a:cubicBezTo>
                  <a:cubicBezTo>
                    <a:pt x="16615" y="3729"/>
                    <a:pt x="12887" y="1"/>
                    <a:pt x="8308" y="1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6736400" y="1101525"/>
              <a:ext cx="337650" cy="337625"/>
            </a:xfrm>
            <a:custGeom>
              <a:avLst/>
              <a:gdLst/>
              <a:ahLst/>
              <a:cxnLst/>
              <a:rect l="l" t="t" r="r" b="b"/>
              <a:pathLst>
                <a:path w="13506" h="13505" extrusionOk="0">
                  <a:moveTo>
                    <a:pt x="6761" y="0"/>
                  </a:moveTo>
                  <a:cubicBezTo>
                    <a:pt x="3033" y="0"/>
                    <a:pt x="1" y="3017"/>
                    <a:pt x="1" y="6745"/>
                  </a:cubicBezTo>
                  <a:cubicBezTo>
                    <a:pt x="1" y="10473"/>
                    <a:pt x="3033" y="13505"/>
                    <a:pt x="6761" y="13505"/>
                  </a:cubicBezTo>
                  <a:cubicBezTo>
                    <a:pt x="10489" y="13505"/>
                    <a:pt x="13505" y="10473"/>
                    <a:pt x="13505" y="6745"/>
                  </a:cubicBezTo>
                  <a:cubicBezTo>
                    <a:pt x="13505" y="3017"/>
                    <a:pt x="10489" y="0"/>
                    <a:pt x="6761" y="0"/>
                  </a:cubicBezTo>
                  <a:close/>
                </a:path>
              </a:pathLst>
            </a:custGeom>
            <a:solidFill>
              <a:srgbClr val="E8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43"/>
          <p:cNvGrpSpPr/>
          <p:nvPr/>
        </p:nvGrpSpPr>
        <p:grpSpPr>
          <a:xfrm>
            <a:off x="4413277" y="1673040"/>
            <a:ext cx="317431" cy="325578"/>
            <a:chOff x="3396950" y="1819450"/>
            <a:chExt cx="651675" cy="668400"/>
          </a:xfrm>
        </p:grpSpPr>
        <p:sp>
          <p:nvSpPr>
            <p:cNvPr id="421" name="Google Shape;421;p43"/>
            <p:cNvSpPr/>
            <p:nvPr/>
          </p:nvSpPr>
          <p:spPr>
            <a:xfrm>
              <a:off x="3396950" y="1819450"/>
              <a:ext cx="651675" cy="668400"/>
            </a:xfrm>
            <a:custGeom>
              <a:avLst/>
              <a:gdLst/>
              <a:ahLst/>
              <a:cxnLst/>
              <a:rect l="l" t="t" r="r" b="b"/>
              <a:pathLst>
                <a:path w="26067" h="26736" extrusionOk="0">
                  <a:moveTo>
                    <a:pt x="23672" y="0"/>
                  </a:moveTo>
                  <a:cubicBezTo>
                    <a:pt x="23504" y="0"/>
                    <a:pt x="23332" y="18"/>
                    <a:pt x="23158" y="56"/>
                  </a:cubicBezTo>
                  <a:lnTo>
                    <a:pt x="9174" y="3073"/>
                  </a:lnTo>
                  <a:cubicBezTo>
                    <a:pt x="7658" y="3413"/>
                    <a:pt x="6560" y="4759"/>
                    <a:pt x="6560" y="6321"/>
                  </a:cubicBezTo>
                  <a:lnTo>
                    <a:pt x="6560" y="20383"/>
                  </a:lnTo>
                  <a:cubicBezTo>
                    <a:pt x="6030" y="20178"/>
                    <a:pt x="5472" y="20076"/>
                    <a:pt x="4914" y="20076"/>
                  </a:cubicBezTo>
                  <a:cubicBezTo>
                    <a:pt x="4462" y="20076"/>
                    <a:pt x="4010" y="20143"/>
                    <a:pt x="3574" y="20274"/>
                  </a:cubicBezTo>
                  <a:cubicBezTo>
                    <a:pt x="1393" y="20893"/>
                    <a:pt x="1" y="22780"/>
                    <a:pt x="480" y="24528"/>
                  </a:cubicBezTo>
                  <a:cubicBezTo>
                    <a:pt x="845" y="25890"/>
                    <a:pt x="2250" y="26735"/>
                    <a:pt x="3893" y="26735"/>
                  </a:cubicBezTo>
                  <a:cubicBezTo>
                    <a:pt x="4342" y="26735"/>
                    <a:pt x="4808" y="26672"/>
                    <a:pt x="5276" y="26540"/>
                  </a:cubicBezTo>
                  <a:cubicBezTo>
                    <a:pt x="7179" y="25998"/>
                    <a:pt x="8493" y="24467"/>
                    <a:pt x="8462" y="22935"/>
                  </a:cubicBezTo>
                  <a:lnTo>
                    <a:pt x="8462" y="8363"/>
                  </a:lnTo>
                  <a:cubicBezTo>
                    <a:pt x="8462" y="7682"/>
                    <a:pt x="8927" y="7110"/>
                    <a:pt x="9576" y="6971"/>
                  </a:cubicBezTo>
                  <a:lnTo>
                    <a:pt x="23561" y="3939"/>
                  </a:lnTo>
                  <a:cubicBezTo>
                    <a:pt x="23599" y="3929"/>
                    <a:pt x="23638" y="3924"/>
                    <a:pt x="23675" y="3924"/>
                  </a:cubicBezTo>
                  <a:cubicBezTo>
                    <a:pt x="23923" y="3924"/>
                    <a:pt x="24133" y="4134"/>
                    <a:pt x="24133" y="4403"/>
                  </a:cubicBezTo>
                  <a:lnTo>
                    <a:pt x="24133" y="16577"/>
                  </a:lnTo>
                  <a:cubicBezTo>
                    <a:pt x="23596" y="16378"/>
                    <a:pt x="23031" y="16276"/>
                    <a:pt x="22466" y="16276"/>
                  </a:cubicBezTo>
                  <a:cubicBezTo>
                    <a:pt x="22021" y="16276"/>
                    <a:pt x="21577" y="16339"/>
                    <a:pt x="21147" y="16469"/>
                  </a:cubicBezTo>
                  <a:cubicBezTo>
                    <a:pt x="18966" y="17088"/>
                    <a:pt x="17574" y="18990"/>
                    <a:pt x="18053" y="20723"/>
                  </a:cubicBezTo>
                  <a:cubicBezTo>
                    <a:pt x="18419" y="22100"/>
                    <a:pt x="19830" y="22939"/>
                    <a:pt x="21478" y="22939"/>
                  </a:cubicBezTo>
                  <a:cubicBezTo>
                    <a:pt x="21923" y="22939"/>
                    <a:pt x="22385" y="22878"/>
                    <a:pt x="22849" y="22750"/>
                  </a:cubicBezTo>
                  <a:cubicBezTo>
                    <a:pt x="24767" y="22208"/>
                    <a:pt x="26067" y="20677"/>
                    <a:pt x="26036" y="19145"/>
                  </a:cubicBezTo>
                  <a:lnTo>
                    <a:pt x="26036" y="2376"/>
                  </a:lnTo>
                  <a:cubicBezTo>
                    <a:pt x="26036" y="1037"/>
                    <a:pt x="24949" y="0"/>
                    <a:pt x="23672" y="0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398900" y="2336425"/>
              <a:ext cx="183975" cy="151000"/>
            </a:xfrm>
            <a:custGeom>
              <a:avLst/>
              <a:gdLst/>
              <a:ahLst/>
              <a:cxnLst/>
              <a:rect l="l" t="t" r="r" b="b"/>
              <a:pathLst>
                <a:path w="7359" h="6040" extrusionOk="0">
                  <a:moveTo>
                    <a:pt x="2578" y="1"/>
                  </a:moveTo>
                  <a:cubicBezTo>
                    <a:pt x="2486" y="1"/>
                    <a:pt x="2392" y="25"/>
                    <a:pt x="2305" y="75"/>
                  </a:cubicBezTo>
                  <a:cubicBezTo>
                    <a:pt x="835" y="941"/>
                    <a:pt x="0" y="2442"/>
                    <a:pt x="387" y="3834"/>
                  </a:cubicBezTo>
                  <a:cubicBezTo>
                    <a:pt x="752" y="5186"/>
                    <a:pt x="2162" y="6039"/>
                    <a:pt x="3810" y="6039"/>
                  </a:cubicBezTo>
                  <a:cubicBezTo>
                    <a:pt x="4256" y="6039"/>
                    <a:pt x="4718" y="5977"/>
                    <a:pt x="5182" y="5845"/>
                  </a:cubicBezTo>
                  <a:cubicBezTo>
                    <a:pt x="5878" y="5644"/>
                    <a:pt x="6528" y="5304"/>
                    <a:pt x="7085" y="4824"/>
                  </a:cubicBezTo>
                  <a:cubicBezTo>
                    <a:pt x="7359" y="4581"/>
                    <a:pt x="7169" y="4128"/>
                    <a:pt x="6809" y="4128"/>
                  </a:cubicBezTo>
                  <a:cubicBezTo>
                    <a:pt x="6803" y="4128"/>
                    <a:pt x="6797" y="4128"/>
                    <a:pt x="6791" y="4128"/>
                  </a:cubicBezTo>
                  <a:cubicBezTo>
                    <a:pt x="6734" y="4130"/>
                    <a:pt x="6677" y="4131"/>
                    <a:pt x="6621" y="4131"/>
                  </a:cubicBezTo>
                  <a:cubicBezTo>
                    <a:pt x="4992" y="4131"/>
                    <a:pt x="3607" y="3277"/>
                    <a:pt x="3233" y="1931"/>
                  </a:cubicBezTo>
                  <a:cubicBezTo>
                    <a:pt x="3125" y="1545"/>
                    <a:pt x="3109" y="1142"/>
                    <a:pt x="3187" y="756"/>
                  </a:cubicBezTo>
                  <a:cubicBezTo>
                    <a:pt x="3233" y="570"/>
                    <a:pt x="3171" y="384"/>
                    <a:pt x="3048" y="245"/>
                  </a:cubicBezTo>
                  <a:lnTo>
                    <a:pt x="2955" y="168"/>
                  </a:lnTo>
                  <a:cubicBezTo>
                    <a:pt x="2853" y="56"/>
                    <a:pt x="2717" y="1"/>
                    <a:pt x="2578" y="1"/>
                  </a:cubicBez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838225" y="2241650"/>
              <a:ext cx="183500" cy="150675"/>
            </a:xfrm>
            <a:custGeom>
              <a:avLst/>
              <a:gdLst/>
              <a:ahLst/>
              <a:cxnLst/>
              <a:rect l="l" t="t" r="r" b="b"/>
              <a:pathLst>
                <a:path w="7340" h="6027" extrusionOk="0">
                  <a:moveTo>
                    <a:pt x="2569" y="1"/>
                  </a:moveTo>
                  <a:cubicBezTo>
                    <a:pt x="2474" y="1"/>
                    <a:pt x="2378" y="25"/>
                    <a:pt x="2290" y="76"/>
                  </a:cubicBezTo>
                  <a:cubicBezTo>
                    <a:pt x="820" y="927"/>
                    <a:pt x="0" y="2427"/>
                    <a:pt x="372" y="3820"/>
                  </a:cubicBezTo>
                  <a:cubicBezTo>
                    <a:pt x="736" y="5181"/>
                    <a:pt x="2141" y="6026"/>
                    <a:pt x="3785" y="6026"/>
                  </a:cubicBezTo>
                  <a:cubicBezTo>
                    <a:pt x="4233" y="6026"/>
                    <a:pt x="4699" y="5963"/>
                    <a:pt x="5167" y="5831"/>
                  </a:cubicBezTo>
                  <a:cubicBezTo>
                    <a:pt x="5863" y="5645"/>
                    <a:pt x="6513" y="5289"/>
                    <a:pt x="7070" y="4825"/>
                  </a:cubicBezTo>
                  <a:cubicBezTo>
                    <a:pt x="7339" y="4571"/>
                    <a:pt x="7159" y="4127"/>
                    <a:pt x="6811" y="4127"/>
                  </a:cubicBezTo>
                  <a:cubicBezTo>
                    <a:pt x="6799" y="4127"/>
                    <a:pt x="6788" y="4128"/>
                    <a:pt x="6776" y="4129"/>
                  </a:cubicBezTo>
                  <a:cubicBezTo>
                    <a:pt x="6732" y="4130"/>
                    <a:pt x="6688" y="4131"/>
                    <a:pt x="6644" y="4131"/>
                  </a:cubicBezTo>
                  <a:cubicBezTo>
                    <a:pt x="4999" y="4131"/>
                    <a:pt x="3595" y="3288"/>
                    <a:pt x="3218" y="1932"/>
                  </a:cubicBezTo>
                  <a:cubicBezTo>
                    <a:pt x="3110" y="1546"/>
                    <a:pt x="3094" y="1143"/>
                    <a:pt x="3171" y="741"/>
                  </a:cubicBezTo>
                  <a:cubicBezTo>
                    <a:pt x="3218" y="571"/>
                    <a:pt x="3156" y="385"/>
                    <a:pt x="3032" y="246"/>
                  </a:cubicBezTo>
                  <a:lnTo>
                    <a:pt x="2939" y="153"/>
                  </a:lnTo>
                  <a:cubicBezTo>
                    <a:pt x="2839" y="53"/>
                    <a:pt x="2706" y="1"/>
                    <a:pt x="2569" y="1"/>
                  </a:cubicBez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3607725" y="1876275"/>
              <a:ext cx="391025" cy="152275"/>
            </a:xfrm>
            <a:custGeom>
              <a:avLst/>
              <a:gdLst/>
              <a:ahLst/>
              <a:cxnLst/>
              <a:rect l="l" t="t" r="r" b="b"/>
              <a:pathLst>
                <a:path w="15641" h="6091" extrusionOk="0">
                  <a:moveTo>
                    <a:pt x="14697" y="1"/>
                  </a:moveTo>
                  <a:cubicBezTo>
                    <a:pt x="14625" y="1"/>
                    <a:pt x="14553" y="9"/>
                    <a:pt x="14480" y="26"/>
                  </a:cubicBezTo>
                  <a:lnTo>
                    <a:pt x="1099" y="2934"/>
                  </a:lnTo>
                  <a:cubicBezTo>
                    <a:pt x="449" y="3089"/>
                    <a:pt x="1" y="3661"/>
                    <a:pt x="1" y="4327"/>
                  </a:cubicBezTo>
                  <a:lnTo>
                    <a:pt x="1" y="6090"/>
                  </a:lnTo>
                  <a:cubicBezTo>
                    <a:pt x="1" y="5409"/>
                    <a:pt x="465" y="4837"/>
                    <a:pt x="1114" y="4698"/>
                  </a:cubicBezTo>
                  <a:lnTo>
                    <a:pt x="15068" y="1681"/>
                  </a:lnTo>
                  <a:cubicBezTo>
                    <a:pt x="15102" y="1674"/>
                    <a:pt x="15137" y="1670"/>
                    <a:pt x="15172" y="1670"/>
                  </a:cubicBezTo>
                  <a:cubicBezTo>
                    <a:pt x="15275" y="1670"/>
                    <a:pt x="15373" y="1705"/>
                    <a:pt x="15454" y="1774"/>
                  </a:cubicBezTo>
                  <a:cubicBezTo>
                    <a:pt x="15578" y="1867"/>
                    <a:pt x="15640" y="1991"/>
                    <a:pt x="15640" y="2145"/>
                  </a:cubicBezTo>
                  <a:lnTo>
                    <a:pt x="15640" y="954"/>
                  </a:lnTo>
                  <a:cubicBezTo>
                    <a:pt x="15640" y="412"/>
                    <a:pt x="15201" y="1"/>
                    <a:pt x="14697" y="1"/>
                  </a:cubicBez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43"/>
          <p:cNvGrpSpPr/>
          <p:nvPr/>
        </p:nvGrpSpPr>
        <p:grpSpPr>
          <a:xfrm>
            <a:off x="5400139" y="3212259"/>
            <a:ext cx="289714" cy="374506"/>
            <a:chOff x="6602600" y="1987900"/>
            <a:chExt cx="516700" cy="667925"/>
          </a:xfrm>
        </p:grpSpPr>
        <p:sp>
          <p:nvSpPr>
            <p:cNvPr id="426" name="Google Shape;426;p43"/>
            <p:cNvSpPr/>
            <p:nvPr/>
          </p:nvSpPr>
          <p:spPr>
            <a:xfrm>
              <a:off x="6693475" y="2399600"/>
              <a:ext cx="19750" cy="123650"/>
            </a:xfrm>
            <a:custGeom>
              <a:avLst/>
              <a:gdLst/>
              <a:ahLst/>
              <a:cxnLst/>
              <a:rect l="l" t="t" r="r" b="b"/>
              <a:pathLst>
                <a:path w="790" h="4946" extrusionOk="0">
                  <a:moveTo>
                    <a:pt x="413" y="0"/>
                  </a:moveTo>
                  <a:cubicBezTo>
                    <a:pt x="389" y="0"/>
                    <a:pt x="365" y="3"/>
                    <a:pt x="341" y="8"/>
                  </a:cubicBezTo>
                  <a:cubicBezTo>
                    <a:pt x="140" y="23"/>
                    <a:pt x="1" y="209"/>
                    <a:pt x="1" y="410"/>
                  </a:cubicBezTo>
                  <a:lnTo>
                    <a:pt x="1" y="4556"/>
                  </a:lnTo>
                  <a:cubicBezTo>
                    <a:pt x="1" y="4741"/>
                    <a:pt x="140" y="4911"/>
                    <a:pt x="341" y="4942"/>
                  </a:cubicBezTo>
                  <a:cubicBezTo>
                    <a:pt x="358" y="4945"/>
                    <a:pt x="375" y="4946"/>
                    <a:pt x="392" y="4946"/>
                  </a:cubicBezTo>
                  <a:cubicBezTo>
                    <a:pt x="604" y="4946"/>
                    <a:pt x="789" y="4771"/>
                    <a:pt x="789" y="4556"/>
                  </a:cubicBezTo>
                  <a:lnTo>
                    <a:pt x="789" y="394"/>
                  </a:lnTo>
                  <a:cubicBezTo>
                    <a:pt x="789" y="173"/>
                    <a:pt x="616" y="0"/>
                    <a:pt x="413" y="0"/>
                  </a:cubicBez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6677225" y="2476250"/>
              <a:ext cx="53025" cy="106875"/>
            </a:xfrm>
            <a:custGeom>
              <a:avLst/>
              <a:gdLst/>
              <a:ahLst/>
              <a:cxnLst/>
              <a:rect l="l" t="t" r="r" b="b"/>
              <a:pathLst>
                <a:path w="2121" h="4275" extrusionOk="0">
                  <a:moveTo>
                    <a:pt x="1060" y="1"/>
                  </a:moveTo>
                  <a:cubicBezTo>
                    <a:pt x="550" y="1"/>
                    <a:pt x="40" y="337"/>
                    <a:pt x="1" y="1010"/>
                  </a:cubicBezTo>
                  <a:cubicBezTo>
                    <a:pt x="1" y="1598"/>
                    <a:pt x="465" y="4274"/>
                    <a:pt x="1053" y="4274"/>
                  </a:cubicBezTo>
                  <a:cubicBezTo>
                    <a:pt x="1641" y="4274"/>
                    <a:pt x="2120" y="1582"/>
                    <a:pt x="2120" y="1010"/>
                  </a:cubicBezTo>
                  <a:cubicBezTo>
                    <a:pt x="2081" y="337"/>
                    <a:pt x="1571" y="1"/>
                    <a:pt x="1060" y="1"/>
                  </a:cubicBezTo>
                  <a:close/>
                </a:path>
              </a:pathLst>
            </a:custGeom>
            <a:solidFill>
              <a:srgbClr val="E8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6677225" y="2474800"/>
              <a:ext cx="26725" cy="108325"/>
            </a:xfrm>
            <a:custGeom>
              <a:avLst/>
              <a:gdLst/>
              <a:ahLst/>
              <a:cxnLst/>
              <a:rect l="l" t="t" r="r" b="b"/>
              <a:pathLst>
                <a:path w="1069" h="4333" extrusionOk="0">
                  <a:moveTo>
                    <a:pt x="1068" y="1"/>
                  </a:moveTo>
                  <a:cubicBezTo>
                    <a:pt x="480" y="1"/>
                    <a:pt x="1" y="480"/>
                    <a:pt x="1" y="1068"/>
                  </a:cubicBezTo>
                  <a:cubicBezTo>
                    <a:pt x="1" y="1640"/>
                    <a:pt x="480" y="4332"/>
                    <a:pt x="1068" y="4332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E8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7017950" y="2399400"/>
              <a:ext cx="20125" cy="123800"/>
            </a:xfrm>
            <a:custGeom>
              <a:avLst/>
              <a:gdLst/>
              <a:ahLst/>
              <a:cxnLst/>
              <a:rect l="l" t="t" r="r" b="b"/>
              <a:pathLst>
                <a:path w="805" h="4952" extrusionOk="0">
                  <a:moveTo>
                    <a:pt x="403" y="0"/>
                  </a:moveTo>
                  <a:cubicBezTo>
                    <a:pt x="171" y="16"/>
                    <a:pt x="0" y="201"/>
                    <a:pt x="16" y="418"/>
                  </a:cubicBezTo>
                  <a:lnTo>
                    <a:pt x="16" y="4564"/>
                  </a:lnTo>
                  <a:cubicBezTo>
                    <a:pt x="16" y="4765"/>
                    <a:pt x="186" y="4935"/>
                    <a:pt x="403" y="4950"/>
                  </a:cubicBezTo>
                  <a:cubicBezTo>
                    <a:pt x="411" y="4951"/>
                    <a:pt x="419" y="4951"/>
                    <a:pt x="428" y="4951"/>
                  </a:cubicBezTo>
                  <a:cubicBezTo>
                    <a:pt x="633" y="4951"/>
                    <a:pt x="805" y="4772"/>
                    <a:pt x="805" y="4564"/>
                  </a:cubicBezTo>
                  <a:lnTo>
                    <a:pt x="805" y="387"/>
                  </a:lnTo>
                  <a:cubicBezTo>
                    <a:pt x="805" y="170"/>
                    <a:pt x="619" y="0"/>
                    <a:pt x="403" y="0"/>
                  </a:cubicBez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7001325" y="2474800"/>
              <a:ext cx="53000" cy="108325"/>
            </a:xfrm>
            <a:custGeom>
              <a:avLst/>
              <a:gdLst/>
              <a:ahLst/>
              <a:cxnLst/>
              <a:rect l="l" t="t" r="r" b="b"/>
              <a:pathLst>
                <a:path w="2120" h="4333" extrusionOk="0">
                  <a:moveTo>
                    <a:pt x="1052" y="1"/>
                  </a:moveTo>
                  <a:cubicBezTo>
                    <a:pt x="464" y="1"/>
                    <a:pt x="0" y="480"/>
                    <a:pt x="0" y="1068"/>
                  </a:cubicBezTo>
                  <a:cubicBezTo>
                    <a:pt x="0" y="1656"/>
                    <a:pt x="464" y="4332"/>
                    <a:pt x="1052" y="4332"/>
                  </a:cubicBezTo>
                  <a:cubicBezTo>
                    <a:pt x="1640" y="4332"/>
                    <a:pt x="2119" y="1640"/>
                    <a:pt x="2119" y="1068"/>
                  </a:cubicBezTo>
                  <a:cubicBezTo>
                    <a:pt x="2119" y="480"/>
                    <a:pt x="1640" y="1"/>
                    <a:pt x="1052" y="1"/>
                  </a:cubicBezTo>
                  <a:close/>
                </a:path>
              </a:pathLst>
            </a:custGeom>
            <a:solidFill>
              <a:srgbClr val="E8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7000925" y="2474800"/>
              <a:ext cx="26325" cy="108325"/>
            </a:xfrm>
            <a:custGeom>
              <a:avLst/>
              <a:gdLst/>
              <a:ahLst/>
              <a:cxnLst/>
              <a:rect l="l" t="t" r="r" b="b"/>
              <a:pathLst>
                <a:path w="1053" h="4333" extrusionOk="0">
                  <a:moveTo>
                    <a:pt x="1053" y="1"/>
                  </a:moveTo>
                  <a:cubicBezTo>
                    <a:pt x="465" y="1"/>
                    <a:pt x="1" y="480"/>
                    <a:pt x="1" y="1068"/>
                  </a:cubicBezTo>
                  <a:cubicBezTo>
                    <a:pt x="1" y="1640"/>
                    <a:pt x="465" y="4332"/>
                    <a:pt x="1053" y="4332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rgbClr val="E8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6856300" y="2481775"/>
              <a:ext cx="19750" cy="105600"/>
            </a:xfrm>
            <a:custGeom>
              <a:avLst/>
              <a:gdLst/>
              <a:ahLst/>
              <a:cxnLst/>
              <a:rect l="l" t="t" r="r" b="b"/>
              <a:pathLst>
                <a:path w="790" h="4224" extrusionOk="0">
                  <a:moveTo>
                    <a:pt x="0" y="0"/>
                  </a:moveTo>
                  <a:lnTo>
                    <a:pt x="0" y="4223"/>
                  </a:lnTo>
                  <a:lnTo>
                    <a:pt x="789" y="4223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6839275" y="2547500"/>
              <a:ext cx="53000" cy="108325"/>
            </a:xfrm>
            <a:custGeom>
              <a:avLst/>
              <a:gdLst/>
              <a:ahLst/>
              <a:cxnLst/>
              <a:rect l="l" t="t" r="r" b="b"/>
              <a:pathLst>
                <a:path w="2120" h="4333" extrusionOk="0">
                  <a:moveTo>
                    <a:pt x="1052" y="1"/>
                  </a:moveTo>
                  <a:cubicBezTo>
                    <a:pt x="465" y="1"/>
                    <a:pt x="1" y="480"/>
                    <a:pt x="1" y="1068"/>
                  </a:cubicBezTo>
                  <a:cubicBezTo>
                    <a:pt x="1" y="1656"/>
                    <a:pt x="465" y="4332"/>
                    <a:pt x="1052" y="4332"/>
                  </a:cubicBezTo>
                  <a:cubicBezTo>
                    <a:pt x="1640" y="4332"/>
                    <a:pt x="2120" y="1641"/>
                    <a:pt x="2120" y="1068"/>
                  </a:cubicBezTo>
                  <a:cubicBezTo>
                    <a:pt x="2120" y="480"/>
                    <a:pt x="1640" y="1"/>
                    <a:pt x="1052" y="1"/>
                  </a:cubicBezTo>
                  <a:close/>
                </a:path>
              </a:pathLst>
            </a:custGeom>
            <a:solidFill>
              <a:srgbClr val="E8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6838900" y="2547125"/>
              <a:ext cx="26700" cy="108700"/>
            </a:xfrm>
            <a:custGeom>
              <a:avLst/>
              <a:gdLst/>
              <a:ahLst/>
              <a:cxnLst/>
              <a:rect l="l" t="t" r="r" b="b"/>
              <a:pathLst>
                <a:path w="1068" h="4348" extrusionOk="0">
                  <a:moveTo>
                    <a:pt x="1067" y="0"/>
                  </a:moveTo>
                  <a:cubicBezTo>
                    <a:pt x="480" y="0"/>
                    <a:pt x="0" y="495"/>
                    <a:pt x="0" y="1083"/>
                  </a:cubicBezTo>
                  <a:cubicBezTo>
                    <a:pt x="0" y="1656"/>
                    <a:pt x="480" y="4347"/>
                    <a:pt x="1067" y="4347"/>
                  </a:cubicBezTo>
                  <a:lnTo>
                    <a:pt x="1067" y="0"/>
                  </a:lnTo>
                  <a:close/>
                </a:path>
              </a:pathLst>
            </a:custGeom>
            <a:solidFill>
              <a:srgbClr val="E8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6801000" y="2021950"/>
              <a:ext cx="129175" cy="229725"/>
            </a:xfrm>
            <a:custGeom>
              <a:avLst/>
              <a:gdLst/>
              <a:ahLst/>
              <a:cxnLst/>
              <a:rect l="l" t="t" r="r" b="b"/>
              <a:pathLst>
                <a:path w="5167" h="9189" extrusionOk="0">
                  <a:moveTo>
                    <a:pt x="2583" y="789"/>
                  </a:moveTo>
                  <a:cubicBezTo>
                    <a:pt x="2707" y="789"/>
                    <a:pt x="3202" y="1222"/>
                    <a:pt x="3759" y="3156"/>
                  </a:cubicBezTo>
                  <a:cubicBezTo>
                    <a:pt x="4177" y="4594"/>
                    <a:pt x="4393" y="6080"/>
                    <a:pt x="4393" y="6605"/>
                  </a:cubicBezTo>
                  <a:cubicBezTo>
                    <a:pt x="4362" y="7565"/>
                    <a:pt x="3558" y="8338"/>
                    <a:pt x="2599" y="8338"/>
                  </a:cubicBezTo>
                  <a:cubicBezTo>
                    <a:pt x="1624" y="8338"/>
                    <a:pt x="835" y="7565"/>
                    <a:pt x="804" y="6605"/>
                  </a:cubicBezTo>
                  <a:cubicBezTo>
                    <a:pt x="804" y="6080"/>
                    <a:pt x="1021" y="4594"/>
                    <a:pt x="1423" y="3156"/>
                  </a:cubicBezTo>
                  <a:cubicBezTo>
                    <a:pt x="1965" y="1222"/>
                    <a:pt x="2460" y="789"/>
                    <a:pt x="2583" y="789"/>
                  </a:cubicBezTo>
                  <a:close/>
                  <a:moveTo>
                    <a:pt x="2583" y="0"/>
                  </a:moveTo>
                  <a:cubicBezTo>
                    <a:pt x="2135" y="0"/>
                    <a:pt x="1748" y="325"/>
                    <a:pt x="1392" y="1006"/>
                  </a:cubicBezTo>
                  <a:cubicBezTo>
                    <a:pt x="1083" y="1624"/>
                    <a:pt x="835" y="2274"/>
                    <a:pt x="665" y="2939"/>
                  </a:cubicBezTo>
                  <a:cubicBezTo>
                    <a:pt x="248" y="4378"/>
                    <a:pt x="0" y="5956"/>
                    <a:pt x="0" y="6605"/>
                  </a:cubicBezTo>
                  <a:cubicBezTo>
                    <a:pt x="0" y="8029"/>
                    <a:pt x="1160" y="9189"/>
                    <a:pt x="2583" y="9189"/>
                  </a:cubicBezTo>
                  <a:cubicBezTo>
                    <a:pt x="4007" y="9173"/>
                    <a:pt x="5167" y="8029"/>
                    <a:pt x="5167" y="6605"/>
                  </a:cubicBezTo>
                  <a:cubicBezTo>
                    <a:pt x="5167" y="5956"/>
                    <a:pt x="4919" y="4378"/>
                    <a:pt x="4517" y="2939"/>
                  </a:cubicBezTo>
                  <a:cubicBezTo>
                    <a:pt x="4331" y="2274"/>
                    <a:pt x="4084" y="1624"/>
                    <a:pt x="3790" y="1006"/>
                  </a:cubicBezTo>
                  <a:cubicBezTo>
                    <a:pt x="3419" y="325"/>
                    <a:pt x="3032" y="0"/>
                    <a:pt x="2583" y="0"/>
                  </a:cubicBez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6818000" y="2079525"/>
              <a:ext cx="211950" cy="188025"/>
            </a:xfrm>
            <a:custGeom>
              <a:avLst/>
              <a:gdLst/>
              <a:ahLst/>
              <a:cxnLst/>
              <a:rect l="l" t="t" r="r" b="b"/>
              <a:pathLst>
                <a:path w="8478" h="7521" extrusionOk="0">
                  <a:moveTo>
                    <a:pt x="7373" y="795"/>
                  </a:moveTo>
                  <a:cubicBezTo>
                    <a:pt x="7504" y="795"/>
                    <a:pt x="7562" y="819"/>
                    <a:pt x="7565" y="822"/>
                  </a:cubicBezTo>
                  <a:cubicBezTo>
                    <a:pt x="7658" y="915"/>
                    <a:pt x="7704" y="1580"/>
                    <a:pt x="6714" y="3328"/>
                  </a:cubicBezTo>
                  <a:cubicBezTo>
                    <a:pt x="5987" y="4643"/>
                    <a:pt x="5090" y="5849"/>
                    <a:pt x="4719" y="6205"/>
                  </a:cubicBezTo>
                  <a:cubicBezTo>
                    <a:pt x="4354" y="6570"/>
                    <a:pt x="3907" y="6733"/>
                    <a:pt x="3469" y="6733"/>
                  </a:cubicBezTo>
                  <a:cubicBezTo>
                    <a:pt x="2549" y="6733"/>
                    <a:pt x="1666" y="6016"/>
                    <a:pt x="1656" y="4937"/>
                  </a:cubicBezTo>
                  <a:cubicBezTo>
                    <a:pt x="1640" y="4457"/>
                    <a:pt x="1826" y="3993"/>
                    <a:pt x="2182" y="3668"/>
                  </a:cubicBezTo>
                  <a:cubicBezTo>
                    <a:pt x="5482" y="1093"/>
                    <a:pt x="6902" y="795"/>
                    <a:pt x="7373" y="795"/>
                  </a:cubicBezTo>
                  <a:close/>
                  <a:moveTo>
                    <a:pt x="7424" y="0"/>
                  </a:moveTo>
                  <a:cubicBezTo>
                    <a:pt x="7404" y="0"/>
                    <a:pt x="7384" y="1"/>
                    <a:pt x="7364" y="2"/>
                  </a:cubicBezTo>
                  <a:cubicBezTo>
                    <a:pt x="5802" y="2"/>
                    <a:pt x="2398" y="2338"/>
                    <a:pt x="1625" y="3111"/>
                  </a:cubicBezTo>
                  <a:cubicBezTo>
                    <a:pt x="1" y="4736"/>
                    <a:pt x="1161" y="7520"/>
                    <a:pt x="3450" y="7520"/>
                  </a:cubicBezTo>
                  <a:cubicBezTo>
                    <a:pt x="4146" y="7520"/>
                    <a:pt x="4796" y="7257"/>
                    <a:pt x="5276" y="6762"/>
                  </a:cubicBezTo>
                  <a:cubicBezTo>
                    <a:pt x="5740" y="6314"/>
                    <a:pt x="6683" y="5014"/>
                    <a:pt x="7411" y="3715"/>
                  </a:cubicBezTo>
                  <a:cubicBezTo>
                    <a:pt x="7751" y="3111"/>
                    <a:pt x="8045" y="2493"/>
                    <a:pt x="8261" y="1827"/>
                  </a:cubicBezTo>
                  <a:cubicBezTo>
                    <a:pt x="8478" y="1100"/>
                    <a:pt x="8431" y="590"/>
                    <a:pt x="8122" y="265"/>
                  </a:cubicBezTo>
                  <a:cubicBezTo>
                    <a:pt x="7935" y="93"/>
                    <a:pt x="7682" y="0"/>
                    <a:pt x="7424" y="0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6855900" y="2177025"/>
              <a:ext cx="229750" cy="129200"/>
            </a:xfrm>
            <a:custGeom>
              <a:avLst/>
              <a:gdLst/>
              <a:ahLst/>
              <a:cxnLst/>
              <a:rect l="l" t="t" r="r" b="b"/>
              <a:pathLst>
                <a:path w="9190" h="5168" extrusionOk="0">
                  <a:moveTo>
                    <a:pt x="2584" y="789"/>
                  </a:moveTo>
                  <a:lnTo>
                    <a:pt x="2584" y="805"/>
                  </a:lnTo>
                  <a:cubicBezTo>
                    <a:pt x="3095" y="805"/>
                    <a:pt x="4580" y="1006"/>
                    <a:pt x="6034" y="1439"/>
                  </a:cubicBezTo>
                  <a:cubicBezTo>
                    <a:pt x="7967" y="1965"/>
                    <a:pt x="8401" y="2475"/>
                    <a:pt x="8401" y="2599"/>
                  </a:cubicBezTo>
                  <a:cubicBezTo>
                    <a:pt x="8401" y="2723"/>
                    <a:pt x="7967" y="3218"/>
                    <a:pt x="6034" y="3759"/>
                  </a:cubicBezTo>
                  <a:cubicBezTo>
                    <a:pt x="4580" y="4162"/>
                    <a:pt x="3095" y="4378"/>
                    <a:pt x="2584" y="4378"/>
                  </a:cubicBezTo>
                  <a:cubicBezTo>
                    <a:pt x="1594" y="4378"/>
                    <a:pt x="790" y="3574"/>
                    <a:pt x="790" y="2584"/>
                  </a:cubicBezTo>
                  <a:cubicBezTo>
                    <a:pt x="790" y="1594"/>
                    <a:pt x="1594" y="789"/>
                    <a:pt x="2584" y="789"/>
                  </a:cubicBezTo>
                  <a:close/>
                  <a:moveTo>
                    <a:pt x="2584" y="0"/>
                  </a:moveTo>
                  <a:cubicBezTo>
                    <a:pt x="1145" y="0"/>
                    <a:pt x="1" y="1160"/>
                    <a:pt x="1" y="2584"/>
                  </a:cubicBezTo>
                  <a:cubicBezTo>
                    <a:pt x="1" y="4007"/>
                    <a:pt x="1145" y="5167"/>
                    <a:pt x="2584" y="5167"/>
                  </a:cubicBezTo>
                  <a:cubicBezTo>
                    <a:pt x="3218" y="5167"/>
                    <a:pt x="4812" y="4920"/>
                    <a:pt x="6250" y="4517"/>
                  </a:cubicBezTo>
                  <a:cubicBezTo>
                    <a:pt x="6915" y="4332"/>
                    <a:pt x="7565" y="4100"/>
                    <a:pt x="8184" y="3790"/>
                  </a:cubicBezTo>
                  <a:cubicBezTo>
                    <a:pt x="8849" y="3419"/>
                    <a:pt x="9189" y="3032"/>
                    <a:pt x="9189" y="2584"/>
                  </a:cubicBezTo>
                  <a:cubicBezTo>
                    <a:pt x="9189" y="2151"/>
                    <a:pt x="8849" y="1748"/>
                    <a:pt x="8184" y="1393"/>
                  </a:cubicBezTo>
                  <a:cubicBezTo>
                    <a:pt x="7565" y="1083"/>
                    <a:pt x="6915" y="836"/>
                    <a:pt x="6250" y="665"/>
                  </a:cubicBezTo>
                  <a:cubicBezTo>
                    <a:pt x="4812" y="263"/>
                    <a:pt x="3234" y="0"/>
                    <a:pt x="2584" y="0"/>
                  </a:cubicBez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6834625" y="2216950"/>
              <a:ext cx="195325" cy="187150"/>
            </a:xfrm>
            <a:custGeom>
              <a:avLst/>
              <a:gdLst/>
              <a:ahLst/>
              <a:cxnLst/>
              <a:rect l="l" t="t" r="r" b="b"/>
              <a:pathLst>
                <a:path w="7813" h="7486" extrusionOk="0">
                  <a:moveTo>
                    <a:pt x="2785" y="755"/>
                  </a:moveTo>
                  <a:cubicBezTo>
                    <a:pt x="3265" y="755"/>
                    <a:pt x="3729" y="940"/>
                    <a:pt x="4054" y="1281"/>
                  </a:cubicBezTo>
                  <a:cubicBezTo>
                    <a:pt x="4425" y="1652"/>
                    <a:pt x="5322" y="2843"/>
                    <a:pt x="6049" y="4158"/>
                  </a:cubicBezTo>
                  <a:cubicBezTo>
                    <a:pt x="7039" y="5906"/>
                    <a:pt x="6993" y="6571"/>
                    <a:pt x="6900" y="6664"/>
                  </a:cubicBezTo>
                  <a:cubicBezTo>
                    <a:pt x="6899" y="6665"/>
                    <a:pt x="6894" y="6665"/>
                    <a:pt x="6885" y="6665"/>
                  </a:cubicBezTo>
                  <a:cubicBezTo>
                    <a:pt x="6693" y="6665"/>
                    <a:pt x="4689" y="6459"/>
                    <a:pt x="1517" y="3818"/>
                  </a:cubicBezTo>
                  <a:cubicBezTo>
                    <a:pt x="759" y="3183"/>
                    <a:pt x="821" y="1977"/>
                    <a:pt x="1517" y="1281"/>
                  </a:cubicBezTo>
                  <a:cubicBezTo>
                    <a:pt x="1857" y="940"/>
                    <a:pt x="2306" y="755"/>
                    <a:pt x="2785" y="755"/>
                  </a:cubicBezTo>
                  <a:close/>
                  <a:moveTo>
                    <a:pt x="2834" y="0"/>
                  </a:moveTo>
                  <a:cubicBezTo>
                    <a:pt x="2172" y="0"/>
                    <a:pt x="1509" y="252"/>
                    <a:pt x="1006" y="755"/>
                  </a:cubicBezTo>
                  <a:cubicBezTo>
                    <a:pt x="16" y="1745"/>
                    <a:pt x="1" y="3353"/>
                    <a:pt x="960" y="4359"/>
                  </a:cubicBezTo>
                  <a:cubicBezTo>
                    <a:pt x="1749" y="5132"/>
                    <a:pt x="5137" y="7484"/>
                    <a:pt x="6699" y="7484"/>
                  </a:cubicBezTo>
                  <a:cubicBezTo>
                    <a:pt x="6717" y="7485"/>
                    <a:pt x="6734" y="7485"/>
                    <a:pt x="6752" y="7485"/>
                  </a:cubicBezTo>
                  <a:cubicBezTo>
                    <a:pt x="7012" y="7485"/>
                    <a:pt x="7269" y="7379"/>
                    <a:pt x="7457" y="7205"/>
                  </a:cubicBezTo>
                  <a:cubicBezTo>
                    <a:pt x="7766" y="6896"/>
                    <a:pt x="7813" y="6385"/>
                    <a:pt x="7596" y="5643"/>
                  </a:cubicBezTo>
                  <a:cubicBezTo>
                    <a:pt x="7380" y="4993"/>
                    <a:pt x="7086" y="4359"/>
                    <a:pt x="6746" y="3771"/>
                  </a:cubicBezTo>
                  <a:cubicBezTo>
                    <a:pt x="6018" y="2472"/>
                    <a:pt x="5075" y="1172"/>
                    <a:pt x="4611" y="708"/>
                  </a:cubicBezTo>
                  <a:cubicBezTo>
                    <a:pt x="4116" y="236"/>
                    <a:pt x="3475" y="0"/>
                    <a:pt x="2834" y="0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6701200" y="2215800"/>
              <a:ext cx="196500" cy="188300"/>
            </a:xfrm>
            <a:custGeom>
              <a:avLst/>
              <a:gdLst/>
              <a:ahLst/>
              <a:cxnLst/>
              <a:rect l="l" t="t" r="r" b="b"/>
              <a:pathLst>
                <a:path w="7860" h="7532" extrusionOk="0">
                  <a:moveTo>
                    <a:pt x="5028" y="801"/>
                  </a:moveTo>
                  <a:cubicBezTo>
                    <a:pt x="6019" y="801"/>
                    <a:pt x="6823" y="1605"/>
                    <a:pt x="6823" y="2595"/>
                  </a:cubicBezTo>
                  <a:cubicBezTo>
                    <a:pt x="6838" y="3075"/>
                    <a:pt x="6653" y="3539"/>
                    <a:pt x="6297" y="3864"/>
                  </a:cubicBezTo>
                  <a:cubicBezTo>
                    <a:pt x="3155" y="6527"/>
                    <a:pt x="1206" y="6712"/>
                    <a:pt x="944" y="6712"/>
                  </a:cubicBezTo>
                  <a:cubicBezTo>
                    <a:pt x="926" y="6712"/>
                    <a:pt x="916" y="6711"/>
                    <a:pt x="914" y="6710"/>
                  </a:cubicBezTo>
                  <a:cubicBezTo>
                    <a:pt x="836" y="6617"/>
                    <a:pt x="790" y="5952"/>
                    <a:pt x="1764" y="4204"/>
                  </a:cubicBezTo>
                  <a:cubicBezTo>
                    <a:pt x="2507" y="2889"/>
                    <a:pt x="3404" y="1682"/>
                    <a:pt x="3760" y="1327"/>
                  </a:cubicBezTo>
                  <a:cubicBezTo>
                    <a:pt x="4100" y="986"/>
                    <a:pt x="4564" y="801"/>
                    <a:pt x="5028" y="801"/>
                  </a:cubicBezTo>
                  <a:close/>
                  <a:moveTo>
                    <a:pt x="5028" y="0"/>
                  </a:moveTo>
                  <a:cubicBezTo>
                    <a:pt x="4367" y="0"/>
                    <a:pt x="3706" y="251"/>
                    <a:pt x="3203" y="754"/>
                  </a:cubicBezTo>
                  <a:cubicBezTo>
                    <a:pt x="2754" y="1218"/>
                    <a:pt x="1811" y="2518"/>
                    <a:pt x="1084" y="3817"/>
                  </a:cubicBezTo>
                  <a:cubicBezTo>
                    <a:pt x="728" y="4405"/>
                    <a:pt x="450" y="5039"/>
                    <a:pt x="233" y="5689"/>
                  </a:cubicBezTo>
                  <a:cubicBezTo>
                    <a:pt x="1" y="6431"/>
                    <a:pt x="47" y="6942"/>
                    <a:pt x="372" y="7251"/>
                  </a:cubicBezTo>
                  <a:cubicBezTo>
                    <a:pt x="561" y="7425"/>
                    <a:pt x="803" y="7531"/>
                    <a:pt x="1075" y="7531"/>
                  </a:cubicBezTo>
                  <a:cubicBezTo>
                    <a:pt x="1093" y="7531"/>
                    <a:pt x="1112" y="7531"/>
                    <a:pt x="1130" y="7530"/>
                  </a:cubicBezTo>
                  <a:cubicBezTo>
                    <a:pt x="2677" y="7530"/>
                    <a:pt x="6080" y="5178"/>
                    <a:pt x="6854" y="4405"/>
                  </a:cubicBezTo>
                  <a:cubicBezTo>
                    <a:pt x="7859" y="3399"/>
                    <a:pt x="7859" y="1760"/>
                    <a:pt x="6854" y="754"/>
                  </a:cubicBezTo>
                  <a:cubicBezTo>
                    <a:pt x="6351" y="251"/>
                    <a:pt x="5690" y="0"/>
                    <a:pt x="5028" y="0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6800225" y="2230000"/>
              <a:ext cx="131125" cy="231675"/>
            </a:xfrm>
            <a:custGeom>
              <a:avLst/>
              <a:gdLst/>
              <a:ahLst/>
              <a:cxnLst/>
              <a:rect l="l" t="t" r="r" b="b"/>
              <a:pathLst>
                <a:path w="5245" h="9267" extrusionOk="0">
                  <a:moveTo>
                    <a:pt x="2614" y="867"/>
                  </a:moveTo>
                  <a:cubicBezTo>
                    <a:pt x="3604" y="867"/>
                    <a:pt x="4393" y="1671"/>
                    <a:pt x="4393" y="2661"/>
                  </a:cubicBezTo>
                  <a:cubicBezTo>
                    <a:pt x="4393" y="3172"/>
                    <a:pt x="4177" y="4657"/>
                    <a:pt x="3775" y="6111"/>
                  </a:cubicBezTo>
                  <a:cubicBezTo>
                    <a:pt x="3233" y="8045"/>
                    <a:pt x="2738" y="8478"/>
                    <a:pt x="2614" y="8478"/>
                  </a:cubicBezTo>
                  <a:cubicBezTo>
                    <a:pt x="2491" y="8478"/>
                    <a:pt x="1996" y="8045"/>
                    <a:pt x="1454" y="6111"/>
                  </a:cubicBezTo>
                  <a:cubicBezTo>
                    <a:pt x="1052" y="4657"/>
                    <a:pt x="820" y="3172"/>
                    <a:pt x="820" y="2661"/>
                  </a:cubicBezTo>
                  <a:cubicBezTo>
                    <a:pt x="820" y="1671"/>
                    <a:pt x="1624" y="867"/>
                    <a:pt x="2614" y="867"/>
                  </a:cubicBezTo>
                  <a:close/>
                  <a:moveTo>
                    <a:pt x="2614" y="1"/>
                  </a:moveTo>
                  <a:cubicBezTo>
                    <a:pt x="1160" y="1"/>
                    <a:pt x="0" y="1192"/>
                    <a:pt x="47" y="2646"/>
                  </a:cubicBezTo>
                  <a:cubicBezTo>
                    <a:pt x="47" y="3296"/>
                    <a:pt x="294" y="4889"/>
                    <a:pt x="696" y="6312"/>
                  </a:cubicBezTo>
                  <a:cubicBezTo>
                    <a:pt x="866" y="6977"/>
                    <a:pt x="1114" y="7627"/>
                    <a:pt x="1423" y="8246"/>
                  </a:cubicBezTo>
                  <a:cubicBezTo>
                    <a:pt x="1779" y="8926"/>
                    <a:pt x="2181" y="9267"/>
                    <a:pt x="2614" y="9267"/>
                  </a:cubicBezTo>
                  <a:cubicBezTo>
                    <a:pt x="3063" y="9267"/>
                    <a:pt x="3450" y="8926"/>
                    <a:pt x="3821" y="8246"/>
                  </a:cubicBezTo>
                  <a:cubicBezTo>
                    <a:pt x="4130" y="7627"/>
                    <a:pt x="4378" y="6977"/>
                    <a:pt x="4548" y="6312"/>
                  </a:cubicBezTo>
                  <a:cubicBezTo>
                    <a:pt x="4950" y="4889"/>
                    <a:pt x="5198" y="3296"/>
                    <a:pt x="5198" y="2646"/>
                  </a:cubicBezTo>
                  <a:cubicBezTo>
                    <a:pt x="5244" y="1192"/>
                    <a:pt x="4069" y="1"/>
                    <a:pt x="2614" y="1"/>
                  </a:cubicBez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6645525" y="2177025"/>
              <a:ext cx="230125" cy="129200"/>
            </a:xfrm>
            <a:custGeom>
              <a:avLst/>
              <a:gdLst/>
              <a:ahLst/>
              <a:cxnLst/>
              <a:rect l="l" t="t" r="r" b="b"/>
              <a:pathLst>
                <a:path w="9205" h="5168" extrusionOk="0">
                  <a:moveTo>
                    <a:pt x="6621" y="774"/>
                  </a:moveTo>
                  <a:cubicBezTo>
                    <a:pt x="7611" y="774"/>
                    <a:pt x="8416" y="1578"/>
                    <a:pt x="8416" y="2568"/>
                  </a:cubicBezTo>
                  <a:cubicBezTo>
                    <a:pt x="8416" y="3558"/>
                    <a:pt x="7611" y="4363"/>
                    <a:pt x="6621" y="4363"/>
                  </a:cubicBezTo>
                  <a:cubicBezTo>
                    <a:pt x="6111" y="4363"/>
                    <a:pt x="4610" y="4146"/>
                    <a:pt x="3172" y="3744"/>
                  </a:cubicBezTo>
                  <a:cubicBezTo>
                    <a:pt x="1238" y="3202"/>
                    <a:pt x="805" y="2707"/>
                    <a:pt x="805" y="2584"/>
                  </a:cubicBezTo>
                  <a:cubicBezTo>
                    <a:pt x="805" y="2460"/>
                    <a:pt x="1238" y="1965"/>
                    <a:pt x="3172" y="1423"/>
                  </a:cubicBezTo>
                  <a:cubicBezTo>
                    <a:pt x="4610" y="1006"/>
                    <a:pt x="6111" y="789"/>
                    <a:pt x="6621" y="789"/>
                  </a:cubicBezTo>
                  <a:lnTo>
                    <a:pt x="6621" y="774"/>
                  </a:lnTo>
                  <a:close/>
                  <a:moveTo>
                    <a:pt x="6621" y="0"/>
                  </a:moveTo>
                  <a:cubicBezTo>
                    <a:pt x="5956" y="0"/>
                    <a:pt x="4378" y="263"/>
                    <a:pt x="2940" y="665"/>
                  </a:cubicBezTo>
                  <a:cubicBezTo>
                    <a:pt x="2274" y="836"/>
                    <a:pt x="1625" y="1083"/>
                    <a:pt x="1006" y="1393"/>
                  </a:cubicBezTo>
                  <a:cubicBezTo>
                    <a:pt x="341" y="1748"/>
                    <a:pt x="0" y="2151"/>
                    <a:pt x="0" y="2584"/>
                  </a:cubicBezTo>
                  <a:cubicBezTo>
                    <a:pt x="0" y="3032"/>
                    <a:pt x="341" y="3419"/>
                    <a:pt x="1006" y="3790"/>
                  </a:cubicBezTo>
                  <a:cubicBezTo>
                    <a:pt x="1625" y="4100"/>
                    <a:pt x="2274" y="4332"/>
                    <a:pt x="2940" y="4517"/>
                  </a:cubicBezTo>
                  <a:cubicBezTo>
                    <a:pt x="4394" y="4920"/>
                    <a:pt x="5972" y="5167"/>
                    <a:pt x="6621" y="5167"/>
                  </a:cubicBezTo>
                  <a:cubicBezTo>
                    <a:pt x="8044" y="5167"/>
                    <a:pt x="9205" y="4007"/>
                    <a:pt x="9205" y="2584"/>
                  </a:cubicBezTo>
                  <a:cubicBezTo>
                    <a:pt x="9205" y="1160"/>
                    <a:pt x="8044" y="0"/>
                    <a:pt x="6621" y="0"/>
                  </a:cubicBez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6701200" y="2079525"/>
              <a:ext cx="211975" cy="188025"/>
            </a:xfrm>
            <a:custGeom>
              <a:avLst/>
              <a:gdLst/>
              <a:ahLst/>
              <a:cxnLst/>
              <a:rect l="l" t="t" r="r" b="b"/>
              <a:pathLst>
                <a:path w="8479" h="7521" extrusionOk="0">
                  <a:moveTo>
                    <a:pt x="1195" y="784"/>
                  </a:moveTo>
                  <a:cubicBezTo>
                    <a:pt x="1735" y="784"/>
                    <a:pt x="3151" y="1142"/>
                    <a:pt x="6297" y="3684"/>
                  </a:cubicBezTo>
                  <a:cubicBezTo>
                    <a:pt x="6653" y="3993"/>
                    <a:pt x="6854" y="4457"/>
                    <a:pt x="6823" y="4952"/>
                  </a:cubicBezTo>
                  <a:cubicBezTo>
                    <a:pt x="6823" y="6031"/>
                    <a:pt x="5936" y="6741"/>
                    <a:pt x="5013" y="6741"/>
                  </a:cubicBezTo>
                  <a:cubicBezTo>
                    <a:pt x="4573" y="6741"/>
                    <a:pt x="4124" y="6580"/>
                    <a:pt x="3760" y="6221"/>
                  </a:cubicBezTo>
                  <a:cubicBezTo>
                    <a:pt x="3404" y="5849"/>
                    <a:pt x="2507" y="4643"/>
                    <a:pt x="1764" y="3328"/>
                  </a:cubicBezTo>
                  <a:cubicBezTo>
                    <a:pt x="790" y="1580"/>
                    <a:pt x="836" y="930"/>
                    <a:pt x="914" y="837"/>
                  </a:cubicBezTo>
                  <a:cubicBezTo>
                    <a:pt x="922" y="829"/>
                    <a:pt x="1003" y="784"/>
                    <a:pt x="1195" y="784"/>
                  </a:cubicBezTo>
                  <a:close/>
                  <a:moveTo>
                    <a:pt x="1070" y="0"/>
                  </a:moveTo>
                  <a:cubicBezTo>
                    <a:pt x="812" y="0"/>
                    <a:pt x="559" y="93"/>
                    <a:pt x="372" y="265"/>
                  </a:cubicBezTo>
                  <a:cubicBezTo>
                    <a:pt x="47" y="590"/>
                    <a:pt x="1" y="1100"/>
                    <a:pt x="233" y="1827"/>
                  </a:cubicBezTo>
                  <a:cubicBezTo>
                    <a:pt x="450" y="2493"/>
                    <a:pt x="728" y="3111"/>
                    <a:pt x="1084" y="3715"/>
                  </a:cubicBezTo>
                  <a:cubicBezTo>
                    <a:pt x="1811" y="5014"/>
                    <a:pt x="2754" y="6314"/>
                    <a:pt x="3203" y="6762"/>
                  </a:cubicBezTo>
                  <a:cubicBezTo>
                    <a:pt x="3698" y="7257"/>
                    <a:pt x="4348" y="7520"/>
                    <a:pt x="5028" y="7520"/>
                  </a:cubicBezTo>
                  <a:lnTo>
                    <a:pt x="5044" y="7520"/>
                  </a:lnTo>
                  <a:cubicBezTo>
                    <a:pt x="7333" y="7520"/>
                    <a:pt x="8478" y="4736"/>
                    <a:pt x="6854" y="3111"/>
                  </a:cubicBezTo>
                  <a:cubicBezTo>
                    <a:pt x="6080" y="2338"/>
                    <a:pt x="2677" y="2"/>
                    <a:pt x="1130" y="2"/>
                  </a:cubicBezTo>
                  <a:cubicBezTo>
                    <a:pt x="1110" y="1"/>
                    <a:pt x="1090" y="0"/>
                    <a:pt x="1070" y="0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6602600" y="1997575"/>
              <a:ext cx="507025" cy="488175"/>
            </a:xfrm>
            <a:custGeom>
              <a:avLst/>
              <a:gdLst/>
              <a:ahLst/>
              <a:cxnLst/>
              <a:rect l="l" t="t" r="r" b="b"/>
              <a:pathLst>
                <a:path w="20281" h="19527" extrusionOk="0">
                  <a:moveTo>
                    <a:pt x="10538" y="1575"/>
                  </a:moveTo>
                  <a:cubicBezTo>
                    <a:pt x="11589" y="1575"/>
                    <a:pt x="12649" y="1778"/>
                    <a:pt x="13660" y="2197"/>
                  </a:cubicBezTo>
                  <a:cubicBezTo>
                    <a:pt x="16723" y="3466"/>
                    <a:pt x="18703" y="6451"/>
                    <a:pt x="18703" y="9762"/>
                  </a:cubicBezTo>
                  <a:cubicBezTo>
                    <a:pt x="18703" y="14279"/>
                    <a:pt x="15036" y="17945"/>
                    <a:pt x="10519" y="17945"/>
                  </a:cubicBezTo>
                  <a:cubicBezTo>
                    <a:pt x="7209" y="17945"/>
                    <a:pt x="4223" y="15949"/>
                    <a:pt x="2955" y="12902"/>
                  </a:cubicBezTo>
                  <a:cubicBezTo>
                    <a:pt x="1702" y="9839"/>
                    <a:pt x="2398" y="6312"/>
                    <a:pt x="4734" y="3976"/>
                  </a:cubicBezTo>
                  <a:cubicBezTo>
                    <a:pt x="6309" y="2411"/>
                    <a:pt x="8405" y="1575"/>
                    <a:pt x="10538" y="1575"/>
                  </a:cubicBezTo>
                  <a:close/>
                  <a:moveTo>
                    <a:pt x="10519" y="1"/>
                  </a:moveTo>
                  <a:cubicBezTo>
                    <a:pt x="6575" y="1"/>
                    <a:pt x="3017" y="2383"/>
                    <a:pt x="1501" y="6034"/>
                  </a:cubicBezTo>
                  <a:cubicBezTo>
                    <a:pt x="0" y="9684"/>
                    <a:pt x="836" y="13876"/>
                    <a:pt x="3620" y="16661"/>
                  </a:cubicBezTo>
                  <a:cubicBezTo>
                    <a:pt x="5492" y="18533"/>
                    <a:pt x="7987" y="19527"/>
                    <a:pt x="10525" y="19527"/>
                  </a:cubicBezTo>
                  <a:cubicBezTo>
                    <a:pt x="11784" y="19527"/>
                    <a:pt x="13053" y="19283"/>
                    <a:pt x="14263" y="18780"/>
                  </a:cubicBezTo>
                  <a:cubicBezTo>
                    <a:pt x="17914" y="17280"/>
                    <a:pt x="20281" y="13706"/>
                    <a:pt x="20281" y="9762"/>
                  </a:cubicBezTo>
                  <a:cubicBezTo>
                    <a:pt x="20281" y="4378"/>
                    <a:pt x="15918" y="1"/>
                    <a:pt x="10519" y="1"/>
                  </a:cubicBezTo>
                  <a:close/>
                </a:path>
              </a:pathLst>
            </a:custGeom>
            <a:solidFill>
              <a:srgbClr val="572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6879100" y="2037000"/>
              <a:ext cx="220850" cy="409250"/>
            </a:xfrm>
            <a:custGeom>
              <a:avLst/>
              <a:gdLst/>
              <a:ahLst/>
              <a:cxnLst/>
              <a:rect l="l" t="t" r="r" b="b"/>
              <a:pathLst>
                <a:path w="8834" h="16370" extrusionOk="0">
                  <a:moveTo>
                    <a:pt x="640" y="1"/>
                  </a:moveTo>
                  <a:cubicBezTo>
                    <a:pt x="602" y="1"/>
                    <a:pt x="565" y="1"/>
                    <a:pt x="527" y="1"/>
                  </a:cubicBezTo>
                  <a:cubicBezTo>
                    <a:pt x="357" y="1"/>
                    <a:pt x="171" y="1"/>
                    <a:pt x="1" y="17"/>
                  </a:cubicBezTo>
                  <a:cubicBezTo>
                    <a:pt x="4301" y="311"/>
                    <a:pt x="7643" y="3869"/>
                    <a:pt x="7643" y="8185"/>
                  </a:cubicBezTo>
                  <a:cubicBezTo>
                    <a:pt x="7643" y="12501"/>
                    <a:pt x="4301" y="16074"/>
                    <a:pt x="1" y="16352"/>
                  </a:cubicBezTo>
                  <a:cubicBezTo>
                    <a:pt x="171" y="16368"/>
                    <a:pt x="357" y="16368"/>
                    <a:pt x="527" y="16368"/>
                  </a:cubicBezTo>
                  <a:cubicBezTo>
                    <a:pt x="574" y="16369"/>
                    <a:pt x="621" y="16369"/>
                    <a:pt x="668" y="16369"/>
                  </a:cubicBezTo>
                  <a:cubicBezTo>
                    <a:pt x="5167" y="16369"/>
                    <a:pt x="8834" y="12716"/>
                    <a:pt x="8834" y="8185"/>
                  </a:cubicBezTo>
                  <a:cubicBezTo>
                    <a:pt x="8834" y="3659"/>
                    <a:pt x="5152" y="1"/>
                    <a:pt x="640" y="1"/>
                  </a:cubicBezTo>
                  <a:close/>
                </a:path>
              </a:pathLst>
            </a:custGeom>
            <a:solidFill>
              <a:srgbClr val="572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6621550" y="1997575"/>
              <a:ext cx="257575" cy="488475"/>
            </a:xfrm>
            <a:custGeom>
              <a:avLst/>
              <a:gdLst/>
              <a:ahLst/>
              <a:cxnLst/>
              <a:rect l="l" t="t" r="r" b="b"/>
              <a:pathLst>
                <a:path w="10303" h="19539" extrusionOk="0">
                  <a:moveTo>
                    <a:pt x="9761" y="1"/>
                  </a:moveTo>
                  <a:cubicBezTo>
                    <a:pt x="4378" y="1"/>
                    <a:pt x="0" y="4378"/>
                    <a:pt x="0" y="9777"/>
                  </a:cubicBezTo>
                  <a:cubicBezTo>
                    <a:pt x="0" y="15160"/>
                    <a:pt x="4378" y="19538"/>
                    <a:pt x="9761" y="19538"/>
                  </a:cubicBezTo>
                  <a:cubicBezTo>
                    <a:pt x="9947" y="19538"/>
                    <a:pt x="10117" y="19538"/>
                    <a:pt x="10303" y="19523"/>
                  </a:cubicBezTo>
                  <a:cubicBezTo>
                    <a:pt x="5121" y="19244"/>
                    <a:pt x="1068" y="14959"/>
                    <a:pt x="1068" y="9762"/>
                  </a:cubicBezTo>
                  <a:cubicBezTo>
                    <a:pt x="1068" y="4579"/>
                    <a:pt x="5121" y="310"/>
                    <a:pt x="10303" y="16"/>
                  </a:cubicBezTo>
                  <a:cubicBezTo>
                    <a:pt x="10117" y="16"/>
                    <a:pt x="9947" y="1"/>
                    <a:pt x="9761" y="1"/>
                  </a:cubicBezTo>
                  <a:close/>
                </a:path>
              </a:pathLst>
            </a:custGeom>
            <a:solidFill>
              <a:srgbClr val="572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6826525" y="2202925"/>
              <a:ext cx="78125" cy="77775"/>
            </a:xfrm>
            <a:custGeom>
              <a:avLst/>
              <a:gdLst/>
              <a:ahLst/>
              <a:cxnLst/>
              <a:rect l="l" t="t" r="r" b="b"/>
              <a:pathLst>
                <a:path w="3125" h="3111" extrusionOk="0">
                  <a:moveTo>
                    <a:pt x="1562" y="1"/>
                  </a:moveTo>
                  <a:cubicBezTo>
                    <a:pt x="712" y="1"/>
                    <a:pt x="0" y="697"/>
                    <a:pt x="0" y="1548"/>
                  </a:cubicBezTo>
                  <a:cubicBezTo>
                    <a:pt x="0" y="2414"/>
                    <a:pt x="712" y="3110"/>
                    <a:pt x="1562" y="3110"/>
                  </a:cubicBezTo>
                  <a:cubicBezTo>
                    <a:pt x="2429" y="3110"/>
                    <a:pt x="3125" y="2414"/>
                    <a:pt x="3125" y="1548"/>
                  </a:cubicBezTo>
                  <a:cubicBezTo>
                    <a:pt x="3125" y="697"/>
                    <a:pt x="2429" y="1"/>
                    <a:pt x="1562" y="1"/>
                  </a:cubicBezTo>
                  <a:close/>
                </a:path>
              </a:pathLst>
            </a:custGeom>
            <a:solidFill>
              <a:srgbClr val="572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6823025" y="2202775"/>
              <a:ext cx="56100" cy="77925"/>
            </a:xfrm>
            <a:custGeom>
              <a:avLst/>
              <a:gdLst/>
              <a:ahLst/>
              <a:cxnLst/>
              <a:rect l="l" t="t" r="r" b="b"/>
              <a:pathLst>
                <a:path w="2244" h="3117" extrusionOk="0">
                  <a:moveTo>
                    <a:pt x="1700" y="1"/>
                  </a:moveTo>
                  <a:cubicBezTo>
                    <a:pt x="972" y="1"/>
                    <a:pt x="307" y="521"/>
                    <a:pt x="171" y="1291"/>
                  </a:cubicBezTo>
                  <a:cubicBezTo>
                    <a:pt x="1" y="2234"/>
                    <a:pt x="743" y="3116"/>
                    <a:pt x="1702" y="3116"/>
                  </a:cubicBezTo>
                  <a:cubicBezTo>
                    <a:pt x="1888" y="3116"/>
                    <a:pt x="2074" y="3085"/>
                    <a:pt x="2244" y="3023"/>
                  </a:cubicBezTo>
                  <a:cubicBezTo>
                    <a:pt x="1625" y="2791"/>
                    <a:pt x="1207" y="2219"/>
                    <a:pt x="1207" y="1554"/>
                  </a:cubicBezTo>
                  <a:cubicBezTo>
                    <a:pt x="1207" y="904"/>
                    <a:pt x="1625" y="316"/>
                    <a:pt x="2244" y="100"/>
                  </a:cubicBezTo>
                  <a:cubicBezTo>
                    <a:pt x="2063" y="32"/>
                    <a:pt x="1880" y="1"/>
                    <a:pt x="1700" y="1"/>
                  </a:cubicBezTo>
                  <a:close/>
                </a:path>
              </a:pathLst>
            </a:custGeom>
            <a:solidFill>
              <a:srgbClr val="572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6856300" y="1987900"/>
              <a:ext cx="19750" cy="58825"/>
            </a:xfrm>
            <a:custGeom>
              <a:avLst/>
              <a:gdLst/>
              <a:ahLst/>
              <a:cxnLst/>
              <a:rect l="l" t="t" r="r" b="b"/>
              <a:pathLst>
                <a:path w="790" h="2353" extrusionOk="0">
                  <a:moveTo>
                    <a:pt x="402" y="1"/>
                  </a:moveTo>
                  <a:cubicBezTo>
                    <a:pt x="170" y="16"/>
                    <a:pt x="0" y="202"/>
                    <a:pt x="16" y="418"/>
                  </a:cubicBezTo>
                  <a:lnTo>
                    <a:pt x="16" y="1950"/>
                  </a:lnTo>
                  <a:cubicBezTo>
                    <a:pt x="16" y="2167"/>
                    <a:pt x="186" y="2337"/>
                    <a:pt x="402" y="2352"/>
                  </a:cubicBezTo>
                  <a:cubicBezTo>
                    <a:pt x="619" y="2352"/>
                    <a:pt x="789" y="2182"/>
                    <a:pt x="789" y="1965"/>
                  </a:cubicBezTo>
                  <a:lnTo>
                    <a:pt x="789" y="388"/>
                  </a:lnTo>
                  <a:cubicBezTo>
                    <a:pt x="789" y="171"/>
                    <a:pt x="619" y="1"/>
                    <a:pt x="402" y="1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6856300" y="2436525"/>
              <a:ext cx="19750" cy="58800"/>
            </a:xfrm>
            <a:custGeom>
              <a:avLst/>
              <a:gdLst/>
              <a:ahLst/>
              <a:cxnLst/>
              <a:rect l="l" t="t" r="r" b="b"/>
              <a:pathLst>
                <a:path w="790" h="2352" extrusionOk="0">
                  <a:moveTo>
                    <a:pt x="402" y="0"/>
                  </a:moveTo>
                  <a:cubicBezTo>
                    <a:pt x="170" y="16"/>
                    <a:pt x="0" y="201"/>
                    <a:pt x="16" y="418"/>
                  </a:cubicBezTo>
                  <a:lnTo>
                    <a:pt x="16" y="1949"/>
                  </a:lnTo>
                  <a:cubicBezTo>
                    <a:pt x="16" y="2166"/>
                    <a:pt x="186" y="2336"/>
                    <a:pt x="402" y="2352"/>
                  </a:cubicBezTo>
                  <a:cubicBezTo>
                    <a:pt x="619" y="2352"/>
                    <a:pt x="789" y="2181"/>
                    <a:pt x="789" y="1965"/>
                  </a:cubicBezTo>
                  <a:lnTo>
                    <a:pt x="789" y="387"/>
                  </a:lnTo>
                  <a:cubicBezTo>
                    <a:pt x="789" y="170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7060475" y="2232325"/>
              <a:ext cx="58825" cy="19750"/>
            </a:xfrm>
            <a:custGeom>
              <a:avLst/>
              <a:gdLst/>
              <a:ahLst/>
              <a:cxnLst/>
              <a:rect l="l" t="t" r="r" b="b"/>
              <a:pathLst>
                <a:path w="2353" h="790" extrusionOk="0">
                  <a:moveTo>
                    <a:pt x="388" y="0"/>
                  </a:moveTo>
                  <a:cubicBezTo>
                    <a:pt x="171" y="0"/>
                    <a:pt x="1" y="186"/>
                    <a:pt x="1" y="403"/>
                  </a:cubicBezTo>
                  <a:cubicBezTo>
                    <a:pt x="16" y="619"/>
                    <a:pt x="202" y="789"/>
                    <a:pt x="419" y="789"/>
                  </a:cubicBezTo>
                  <a:lnTo>
                    <a:pt x="1966" y="789"/>
                  </a:lnTo>
                  <a:cubicBezTo>
                    <a:pt x="2182" y="789"/>
                    <a:pt x="2352" y="604"/>
                    <a:pt x="2352" y="387"/>
                  </a:cubicBezTo>
                  <a:cubicBezTo>
                    <a:pt x="2337" y="171"/>
                    <a:pt x="2151" y="0"/>
                    <a:pt x="1935" y="0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7060475" y="2232700"/>
              <a:ext cx="36400" cy="19375"/>
            </a:xfrm>
            <a:custGeom>
              <a:avLst/>
              <a:gdLst/>
              <a:ahLst/>
              <a:cxnLst/>
              <a:rect l="l" t="t" r="r" b="b"/>
              <a:pathLst>
                <a:path w="1456" h="775" extrusionOk="0">
                  <a:moveTo>
                    <a:pt x="388" y="1"/>
                  </a:moveTo>
                  <a:cubicBezTo>
                    <a:pt x="171" y="1"/>
                    <a:pt x="1" y="187"/>
                    <a:pt x="1" y="403"/>
                  </a:cubicBezTo>
                  <a:cubicBezTo>
                    <a:pt x="32" y="620"/>
                    <a:pt x="202" y="774"/>
                    <a:pt x="419" y="774"/>
                  </a:cubicBezTo>
                  <a:lnTo>
                    <a:pt x="1440" y="774"/>
                  </a:lnTo>
                  <a:cubicBezTo>
                    <a:pt x="1440" y="651"/>
                    <a:pt x="1455" y="511"/>
                    <a:pt x="1455" y="388"/>
                  </a:cubicBezTo>
                  <a:cubicBezTo>
                    <a:pt x="1455" y="264"/>
                    <a:pt x="1455" y="125"/>
                    <a:pt x="1440" y="1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6611875" y="2232325"/>
              <a:ext cx="58800" cy="19750"/>
            </a:xfrm>
            <a:custGeom>
              <a:avLst/>
              <a:gdLst/>
              <a:ahLst/>
              <a:cxnLst/>
              <a:rect l="l" t="t" r="r" b="b"/>
              <a:pathLst>
                <a:path w="2352" h="790" extrusionOk="0">
                  <a:moveTo>
                    <a:pt x="387" y="0"/>
                  </a:moveTo>
                  <a:cubicBezTo>
                    <a:pt x="171" y="0"/>
                    <a:pt x="1" y="186"/>
                    <a:pt x="1" y="403"/>
                  </a:cubicBezTo>
                  <a:cubicBezTo>
                    <a:pt x="16" y="619"/>
                    <a:pt x="202" y="789"/>
                    <a:pt x="418" y="789"/>
                  </a:cubicBezTo>
                  <a:lnTo>
                    <a:pt x="1965" y="789"/>
                  </a:lnTo>
                  <a:cubicBezTo>
                    <a:pt x="2182" y="789"/>
                    <a:pt x="2352" y="604"/>
                    <a:pt x="2352" y="387"/>
                  </a:cubicBezTo>
                  <a:cubicBezTo>
                    <a:pt x="2336" y="171"/>
                    <a:pt x="2151" y="0"/>
                    <a:pt x="1934" y="0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6996775" y="2059100"/>
              <a:ext cx="55400" cy="47950"/>
            </a:xfrm>
            <a:custGeom>
              <a:avLst/>
              <a:gdLst/>
              <a:ahLst/>
              <a:cxnLst/>
              <a:rect l="l" t="t" r="r" b="b"/>
              <a:pathLst>
                <a:path w="2216" h="1918" extrusionOk="0">
                  <a:moveTo>
                    <a:pt x="1648" y="0"/>
                  </a:moveTo>
                  <a:cubicBezTo>
                    <a:pt x="1556" y="0"/>
                    <a:pt x="1460" y="37"/>
                    <a:pt x="1373" y="123"/>
                  </a:cubicBezTo>
                  <a:lnTo>
                    <a:pt x="260" y="1237"/>
                  </a:lnTo>
                  <a:cubicBezTo>
                    <a:pt x="1" y="1480"/>
                    <a:pt x="176" y="1918"/>
                    <a:pt x="520" y="1918"/>
                  </a:cubicBezTo>
                  <a:cubicBezTo>
                    <a:pt x="526" y="1918"/>
                    <a:pt x="532" y="1918"/>
                    <a:pt x="538" y="1917"/>
                  </a:cubicBezTo>
                  <a:cubicBezTo>
                    <a:pt x="646" y="1917"/>
                    <a:pt x="755" y="1871"/>
                    <a:pt x="816" y="1794"/>
                  </a:cubicBezTo>
                  <a:lnTo>
                    <a:pt x="1930" y="680"/>
                  </a:lnTo>
                  <a:cubicBezTo>
                    <a:pt x="2215" y="395"/>
                    <a:pt x="1953" y="0"/>
                    <a:pt x="1648" y="0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6996125" y="2078400"/>
              <a:ext cx="34225" cy="28625"/>
            </a:xfrm>
            <a:custGeom>
              <a:avLst/>
              <a:gdLst/>
              <a:ahLst/>
              <a:cxnLst/>
              <a:rect l="l" t="t" r="r" b="b"/>
              <a:pathLst>
                <a:path w="1369" h="1145" extrusionOk="0">
                  <a:moveTo>
                    <a:pt x="765" y="1"/>
                  </a:moveTo>
                  <a:lnTo>
                    <a:pt x="286" y="465"/>
                  </a:lnTo>
                  <a:cubicBezTo>
                    <a:pt x="1" y="750"/>
                    <a:pt x="262" y="1144"/>
                    <a:pt x="567" y="1144"/>
                  </a:cubicBezTo>
                  <a:cubicBezTo>
                    <a:pt x="660" y="1144"/>
                    <a:pt x="756" y="1108"/>
                    <a:pt x="842" y="1022"/>
                  </a:cubicBezTo>
                  <a:lnTo>
                    <a:pt x="1368" y="496"/>
                  </a:lnTo>
                  <a:cubicBezTo>
                    <a:pt x="1183" y="325"/>
                    <a:pt x="982" y="155"/>
                    <a:pt x="765" y="1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6679675" y="2376600"/>
              <a:ext cx="55375" cy="47575"/>
            </a:xfrm>
            <a:custGeom>
              <a:avLst/>
              <a:gdLst/>
              <a:ahLst/>
              <a:cxnLst/>
              <a:rect l="l" t="t" r="r" b="b"/>
              <a:pathLst>
                <a:path w="2215" h="1903" extrusionOk="0">
                  <a:moveTo>
                    <a:pt x="1647" y="1"/>
                  </a:moveTo>
                  <a:cubicBezTo>
                    <a:pt x="1555" y="1"/>
                    <a:pt x="1459" y="37"/>
                    <a:pt x="1372" y="123"/>
                  </a:cubicBezTo>
                  <a:lnTo>
                    <a:pt x="259" y="1237"/>
                  </a:lnTo>
                  <a:cubicBezTo>
                    <a:pt x="0" y="1480"/>
                    <a:pt x="175" y="1903"/>
                    <a:pt x="519" y="1903"/>
                  </a:cubicBezTo>
                  <a:cubicBezTo>
                    <a:pt x="525" y="1903"/>
                    <a:pt x="531" y="1902"/>
                    <a:pt x="537" y="1902"/>
                  </a:cubicBezTo>
                  <a:cubicBezTo>
                    <a:pt x="645" y="1902"/>
                    <a:pt x="738" y="1871"/>
                    <a:pt x="816" y="1794"/>
                  </a:cubicBezTo>
                  <a:lnTo>
                    <a:pt x="1929" y="680"/>
                  </a:lnTo>
                  <a:cubicBezTo>
                    <a:pt x="2214" y="395"/>
                    <a:pt x="1952" y="1"/>
                    <a:pt x="1647" y="1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6679675" y="2392825"/>
              <a:ext cx="33925" cy="31350"/>
            </a:xfrm>
            <a:custGeom>
              <a:avLst/>
              <a:gdLst/>
              <a:ahLst/>
              <a:cxnLst/>
              <a:rect l="l" t="t" r="r" b="b"/>
              <a:pathLst>
                <a:path w="1357" h="1254" extrusionOk="0">
                  <a:moveTo>
                    <a:pt x="846" y="0"/>
                  </a:moveTo>
                  <a:lnTo>
                    <a:pt x="259" y="588"/>
                  </a:lnTo>
                  <a:cubicBezTo>
                    <a:pt x="0" y="831"/>
                    <a:pt x="175" y="1254"/>
                    <a:pt x="519" y="1254"/>
                  </a:cubicBezTo>
                  <a:cubicBezTo>
                    <a:pt x="525" y="1254"/>
                    <a:pt x="531" y="1253"/>
                    <a:pt x="537" y="1253"/>
                  </a:cubicBezTo>
                  <a:cubicBezTo>
                    <a:pt x="645" y="1253"/>
                    <a:pt x="738" y="1222"/>
                    <a:pt x="816" y="1145"/>
                  </a:cubicBezTo>
                  <a:lnTo>
                    <a:pt x="1357" y="603"/>
                  </a:lnTo>
                  <a:cubicBezTo>
                    <a:pt x="1171" y="418"/>
                    <a:pt x="1001" y="217"/>
                    <a:pt x="846" y="0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6996125" y="2376600"/>
              <a:ext cx="53175" cy="47575"/>
            </a:xfrm>
            <a:custGeom>
              <a:avLst/>
              <a:gdLst/>
              <a:ahLst/>
              <a:cxnLst/>
              <a:rect l="l" t="t" r="r" b="b"/>
              <a:pathLst>
                <a:path w="2127" h="1903" extrusionOk="0">
                  <a:moveTo>
                    <a:pt x="567" y="1"/>
                  </a:moveTo>
                  <a:cubicBezTo>
                    <a:pt x="262" y="1"/>
                    <a:pt x="1" y="395"/>
                    <a:pt x="286" y="680"/>
                  </a:cubicBezTo>
                  <a:lnTo>
                    <a:pt x="1399" y="1794"/>
                  </a:lnTo>
                  <a:cubicBezTo>
                    <a:pt x="1477" y="1871"/>
                    <a:pt x="1585" y="1902"/>
                    <a:pt x="1678" y="1902"/>
                  </a:cubicBezTo>
                  <a:cubicBezTo>
                    <a:pt x="1786" y="1902"/>
                    <a:pt x="1894" y="1871"/>
                    <a:pt x="1956" y="1794"/>
                  </a:cubicBezTo>
                  <a:cubicBezTo>
                    <a:pt x="2126" y="1639"/>
                    <a:pt x="2126" y="1392"/>
                    <a:pt x="1956" y="1237"/>
                  </a:cubicBezTo>
                  <a:lnTo>
                    <a:pt x="842" y="123"/>
                  </a:lnTo>
                  <a:cubicBezTo>
                    <a:pt x="756" y="37"/>
                    <a:pt x="660" y="1"/>
                    <a:pt x="567" y="1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6996125" y="2376225"/>
              <a:ext cx="34225" cy="29000"/>
            </a:xfrm>
            <a:custGeom>
              <a:avLst/>
              <a:gdLst/>
              <a:ahLst/>
              <a:cxnLst/>
              <a:rect l="l" t="t" r="r" b="b"/>
              <a:pathLst>
                <a:path w="1369" h="1160" extrusionOk="0">
                  <a:moveTo>
                    <a:pt x="567" y="0"/>
                  </a:moveTo>
                  <a:cubicBezTo>
                    <a:pt x="262" y="0"/>
                    <a:pt x="1" y="395"/>
                    <a:pt x="286" y="680"/>
                  </a:cubicBezTo>
                  <a:lnTo>
                    <a:pt x="765" y="1159"/>
                  </a:lnTo>
                  <a:cubicBezTo>
                    <a:pt x="982" y="1004"/>
                    <a:pt x="1183" y="834"/>
                    <a:pt x="1368" y="649"/>
                  </a:cubicBezTo>
                  <a:lnTo>
                    <a:pt x="842" y="123"/>
                  </a:lnTo>
                  <a:cubicBezTo>
                    <a:pt x="756" y="36"/>
                    <a:pt x="660" y="0"/>
                    <a:pt x="567" y="0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6679000" y="2059100"/>
              <a:ext cx="55775" cy="47950"/>
            </a:xfrm>
            <a:custGeom>
              <a:avLst/>
              <a:gdLst/>
              <a:ahLst/>
              <a:cxnLst/>
              <a:rect l="l" t="t" r="r" b="b"/>
              <a:pathLst>
                <a:path w="2231" h="1918" extrusionOk="0">
                  <a:moveTo>
                    <a:pt x="568" y="0"/>
                  </a:moveTo>
                  <a:cubicBezTo>
                    <a:pt x="263" y="0"/>
                    <a:pt x="1" y="395"/>
                    <a:pt x="286" y="680"/>
                  </a:cubicBezTo>
                  <a:lnTo>
                    <a:pt x="1399" y="1794"/>
                  </a:lnTo>
                  <a:cubicBezTo>
                    <a:pt x="1477" y="1871"/>
                    <a:pt x="1570" y="1917"/>
                    <a:pt x="1678" y="1917"/>
                  </a:cubicBezTo>
                  <a:cubicBezTo>
                    <a:pt x="1684" y="1918"/>
                    <a:pt x="1690" y="1918"/>
                    <a:pt x="1697" y="1918"/>
                  </a:cubicBezTo>
                  <a:cubicBezTo>
                    <a:pt x="2055" y="1918"/>
                    <a:pt x="2230" y="1480"/>
                    <a:pt x="1956" y="1237"/>
                  </a:cubicBezTo>
                  <a:lnTo>
                    <a:pt x="843" y="123"/>
                  </a:lnTo>
                  <a:cubicBezTo>
                    <a:pt x="756" y="37"/>
                    <a:pt x="660" y="0"/>
                    <a:pt x="568" y="0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6682250" y="2059250"/>
              <a:ext cx="31350" cy="31550"/>
            </a:xfrm>
            <a:custGeom>
              <a:avLst/>
              <a:gdLst/>
              <a:ahLst/>
              <a:cxnLst/>
              <a:rect l="l" t="t" r="r" b="b"/>
              <a:pathLst>
                <a:path w="1254" h="1262" extrusionOk="0">
                  <a:moveTo>
                    <a:pt x="434" y="1"/>
                  </a:moveTo>
                  <a:cubicBezTo>
                    <a:pt x="334" y="1"/>
                    <a:pt x="233" y="40"/>
                    <a:pt x="156" y="117"/>
                  </a:cubicBezTo>
                  <a:cubicBezTo>
                    <a:pt x="1" y="272"/>
                    <a:pt x="1" y="519"/>
                    <a:pt x="156" y="674"/>
                  </a:cubicBezTo>
                  <a:lnTo>
                    <a:pt x="743" y="1262"/>
                  </a:lnTo>
                  <a:cubicBezTo>
                    <a:pt x="898" y="1045"/>
                    <a:pt x="1068" y="844"/>
                    <a:pt x="1254" y="658"/>
                  </a:cubicBezTo>
                  <a:lnTo>
                    <a:pt x="713" y="117"/>
                  </a:lnTo>
                  <a:cubicBezTo>
                    <a:pt x="635" y="40"/>
                    <a:pt x="535" y="1"/>
                    <a:pt x="434" y="1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400" y="1414996"/>
            <a:ext cx="416325" cy="6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 txBox="1">
            <a:spLocks noGrp="1"/>
          </p:cNvSpPr>
          <p:nvPr>
            <p:ph type="body" idx="1"/>
          </p:nvPr>
        </p:nvSpPr>
        <p:spPr>
          <a:xfrm>
            <a:off x="717419" y="2593100"/>
            <a:ext cx="34407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 err="1"/>
              <a:t>Ragam</a:t>
            </a:r>
            <a:r>
              <a:rPr lang="en-US" sz="1600" dirty="0"/>
              <a:t> Bahasa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variasi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pemakaian</a:t>
            </a:r>
            <a:r>
              <a:rPr lang="en-US" sz="1600" dirty="0"/>
              <a:t>, yang </a:t>
            </a:r>
            <a:r>
              <a:rPr lang="en-US" sz="1600" dirty="0" err="1"/>
              <a:t>berbeda-beda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topik</a:t>
            </a:r>
            <a:r>
              <a:rPr lang="en-US" sz="1600" dirty="0"/>
              <a:t> yang </a:t>
            </a:r>
            <a:r>
              <a:rPr lang="en-US" sz="1600" dirty="0" err="1"/>
              <a:t>dibicarakan</a:t>
            </a:r>
            <a:r>
              <a:rPr lang="en-US" sz="1600" dirty="0"/>
              <a:t>,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pembicara</a:t>
            </a:r>
            <a:r>
              <a:rPr lang="en-US" sz="1600" dirty="0"/>
              <a:t>, </a:t>
            </a:r>
            <a:r>
              <a:rPr lang="en-US" sz="1600" dirty="0" err="1"/>
              <a:t>kawan</a:t>
            </a:r>
            <a:r>
              <a:rPr lang="en-US" sz="1600" dirty="0"/>
              <a:t> </a:t>
            </a:r>
            <a:r>
              <a:rPr lang="en-US" sz="1600" dirty="0" err="1"/>
              <a:t>bicara</a:t>
            </a:r>
            <a:r>
              <a:rPr lang="en-US" sz="1600" dirty="0"/>
              <a:t>, orang yang </a:t>
            </a:r>
            <a:r>
              <a:rPr lang="en-US" sz="1600" dirty="0" err="1"/>
              <a:t>dibicarakan</a:t>
            </a:r>
            <a:r>
              <a:rPr lang="en-US" sz="1600" dirty="0"/>
              <a:t>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medium </a:t>
            </a:r>
            <a:r>
              <a:rPr lang="en-US" sz="1600" dirty="0" err="1"/>
              <a:t>pembicara</a:t>
            </a:r>
            <a:r>
              <a:rPr lang="en-US" sz="1600" dirty="0"/>
              <a:t> (Bachman, 1990).</a:t>
            </a:r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717419" y="1643600"/>
            <a:ext cx="32586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Bahasa </a:t>
            </a:r>
            <a:endParaRPr dirty="0"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275" y="-154971"/>
            <a:ext cx="2415327" cy="16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 rotWithShape="1">
          <a:blip r:embed="rId5">
            <a:alphaModFix/>
          </a:blip>
          <a:srcRect l="9" r="9"/>
          <a:stretch/>
        </p:blipFill>
        <p:spPr>
          <a:xfrm>
            <a:off x="5606838" y="2393150"/>
            <a:ext cx="1975524" cy="21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375" y="493850"/>
            <a:ext cx="711124" cy="54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00650" y="4252074"/>
            <a:ext cx="612376" cy="5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9"/>
          <p:cNvPicPr preferRelativeResize="0"/>
          <p:nvPr/>
        </p:nvPicPr>
        <p:blipFill rotWithShape="1">
          <a:blip r:embed="rId3">
            <a:alphaModFix/>
          </a:blip>
          <a:srcRect l="4168" t="770" b="-770"/>
          <a:stretch/>
        </p:blipFill>
        <p:spPr>
          <a:xfrm>
            <a:off x="2936100" y="28375"/>
            <a:ext cx="6285722" cy="36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88" y="822450"/>
            <a:ext cx="1992951" cy="196132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 txBox="1">
            <a:spLocks noGrp="1"/>
          </p:cNvSpPr>
          <p:nvPr>
            <p:ph type="ctrTitle"/>
          </p:nvPr>
        </p:nvSpPr>
        <p:spPr>
          <a:xfrm flipH="1">
            <a:off x="1767300" y="828500"/>
            <a:ext cx="5609400" cy="3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Jenis</a:t>
            </a:r>
            <a:r>
              <a:rPr lang="en-US" dirty="0"/>
              <a:t> -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endParaRPr dirty="0"/>
          </a:p>
        </p:txBody>
      </p:sp>
      <p:pic>
        <p:nvPicPr>
          <p:cNvPr id="318" name="Google Shape;318;p39"/>
          <p:cNvPicPr preferRelativeResize="0"/>
          <p:nvPr/>
        </p:nvPicPr>
        <p:blipFill rotWithShape="1">
          <a:blip r:embed="rId5">
            <a:alphaModFix/>
          </a:blip>
          <a:srcRect l="59" r="59"/>
          <a:stretch/>
        </p:blipFill>
        <p:spPr>
          <a:xfrm>
            <a:off x="7022575" y="2378775"/>
            <a:ext cx="1051875" cy="2445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/>
          <p:nvPr/>
        </p:nvSpPr>
        <p:spPr>
          <a:xfrm>
            <a:off x="4444400" y="2917675"/>
            <a:ext cx="2642300" cy="1477850"/>
          </a:xfrm>
          <a:custGeom>
            <a:avLst/>
            <a:gdLst/>
            <a:ahLst/>
            <a:cxnLst/>
            <a:rect l="l" t="t" r="r" b="b"/>
            <a:pathLst>
              <a:path w="105692" h="59114" extrusionOk="0">
                <a:moveTo>
                  <a:pt x="0" y="23344"/>
                </a:moveTo>
                <a:cubicBezTo>
                  <a:pt x="0" y="42086"/>
                  <a:pt x="38082" y="61231"/>
                  <a:pt x="50794" y="47458"/>
                </a:cubicBezTo>
                <a:cubicBezTo>
                  <a:pt x="53327" y="44713"/>
                  <a:pt x="51258" y="37865"/>
                  <a:pt x="47715" y="36684"/>
                </a:cubicBezTo>
                <a:cubicBezTo>
                  <a:pt x="42661" y="34999"/>
                  <a:pt x="35088" y="37115"/>
                  <a:pt x="32580" y="41815"/>
                </a:cubicBezTo>
                <a:cubicBezTo>
                  <a:pt x="29070" y="48394"/>
                  <a:pt x="39820" y="57692"/>
                  <a:pt x="47202" y="58746"/>
                </a:cubicBezTo>
                <a:cubicBezTo>
                  <a:pt x="59984" y="60571"/>
                  <a:pt x="75781" y="55335"/>
                  <a:pt x="83374" y="44893"/>
                </a:cubicBezTo>
                <a:cubicBezTo>
                  <a:pt x="88778" y="37462"/>
                  <a:pt x="86681" y="26658"/>
                  <a:pt x="90300" y="18213"/>
                </a:cubicBezTo>
                <a:cubicBezTo>
                  <a:pt x="93431" y="10907"/>
                  <a:pt x="99077" y="4407"/>
                  <a:pt x="105692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320" name="Google Shape;32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0550" y="207499"/>
            <a:ext cx="612376" cy="5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02062" y="3547322"/>
            <a:ext cx="472377" cy="69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9"/>
          <p:cNvPicPr preferRelativeResize="0"/>
          <p:nvPr/>
        </p:nvPicPr>
        <p:blipFill rotWithShape="1">
          <a:blip r:embed="rId8">
            <a:alphaModFix/>
          </a:blip>
          <a:srcRect l="25070" r="-25070"/>
          <a:stretch/>
        </p:blipFill>
        <p:spPr>
          <a:xfrm>
            <a:off x="8286525" y="4240195"/>
            <a:ext cx="422451" cy="43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64763" y="643037"/>
            <a:ext cx="798474" cy="61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49200" y="2026772"/>
            <a:ext cx="472377" cy="6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913003" y="681800"/>
            <a:ext cx="1907801" cy="15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25" y="358425"/>
            <a:ext cx="711124" cy="54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>
            <a:spLocks noGrp="1"/>
          </p:cNvSpPr>
          <p:nvPr>
            <p:ph type="ctrTitle"/>
          </p:nvPr>
        </p:nvSpPr>
        <p:spPr>
          <a:xfrm flipH="1">
            <a:off x="717608" y="3496287"/>
            <a:ext cx="3139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dirty="0">
                <a:solidFill>
                  <a:schemeClr val="accent1"/>
                </a:solidFill>
              </a:rPr>
              <a:t>01. </a:t>
            </a:r>
            <a:r>
              <a:rPr lang="en-US" dirty="0" err="1"/>
              <a:t>Ragam</a:t>
            </a:r>
            <a:r>
              <a:rPr lang="en-US" dirty="0"/>
              <a:t> Bahasa </a:t>
            </a:r>
            <a:r>
              <a:rPr lang="en-US" dirty="0" err="1"/>
              <a:t>berdasarkan</a:t>
            </a:r>
            <a:r>
              <a:rPr lang="en-US" dirty="0"/>
              <a:t> media </a:t>
            </a:r>
            <a:br>
              <a:rPr lang="en-US" dirty="0"/>
            </a:br>
            <a:endParaRPr dirty="0">
              <a:solidFill>
                <a:schemeClr val="accent1"/>
              </a:solidFill>
            </a:endParaRPr>
          </a:p>
        </p:txBody>
      </p:sp>
      <p:pic>
        <p:nvPicPr>
          <p:cNvPr id="290" name="Google Shape;290;p37"/>
          <p:cNvPicPr preferRelativeResize="0"/>
          <p:nvPr/>
        </p:nvPicPr>
        <p:blipFill rotWithShape="1">
          <a:blip r:embed="rId5">
            <a:alphaModFix/>
          </a:blip>
          <a:srcRect l="49" r="59"/>
          <a:stretch/>
        </p:blipFill>
        <p:spPr>
          <a:xfrm>
            <a:off x="4622850" y="1638300"/>
            <a:ext cx="2692676" cy="223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 rotWithShape="1">
          <a:blip r:embed="rId6">
            <a:alphaModFix/>
          </a:blip>
          <a:srcRect l="25070" r="-25070"/>
          <a:stretch/>
        </p:blipFill>
        <p:spPr>
          <a:xfrm>
            <a:off x="3857375" y="3338995"/>
            <a:ext cx="422451" cy="43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9376" y="597863"/>
            <a:ext cx="1194698" cy="191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17813" y="4101749"/>
            <a:ext cx="612376" cy="5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/>
          <p:cNvPicPr preferRelativeResize="0"/>
          <p:nvPr/>
        </p:nvPicPr>
        <p:blipFill rotWithShape="1">
          <a:blip r:embed="rId6">
            <a:alphaModFix/>
          </a:blip>
          <a:srcRect l="25070" r="-25070"/>
          <a:stretch/>
        </p:blipFill>
        <p:spPr>
          <a:xfrm>
            <a:off x="6750000" y="3995095"/>
            <a:ext cx="422451" cy="43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5675" y="681799"/>
            <a:ext cx="612376" cy="5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6D1FF55-836D-42F6-90CA-ACDDB4691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1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5"/>
          <p:cNvPicPr preferRelativeResize="0"/>
          <p:nvPr/>
        </p:nvPicPr>
        <p:blipFill rotWithShape="1">
          <a:blip r:embed="rId3">
            <a:alphaModFix/>
          </a:blip>
          <a:srcRect l="2920" r="-2920"/>
          <a:stretch/>
        </p:blipFill>
        <p:spPr>
          <a:xfrm>
            <a:off x="3" y="0"/>
            <a:ext cx="9144002" cy="514337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5"/>
          <p:cNvSpPr txBox="1">
            <a:spLocks noGrp="1"/>
          </p:cNvSpPr>
          <p:nvPr>
            <p:ph type="ctrTitle"/>
          </p:nvPr>
        </p:nvSpPr>
        <p:spPr>
          <a:xfrm flipH="1">
            <a:off x="1199175" y="2132109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1199175" y="2740121"/>
            <a:ext cx="3239288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 dirty="0"/>
              <a:t>Bahasa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ucap</a:t>
            </a:r>
            <a:r>
              <a:rPr lang="en-US" sz="2000" dirty="0"/>
              <a:t> (</a:t>
            </a:r>
            <a:r>
              <a:rPr lang="en-US" sz="2000" i="1" dirty="0"/>
              <a:t>organ of speech</a:t>
            </a:r>
            <a:r>
              <a:rPr lang="en-US" sz="2000" dirty="0"/>
              <a:t>)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fonem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unsur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endParaRPr lang="en-US" sz="44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ctrTitle" idx="2"/>
          </p:nvPr>
        </p:nvSpPr>
        <p:spPr>
          <a:xfrm flipH="1">
            <a:off x="4756127" y="2120741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27" name="Google Shape;227;p35"/>
          <p:cNvSpPr txBox="1">
            <a:spLocks noGrp="1"/>
          </p:cNvSpPr>
          <p:nvPr>
            <p:ph type="subTitle" idx="3"/>
          </p:nvPr>
        </p:nvSpPr>
        <p:spPr>
          <a:xfrm flipH="1">
            <a:off x="5080012" y="2740121"/>
            <a:ext cx="2628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 dirty="0" err="1"/>
              <a:t>Ragam</a:t>
            </a:r>
            <a:r>
              <a:rPr lang="en-US" sz="2000" dirty="0"/>
              <a:t> Bahasa </a:t>
            </a:r>
            <a:r>
              <a:rPr lang="en-US" sz="2000" dirty="0" err="1"/>
              <a:t>tulisan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memanfaatkan</a:t>
            </a:r>
            <a:r>
              <a:rPr lang="en-US" sz="2000" dirty="0"/>
              <a:t> </a:t>
            </a:r>
            <a:r>
              <a:rPr lang="en-US" sz="2000" dirty="0" err="1"/>
              <a:t>tulisan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unsur</a:t>
            </a:r>
            <a:r>
              <a:rPr lang="en-US" sz="2000" dirty="0"/>
              <a:t> </a:t>
            </a:r>
            <a:r>
              <a:rPr lang="en-US" sz="2000" dirty="0" err="1"/>
              <a:t>dasarnya</a:t>
            </a:r>
            <a:endParaRPr lang="en-US" sz="6000" dirty="0"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75" y="3327052"/>
            <a:ext cx="630649" cy="92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75" y="1622750"/>
            <a:ext cx="711124" cy="54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6">
            <a:alphaModFix/>
          </a:blip>
          <a:srcRect l="25070" r="-25070"/>
          <a:stretch/>
        </p:blipFill>
        <p:spPr>
          <a:xfrm>
            <a:off x="7820800" y="348420"/>
            <a:ext cx="422451" cy="43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3775" y="4149450"/>
            <a:ext cx="711124" cy="54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 rotWithShape="1">
          <a:blip r:embed="rId6">
            <a:alphaModFix/>
          </a:blip>
          <a:srcRect l="25070" r="-25070"/>
          <a:stretch/>
        </p:blipFill>
        <p:spPr>
          <a:xfrm>
            <a:off x="4470175" y="2638470"/>
            <a:ext cx="422451" cy="4368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35"/>
          <p:cNvGrpSpPr/>
          <p:nvPr/>
        </p:nvGrpSpPr>
        <p:grpSpPr>
          <a:xfrm>
            <a:off x="6144484" y="1635306"/>
            <a:ext cx="348558" cy="540655"/>
            <a:chOff x="5896425" y="4111075"/>
            <a:chExt cx="430850" cy="668300"/>
          </a:xfrm>
        </p:grpSpPr>
        <p:sp>
          <p:nvSpPr>
            <p:cNvPr id="234" name="Google Shape;234;p35"/>
            <p:cNvSpPr/>
            <p:nvPr/>
          </p:nvSpPr>
          <p:spPr>
            <a:xfrm>
              <a:off x="5896425" y="4111450"/>
              <a:ext cx="430850" cy="449025"/>
            </a:xfrm>
            <a:custGeom>
              <a:avLst/>
              <a:gdLst/>
              <a:ahLst/>
              <a:cxnLst/>
              <a:rect l="l" t="t" r="r" b="b"/>
              <a:pathLst>
                <a:path w="17234" h="17961" extrusionOk="0">
                  <a:moveTo>
                    <a:pt x="8586" y="1"/>
                  </a:moveTo>
                  <a:cubicBezTo>
                    <a:pt x="4641" y="16"/>
                    <a:pt x="1269" y="2878"/>
                    <a:pt x="634" y="6792"/>
                  </a:cubicBezTo>
                  <a:cubicBezTo>
                    <a:pt x="0" y="10690"/>
                    <a:pt x="2290" y="14464"/>
                    <a:pt x="6033" y="15733"/>
                  </a:cubicBezTo>
                  <a:lnTo>
                    <a:pt x="6420" y="17961"/>
                  </a:lnTo>
                  <a:lnTo>
                    <a:pt x="10829" y="17961"/>
                  </a:lnTo>
                  <a:lnTo>
                    <a:pt x="11231" y="15717"/>
                  </a:lnTo>
                  <a:cubicBezTo>
                    <a:pt x="14975" y="14434"/>
                    <a:pt x="17233" y="10628"/>
                    <a:pt x="16568" y="6745"/>
                  </a:cubicBezTo>
                  <a:cubicBezTo>
                    <a:pt x="15918" y="2847"/>
                    <a:pt x="12546" y="1"/>
                    <a:pt x="8586" y="1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6003550" y="4261125"/>
              <a:ext cx="216200" cy="172975"/>
            </a:xfrm>
            <a:custGeom>
              <a:avLst/>
              <a:gdLst/>
              <a:ahLst/>
              <a:cxnLst/>
              <a:rect l="l" t="t" r="r" b="b"/>
              <a:pathLst>
                <a:path w="8648" h="6919" extrusionOk="0">
                  <a:moveTo>
                    <a:pt x="6406" y="0"/>
                  </a:moveTo>
                  <a:cubicBezTo>
                    <a:pt x="5882" y="0"/>
                    <a:pt x="5360" y="201"/>
                    <a:pt x="4966" y="604"/>
                  </a:cubicBezTo>
                  <a:lnTo>
                    <a:pt x="4517" y="1052"/>
                  </a:lnTo>
                  <a:cubicBezTo>
                    <a:pt x="4463" y="1106"/>
                    <a:pt x="4390" y="1133"/>
                    <a:pt x="4318" y="1133"/>
                  </a:cubicBezTo>
                  <a:cubicBezTo>
                    <a:pt x="4247" y="1133"/>
                    <a:pt x="4177" y="1106"/>
                    <a:pt x="4131" y="1052"/>
                  </a:cubicBezTo>
                  <a:lnTo>
                    <a:pt x="3682" y="619"/>
                  </a:lnTo>
                  <a:cubicBezTo>
                    <a:pt x="3280" y="217"/>
                    <a:pt x="2758" y="16"/>
                    <a:pt x="2236" y="16"/>
                  </a:cubicBezTo>
                  <a:cubicBezTo>
                    <a:pt x="1713" y="16"/>
                    <a:pt x="1191" y="217"/>
                    <a:pt x="789" y="619"/>
                  </a:cubicBezTo>
                  <a:cubicBezTo>
                    <a:pt x="0" y="1408"/>
                    <a:pt x="0" y="2707"/>
                    <a:pt x="789" y="3512"/>
                  </a:cubicBezTo>
                  <a:lnTo>
                    <a:pt x="4131" y="6838"/>
                  </a:lnTo>
                  <a:cubicBezTo>
                    <a:pt x="4177" y="6892"/>
                    <a:pt x="4247" y="6919"/>
                    <a:pt x="4318" y="6919"/>
                  </a:cubicBezTo>
                  <a:cubicBezTo>
                    <a:pt x="4390" y="6919"/>
                    <a:pt x="4463" y="6892"/>
                    <a:pt x="4517" y="6838"/>
                  </a:cubicBezTo>
                  <a:lnTo>
                    <a:pt x="7843" y="3496"/>
                  </a:lnTo>
                  <a:cubicBezTo>
                    <a:pt x="8648" y="2707"/>
                    <a:pt x="8648" y="1408"/>
                    <a:pt x="7859" y="604"/>
                  </a:cubicBezTo>
                  <a:cubicBezTo>
                    <a:pt x="7456" y="201"/>
                    <a:pt x="6930" y="0"/>
                    <a:pt x="6406" y="0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5994250" y="4250100"/>
              <a:ext cx="237500" cy="315800"/>
            </a:xfrm>
            <a:custGeom>
              <a:avLst/>
              <a:gdLst/>
              <a:ahLst/>
              <a:cxnLst/>
              <a:rect l="l" t="t" r="r" b="b"/>
              <a:pathLst>
                <a:path w="9500" h="12632" extrusionOk="0">
                  <a:moveTo>
                    <a:pt x="6829" y="816"/>
                  </a:moveTo>
                  <a:cubicBezTo>
                    <a:pt x="7248" y="816"/>
                    <a:pt x="7666" y="975"/>
                    <a:pt x="7983" y="1292"/>
                  </a:cubicBezTo>
                  <a:cubicBezTo>
                    <a:pt x="8633" y="1942"/>
                    <a:pt x="8633" y="2978"/>
                    <a:pt x="7983" y="3612"/>
                  </a:cubicBezTo>
                  <a:lnTo>
                    <a:pt x="4719" y="6861"/>
                  </a:lnTo>
                  <a:lnTo>
                    <a:pt x="1486" y="3628"/>
                  </a:lnTo>
                  <a:cubicBezTo>
                    <a:pt x="852" y="2978"/>
                    <a:pt x="852" y="1942"/>
                    <a:pt x="1486" y="1308"/>
                  </a:cubicBezTo>
                  <a:cubicBezTo>
                    <a:pt x="1803" y="983"/>
                    <a:pt x="2225" y="820"/>
                    <a:pt x="2646" y="820"/>
                  </a:cubicBezTo>
                  <a:cubicBezTo>
                    <a:pt x="3068" y="820"/>
                    <a:pt x="3489" y="983"/>
                    <a:pt x="3806" y="1308"/>
                  </a:cubicBezTo>
                  <a:lnTo>
                    <a:pt x="4255" y="1741"/>
                  </a:lnTo>
                  <a:cubicBezTo>
                    <a:pt x="4387" y="1880"/>
                    <a:pt x="4561" y="1950"/>
                    <a:pt x="4735" y="1950"/>
                  </a:cubicBezTo>
                  <a:cubicBezTo>
                    <a:pt x="4909" y="1950"/>
                    <a:pt x="5083" y="1880"/>
                    <a:pt x="5214" y="1741"/>
                  </a:cubicBezTo>
                  <a:lnTo>
                    <a:pt x="5663" y="1292"/>
                  </a:lnTo>
                  <a:cubicBezTo>
                    <a:pt x="5988" y="975"/>
                    <a:pt x="6409" y="816"/>
                    <a:pt x="6829" y="816"/>
                  </a:cubicBezTo>
                  <a:close/>
                  <a:moveTo>
                    <a:pt x="6821" y="0"/>
                  </a:moveTo>
                  <a:cubicBezTo>
                    <a:pt x="6196" y="0"/>
                    <a:pt x="5570" y="240"/>
                    <a:pt x="5090" y="720"/>
                  </a:cubicBezTo>
                  <a:lnTo>
                    <a:pt x="4719" y="1076"/>
                  </a:lnTo>
                  <a:lnTo>
                    <a:pt x="4379" y="735"/>
                  </a:lnTo>
                  <a:cubicBezTo>
                    <a:pt x="4038" y="379"/>
                    <a:pt x="3605" y="147"/>
                    <a:pt x="3141" y="55"/>
                  </a:cubicBezTo>
                  <a:cubicBezTo>
                    <a:pt x="2976" y="21"/>
                    <a:pt x="2811" y="4"/>
                    <a:pt x="2647" y="4"/>
                  </a:cubicBezTo>
                  <a:cubicBezTo>
                    <a:pt x="1768" y="4"/>
                    <a:pt x="939" y="479"/>
                    <a:pt x="496" y="1261"/>
                  </a:cubicBezTo>
                  <a:cubicBezTo>
                    <a:pt x="1" y="2143"/>
                    <a:pt x="187" y="3458"/>
                    <a:pt x="898" y="4169"/>
                  </a:cubicBezTo>
                  <a:lnTo>
                    <a:pt x="2909" y="6165"/>
                  </a:lnTo>
                  <a:lnTo>
                    <a:pt x="3559" y="12260"/>
                  </a:lnTo>
                  <a:cubicBezTo>
                    <a:pt x="3574" y="12461"/>
                    <a:pt x="3760" y="12616"/>
                    <a:pt x="3961" y="12616"/>
                  </a:cubicBezTo>
                  <a:lnTo>
                    <a:pt x="4008" y="12616"/>
                  </a:lnTo>
                  <a:cubicBezTo>
                    <a:pt x="4224" y="12600"/>
                    <a:pt x="4379" y="12399"/>
                    <a:pt x="4363" y="12182"/>
                  </a:cubicBezTo>
                  <a:lnTo>
                    <a:pt x="3822" y="7093"/>
                  </a:lnTo>
                  <a:lnTo>
                    <a:pt x="4240" y="7511"/>
                  </a:lnTo>
                  <a:cubicBezTo>
                    <a:pt x="4379" y="7642"/>
                    <a:pt x="4557" y="7708"/>
                    <a:pt x="4733" y="7708"/>
                  </a:cubicBezTo>
                  <a:cubicBezTo>
                    <a:pt x="4909" y="7708"/>
                    <a:pt x="5083" y="7642"/>
                    <a:pt x="5214" y="7511"/>
                  </a:cubicBezTo>
                  <a:lnTo>
                    <a:pt x="5632" y="7078"/>
                  </a:lnTo>
                  <a:lnTo>
                    <a:pt x="5632" y="7078"/>
                  </a:lnTo>
                  <a:lnTo>
                    <a:pt x="5059" y="12182"/>
                  </a:lnTo>
                  <a:cubicBezTo>
                    <a:pt x="5028" y="12399"/>
                    <a:pt x="5183" y="12600"/>
                    <a:pt x="5415" y="12631"/>
                  </a:cubicBezTo>
                  <a:lnTo>
                    <a:pt x="5462" y="12631"/>
                  </a:lnTo>
                  <a:cubicBezTo>
                    <a:pt x="5663" y="12631"/>
                    <a:pt x="5833" y="12476"/>
                    <a:pt x="5848" y="12275"/>
                  </a:cubicBezTo>
                  <a:lnTo>
                    <a:pt x="6544" y="6180"/>
                  </a:lnTo>
                  <a:lnTo>
                    <a:pt x="8540" y="4169"/>
                  </a:lnTo>
                  <a:cubicBezTo>
                    <a:pt x="9499" y="3210"/>
                    <a:pt x="9499" y="1663"/>
                    <a:pt x="8540" y="720"/>
                  </a:cubicBezTo>
                  <a:cubicBezTo>
                    <a:pt x="8068" y="240"/>
                    <a:pt x="7446" y="0"/>
                    <a:pt x="6821" y="0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6046000" y="4312275"/>
              <a:ext cx="131200" cy="41850"/>
            </a:xfrm>
            <a:custGeom>
              <a:avLst/>
              <a:gdLst/>
              <a:ahLst/>
              <a:cxnLst/>
              <a:rect l="l" t="t" r="r" b="b"/>
              <a:pathLst>
                <a:path w="5248" h="1674" extrusionOk="0">
                  <a:moveTo>
                    <a:pt x="1961" y="0"/>
                  </a:moveTo>
                  <a:cubicBezTo>
                    <a:pt x="1845" y="0"/>
                    <a:pt x="1729" y="50"/>
                    <a:pt x="1644" y="151"/>
                  </a:cubicBezTo>
                  <a:lnTo>
                    <a:pt x="1241" y="630"/>
                  </a:lnTo>
                  <a:lnTo>
                    <a:pt x="855" y="151"/>
                  </a:lnTo>
                  <a:cubicBezTo>
                    <a:pt x="765" y="57"/>
                    <a:pt x="661" y="17"/>
                    <a:pt x="560" y="17"/>
                  </a:cubicBezTo>
                  <a:cubicBezTo>
                    <a:pt x="265" y="17"/>
                    <a:pt x="1" y="361"/>
                    <a:pt x="220" y="661"/>
                  </a:cubicBezTo>
                  <a:lnTo>
                    <a:pt x="932" y="1528"/>
                  </a:lnTo>
                  <a:cubicBezTo>
                    <a:pt x="1009" y="1620"/>
                    <a:pt x="1133" y="1667"/>
                    <a:pt x="1241" y="1667"/>
                  </a:cubicBezTo>
                  <a:cubicBezTo>
                    <a:pt x="1365" y="1667"/>
                    <a:pt x="1473" y="1620"/>
                    <a:pt x="1551" y="1528"/>
                  </a:cubicBezTo>
                  <a:lnTo>
                    <a:pt x="1953" y="1048"/>
                  </a:lnTo>
                  <a:lnTo>
                    <a:pt x="2340" y="1528"/>
                  </a:lnTo>
                  <a:cubicBezTo>
                    <a:pt x="2386" y="1574"/>
                    <a:pt x="2433" y="1605"/>
                    <a:pt x="2494" y="1636"/>
                  </a:cubicBezTo>
                  <a:cubicBezTo>
                    <a:pt x="2545" y="1661"/>
                    <a:pt x="2600" y="1673"/>
                    <a:pt x="2656" y="1673"/>
                  </a:cubicBezTo>
                  <a:cubicBezTo>
                    <a:pt x="2772" y="1673"/>
                    <a:pt x="2891" y="1622"/>
                    <a:pt x="2974" y="1528"/>
                  </a:cubicBezTo>
                  <a:lnTo>
                    <a:pt x="3376" y="1048"/>
                  </a:lnTo>
                  <a:lnTo>
                    <a:pt x="3763" y="1528"/>
                  </a:lnTo>
                  <a:cubicBezTo>
                    <a:pt x="3840" y="1620"/>
                    <a:pt x="3956" y="1667"/>
                    <a:pt x="4072" y="1667"/>
                  </a:cubicBezTo>
                  <a:cubicBezTo>
                    <a:pt x="4188" y="1667"/>
                    <a:pt x="4304" y="1620"/>
                    <a:pt x="4382" y="1528"/>
                  </a:cubicBezTo>
                  <a:lnTo>
                    <a:pt x="5093" y="661"/>
                  </a:lnTo>
                  <a:cubicBezTo>
                    <a:pt x="5248" y="491"/>
                    <a:pt x="5217" y="244"/>
                    <a:pt x="5047" y="89"/>
                  </a:cubicBezTo>
                  <a:cubicBezTo>
                    <a:pt x="4974" y="30"/>
                    <a:pt x="4888" y="1"/>
                    <a:pt x="4802" y="1"/>
                  </a:cubicBezTo>
                  <a:cubicBezTo>
                    <a:pt x="4686" y="1"/>
                    <a:pt x="4570" y="53"/>
                    <a:pt x="4490" y="151"/>
                  </a:cubicBezTo>
                  <a:lnTo>
                    <a:pt x="4088" y="630"/>
                  </a:lnTo>
                  <a:lnTo>
                    <a:pt x="3686" y="151"/>
                  </a:lnTo>
                  <a:cubicBezTo>
                    <a:pt x="3655" y="105"/>
                    <a:pt x="3593" y="74"/>
                    <a:pt x="3546" y="43"/>
                  </a:cubicBezTo>
                  <a:cubicBezTo>
                    <a:pt x="3491" y="17"/>
                    <a:pt x="3432" y="5"/>
                    <a:pt x="3374" y="5"/>
                  </a:cubicBezTo>
                  <a:cubicBezTo>
                    <a:pt x="3255" y="5"/>
                    <a:pt x="3140" y="57"/>
                    <a:pt x="3067" y="151"/>
                  </a:cubicBezTo>
                  <a:lnTo>
                    <a:pt x="2665" y="630"/>
                  </a:lnTo>
                  <a:lnTo>
                    <a:pt x="2278" y="151"/>
                  </a:lnTo>
                  <a:cubicBezTo>
                    <a:pt x="2193" y="50"/>
                    <a:pt x="2077" y="0"/>
                    <a:pt x="1961" y="0"/>
                  </a:cubicBezTo>
                  <a:close/>
                </a:path>
              </a:pathLst>
            </a:custGeom>
            <a:solidFill>
              <a:srgbClr val="572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5896425" y="4111075"/>
              <a:ext cx="235550" cy="449025"/>
            </a:xfrm>
            <a:custGeom>
              <a:avLst/>
              <a:gdLst/>
              <a:ahLst/>
              <a:cxnLst/>
              <a:rect l="l" t="t" r="r" b="b"/>
              <a:pathLst>
                <a:path w="9422" h="17961" extrusionOk="0">
                  <a:moveTo>
                    <a:pt x="8617" y="0"/>
                  </a:moveTo>
                  <a:cubicBezTo>
                    <a:pt x="4656" y="0"/>
                    <a:pt x="1284" y="2862"/>
                    <a:pt x="650" y="6760"/>
                  </a:cubicBezTo>
                  <a:cubicBezTo>
                    <a:pt x="0" y="10674"/>
                    <a:pt x="2290" y="14464"/>
                    <a:pt x="6033" y="15732"/>
                  </a:cubicBezTo>
                  <a:lnTo>
                    <a:pt x="6420" y="17960"/>
                  </a:lnTo>
                  <a:lnTo>
                    <a:pt x="7209" y="17960"/>
                  </a:lnTo>
                  <a:lnTo>
                    <a:pt x="6900" y="15237"/>
                  </a:lnTo>
                  <a:cubicBezTo>
                    <a:pt x="6869" y="14897"/>
                    <a:pt x="6791" y="14619"/>
                    <a:pt x="6482" y="14479"/>
                  </a:cubicBezTo>
                  <a:cubicBezTo>
                    <a:pt x="3898" y="13273"/>
                    <a:pt x="2150" y="11184"/>
                    <a:pt x="2150" y="8075"/>
                  </a:cubicBezTo>
                  <a:cubicBezTo>
                    <a:pt x="2150" y="3929"/>
                    <a:pt x="5291" y="449"/>
                    <a:pt x="9421" y="31"/>
                  </a:cubicBezTo>
                  <a:cubicBezTo>
                    <a:pt x="9158" y="16"/>
                    <a:pt x="8895" y="0"/>
                    <a:pt x="8617" y="0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6018625" y="4608400"/>
              <a:ext cx="186425" cy="57275"/>
            </a:xfrm>
            <a:custGeom>
              <a:avLst/>
              <a:gdLst/>
              <a:ahLst/>
              <a:cxnLst/>
              <a:rect l="l" t="t" r="r" b="b"/>
              <a:pathLst>
                <a:path w="7457" h="2291" extrusionOk="0">
                  <a:moveTo>
                    <a:pt x="1145" y="1"/>
                  </a:moveTo>
                  <a:cubicBezTo>
                    <a:pt x="511" y="1"/>
                    <a:pt x="1" y="511"/>
                    <a:pt x="1" y="1145"/>
                  </a:cubicBezTo>
                  <a:cubicBezTo>
                    <a:pt x="1" y="1780"/>
                    <a:pt x="511" y="2290"/>
                    <a:pt x="1145" y="2290"/>
                  </a:cubicBezTo>
                  <a:lnTo>
                    <a:pt x="6312" y="2290"/>
                  </a:lnTo>
                  <a:cubicBezTo>
                    <a:pt x="6946" y="2290"/>
                    <a:pt x="7457" y="1780"/>
                    <a:pt x="7457" y="1145"/>
                  </a:cubicBezTo>
                  <a:cubicBezTo>
                    <a:pt x="7457" y="511"/>
                    <a:pt x="6946" y="1"/>
                    <a:pt x="6312" y="1"/>
                  </a:cubicBezTo>
                  <a:close/>
                </a:path>
              </a:pathLst>
            </a:custGeom>
            <a:solidFill>
              <a:srgbClr val="572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6018625" y="4608400"/>
              <a:ext cx="69250" cy="57275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1145" y="1"/>
                  </a:moveTo>
                  <a:cubicBezTo>
                    <a:pt x="511" y="1"/>
                    <a:pt x="1" y="511"/>
                    <a:pt x="1" y="1145"/>
                  </a:cubicBezTo>
                  <a:cubicBezTo>
                    <a:pt x="1" y="1780"/>
                    <a:pt x="511" y="2290"/>
                    <a:pt x="1145" y="2290"/>
                  </a:cubicBezTo>
                  <a:lnTo>
                    <a:pt x="2770" y="2290"/>
                  </a:lnTo>
                  <a:cubicBezTo>
                    <a:pt x="2135" y="2290"/>
                    <a:pt x="1625" y="1780"/>
                    <a:pt x="1609" y="1145"/>
                  </a:cubicBezTo>
                  <a:cubicBezTo>
                    <a:pt x="1609" y="511"/>
                    <a:pt x="2135" y="1"/>
                    <a:pt x="2770" y="1"/>
                  </a:cubicBez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6018625" y="4550775"/>
              <a:ext cx="186425" cy="57650"/>
            </a:xfrm>
            <a:custGeom>
              <a:avLst/>
              <a:gdLst/>
              <a:ahLst/>
              <a:cxnLst/>
              <a:rect l="l" t="t" r="r" b="b"/>
              <a:pathLst>
                <a:path w="7457" h="2306" extrusionOk="0">
                  <a:moveTo>
                    <a:pt x="1145" y="1"/>
                  </a:moveTo>
                  <a:cubicBezTo>
                    <a:pt x="511" y="1"/>
                    <a:pt x="1" y="527"/>
                    <a:pt x="1" y="1145"/>
                  </a:cubicBezTo>
                  <a:cubicBezTo>
                    <a:pt x="1" y="1780"/>
                    <a:pt x="511" y="2306"/>
                    <a:pt x="1145" y="2306"/>
                  </a:cubicBezTo>
                  <a:lnTo>
                    <a:pt x="6312" y="2306"/>
                  </a:lnTo>
                  <a:cubicBezTo>
                    <a:pt x="6946" y="2306"/>
                    <a:pt x="7457" y="1795"/>
                    <a:pt x="7457" y="1145"/>
                  </a:cubicBezTo>
                  <a:cubicBezTo>
                    <a:pt x="7457" y="527"/>
                    <a:pt x="6946" y="1"/>
                    <a:pt x="6312" y="1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6018625" y="4550775"/>
              <a:ext cx="69250" cy="57650"/>
            </a:xfrm>
            <a:custGeom>
              <a:avLst/>
              <a:gdLst/>
              <a:ahLst/>
              <a:cxnLst/>
              <a:rect l="l" t="t" r="r" b="b"/>
              <a:pathLst>
                <a:path w="2770" h="2306" extrusionOk="0">
                  <a:moveTo>
                    <a:pt x="1145" y="1"/>
                  </a:moveTo>
                  <a:cubicBezTo>
                    <a:pt x="511" y="1"/>
                    <a:pt x="1" y="527"/>
                    <a:pt x="1" y="1161"/>
                  </a:cubicBezTo>
                  <a:cubicBezTo>
                    <a:pt x="1" y="1780"/>
                    <a:pt x="511" y="2306"/>
                    <a:pt x="1145" y="2306"/>
                  </a:cubicBezTo>
                  <a:lnTo>
                    <a:pt x="2770" y="2306"/>
                  </a:lnTo>
                  <a:cubicBezTo>
                    <a:pt x="2135" y="2306"/>
                    <a:pt x="1609" y="1780"/>
                    <a:pt x="1609" y="1161"/>
                  </a:cubicBezTo>
                  <a:cubicBezTo>
                    <a:pt x="1625" y="527"/>
                    <a:pt x="2135" y="1"/>
                    <a:pt x="2770" y="1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6018625" y="4665650"/>
              <a:ext cx="186425" cy="57650"/>
            </a:xfrm>
            <a:custGeom>
              <a:avLst/>
              <a:gdLst/>
              <a:ahLst/>
              <a:cxnLst/>
              <a:rect l="l" t="t" r="r" b="b"/>
              <a:pathLst>
                <a:path w="7457" h="2306" extrusionOk="0">
                  <a:moveTo>
                    <a:pt x="1145" y="0"/>
                  </a:moveTo>
                  <a:cubicBezTo>
                    <a:pt x="511" y="0"/>
                    <a:pt x="1" y="511"/>
                    <a:pt x="1" y="1145"/>
                  </a:cubicBezTo>
                  <a:cubicBezTo>
                    <a:pt x="1" y="1779"/>
                    <a:pt x="511" y="2305"/>
                    <a:pt x="1145" y="2305"/>
                  </a:cubicBezTo>
                  <a:lnTo>
                    <a:pt x="6312" y="2305"/>
                  </a:lnTo>
                  <a:cubicBezTo>
                    <a:pt x="6946" y="2305"/>
                    <a:pt x="7457" y="1779"/>
                    <a:pt x="7457" y="1145"/>
                  </a:cubicBezTo>
                  <a:cubicBezTo>
                    <a:pt x="7457" y="511"/>
                    <a:pt x="6946" y="0"/>
                    <a:pt x="6312" y="0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6016300" y="4665650"/>
              <a:ext cx="71575" cy="57650"/>
            </a:xfrm>
            <a:custGeom>
              <a:avLst/>
              <a:gdLst/>
              <a:ahLst/>
              <a:cxnLst/>
              <a:rect l="l" t="t" r="r" b="b"/>
              <a:pathLst>
                <a:path w="2863" h="2306" extrusionOk="0">
                  <a:moveTo>
                    <a:pt x="1269" y="0"/>
                  </a:moveTo>
                  <a:cubicBezTo>
                    <a:pt x="681" y="0"/>
                    <a:pt x="186" y="418"/>
                    <a:pt x="109" y="990"/>
                  </a:cubicBezTo>
                  <a:cubicBezTo>
                    <a:pt x="1" y="1671"/>
                    <a:pt x="542" y="2290"/>
                    <a:pt x="1238" y="2305"/>
                  </a:cubicBezTo>
                  <a:lnTo>
                    <a:pt x="2863" y="2305"/>
                  </a:lnTo>
                  <a:cubicBezTo>
                    <a:pt x="2228" y="2290"/>
                    <a:pt x="1718" y="1779"/>
                    <a:pt x="1702" y="1145"/>
                  </a:cubicBezTo>
                  <a:cubicBezTo>
                    <a:pt x="1702" y="511"/>
                    <a:pt x="2228" y="0"/>
                    <a:pt x="2863" y="0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6049575" y="4723275"/>
              <a:ext cx="123775" cy="56100"/>
            </a:xfrm>
            <a:custGeom>
              <a:avLst/>
              <a:gdLst/>
              <a:ahLst/>
              <a:cxnLst/>
              <a:rect l="l" t="t" r="r" b="b"/>
              <a:pathLst>
                <a:path w="4951" h="2244" extrusionOk="0">
                  <a:moveTo>
                    <a:pt x="0" y="0"/>
                  </a:moveTo>
                  <a:lnTo>
                    <a:pt x="634" y="1934"/>
                  </a:lnTo>
                  <a:cubicBezTo>
                    <a:pt x="696" y="2119"/>
                    <a:pt x="866" y="2243"/>
                    <a:pt x="1052" y="2243"/>
                  </a:cubicBezTo>
                  <a:lnTo>
                    <a:pt x="3914" y="2243"/>
                  </a:lnTo>
                  <a:cubicBezTo>
                    <a:pt x="4099" y="2228"/>
                    <a:pt x="4270" y="2104"/>
                    <a:pt x="4331" y="1934"/>
                  </a:cubicBezTo>
                  <a:lnTo>
                    <a:pt x="4950" y="0"/>
                  </a:ln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6049575" y="4722875"/>
              <a:ext cx="58400" cy="56100"/>
            </a:xfrm>
            <a:custGeom>
              <a:avLst/>
              <a:gdLst/>
              <a:ahLst/>
              <a:cxnLst/>
              <a:rect l="l" t="t" r="r" b="b"/>
              <a:pathLst>
                <a:path w="2336" h="2244" extrusionOk="0">
                  <a:moveTo>
                    <a:pt x="1609" y="1"/>
                  </a:moveTo>
                  <a:lnTo>
                    <a:pt x="0" y="16"/>
                  </a:lnTo>
                  <a:lnTo>
                    <a:pt x="634" y="1950"/>
                  </a:lnTo>
                  <a:cubicBezTo>
                    <a:pt x="696" y="2120"/>
                    <a:pt x="866" y="2244"/>
                    <a:pt x="1052" y="2244"/>
                  </a:cubicBezTo>
                  <a:lnTo>
                    <a:pt x="2336" y="2244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6140050" y="4683825"/>
              <a:ext cx="45675" cy="19750"/>
            </a:xfrm>
            <a:custGeom>
              <a:avLst/>
              <a:gdLst/>
              <a:ahLst/>
              <a:cxnLst/>
              <a:rect l="l" t="t" r="r" b="b"/>
              <a:pathLst>
                <a:path w="1827" h="790" extrusionOk="0">
                  <a:moveTo>
                    <a:pt x="388" y="0"/>
                  </a:moveTo>
                  <a:cubicBezTo>
                    <a:pt x="171" y="0"/>
                    <a:pt x="1" y="186"/>
                    <a:pt x="1" y="402"/>
                  </a:cubicBezTo>
                  <a:cubicBezTo>
                    <a:pt x="16" y="619"/>
                    <a:pt x="187" y="789"/>
                    <a:pt x="403" y="789"/>
                  </a:cubicBezTo>
                  <a:lnTo>
                    <a:pt x="1409" y="789"/>
                  </a:lnTo>
                  <a:cubicBezTo>
                    <a:pt x="1625" y="789"/>
                    <a:pt x="1811" y="619"/>
                    <a:pt x="1811" y="402"/>
                  </a:cubicBezTo>
                  <a:cubicBezTo>
                    <a:pt x="1826" y="186"/>
                    <a:pt x="1641" y="0"/>
                    <a:pt x="1424" y="0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6139675" y="4569350"/>
              <a:ext cx="46050" cy="19750"/>
            </a:xfrm>
            <a:custGeom>
              <a:avLst/>
              <a:gdLst/>
              <a:ahLst/>
              <a:cxnLst/>
              <a:rect l="l" t="t" r="r" b="b"/>
              <a:pathLst>
                <a:path w="1842" h="790" extrusionOk="0">
                  <a:moveTo>
                    <a:pt x="403" y="0"/>
                  </a:moveTo>
                  <a:cubicBezTo>
                    <a:pt x="186" y="0"/>
                    <a:pt x="0" y="170"/>
                    <a:pt x="16" y="402"/>
                  </a:cubicBezTo>
                  <a:cubicBezTo>
                    <a:pt x="16" y="619"/>
                    <a:pt x="202" y="789"/>
                    <a:pt x="418" y="789"/>
                  </a:cubicBezTo>
                  <a:lnTo>
                    <a:pt x="1424" y="789"/>
                  </a:lnTo>
                  <a:cubicBezTo>
                    <a:pt x="1640" y="789"/>
                    <a:pt x="1826" y="619"/>
                    <a:pt x="1826" y="402"/>
                  </a:cubicBezTo>
                  <a:cubicBezTo>
                    <a:pt x="1841" y="170"/>
                    <a:pt x="1671" y="0"/>
                    <a:pt x="1439" y="0"/>
                  </a:cubicBez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35"/>
          <p:cNvGrpSpPr/>
          <p:nvPr/>
        </p:nvGrpSpPr>
        <p:grpSpPr>
          <a:xfrm>
            <a:off x="2489150" y="1634273"/>
            <a:ext cx="672175" cy="540675"/>
            <a:chOff x="4540525" y="4259950"/>
            <a:chExt cx="672175" cy="540675"/>
          </a:xfrm>
        </p:grpSpPr>
        <p:sp>
          <p:nvSpPr>
            <p:cNvPr id="250" name="Google Shape;250;p35"/>
            <p:cNvSpPr/>
            <p:nvPr/>
          </p:nvSpPr>
          <p:spPr>
            <a:xfrm>
              <a:off x="4540925" y="4475750"/>
              <a:ext cx="671775" cy="323725"/>
            </a:xfrm>
            <a:custGeom>
              <a:avLst/>
              <a:gdLst/>
              <a:ahLst/>
              <a:cxnLst/>
              <a:rect l="l" t="t" r="r" b="b"/>
              <a:pathLst>
                <a:path w="26871" h="12949" extrusionOk="0">
                  <a:moveTo>
                    <a:pt x="3357" y="1"/>
                  </a:moveTo>
                  <a:cubicBezTo>
                    <a:pt x="2986" y="1"/>
                    <a:pt x="2661" y="264"/>
                    <a:pt x="2583" y="635"/>
                  </a:cubicBezTo>
                  <a:lnTo>
                    <a:pt x="108" y="11974"/>
                  </a:lnTo>
                  <a:cubicBezTo>
                    <a:pt x="0" y="12469"/>
                    <a:pt x="371" y="12949"/>
                    <a:pt x="882" y="12949"/>
                  </a:cubicBezTo>
                  <a:lnTo>
                    <a:pt x="25989" y="12949"/>
                  </a:lnTo>
                  <a:cubicBezTo>
                    <a:pt x="26499" y="12949"/>
                    <a:pt x="26870" y="12469"/>
                    <a:pt x="26762" y="11974"/>
                  </a:cubicBezTo>
                  <a:lnTo>
                    <a:pt x="24287" y="635"/>
                  </a:lnTo>
                  <a:cubicBezTo>
                    <a:pt x="24210" y="264"/>
                    <a:pt x="23869" y="1"/>
                    <a:pt x="23498" y="1"/>
                  </a:cubicBezTo>
                  <a:close/>
                </a:path>
              </a:pathLst>
            </a:custGeom>
            <a:solidFill>
              <a:srgbClr val="572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4597775" y="4475750"/>
              <a:ext cx="591725" cy="323350"/>
            </a:xfrm>
            <a:custGeom>
              <a:avLst/>
              <a:gdLst/>
              <a:ahLst/>
              <a:cxnLst/>
              <a:rect l="l" t="t" r="r" b="b"/>
              <a:pathLst>
                <a:path w="23669" h="12934" extrusionOk="0">
                  <a:moveTo>
                    <a:pt x="11154" y="3884"/>
                  </a:moveTo>
                  <a:cubicBezTo>
                    <a:pt x="11973" y="3884"/>
                    <a:pt x="12793" y="3961"/>
                    <a:pt x="13613" y="4131"/>
                  </a:cubicBezTo>
                  <a:cubicBezTo>
                    <a:pt x="15562" y="4549"/>
                    <a:pt x="16924" y="5446"/>
                    <a:pt x="16924" y="6482"/>
                  </a:cubicBezTo>
                  <a:cubicBezTo>
                    <a:pt x="16924" y="7936"/>
                    <a:pt x="14340" y="9112"/>
                    <a:pt x="11154" y="9112"/>
                  </a:cubicBezTo>
                  <a:lnTo>
                    <a:pt x="11154" y="9097"/>
                  </a:lnTo>
                  <a:cubicBezTo>
                    <a:pt x="7967" y="9097"/>
                    <a:pt x="5383" y="7936"/>
                    <a:pt x="5383" y="6482"/>
                  </a:cubicBezTo>
                  <a:cubicBezTo>
                    <a:pt x="5383" y="5446"/>
                    <a:pt x="6745" y="4549"/>
                    <a:pt x="8694" y="4131"/>
                  </a:cubicBezTo>
                  <a:cubicBezTo>
                    <a:pt x="9498" y="3961"/>
                    <a:pt x="10334" y="3884"/>
                    <a:pt x="11154" y="3884"/>
                  </a:cubicBezTo>
                  <a:close/>
                  <a:moveTo>
                    <a:pt x="1176" y="1"/>
                  </a:moveTo>
                  <a:cubicBezTo>
                    <a:pt x="804" y="1"/>
                    <a:pt x="480" y="264"/>
                    <a:pt x="402" y="620"/>
                  </a:cubicBezTo>
                  <a:lnTo>
                    <a:pt x="0" y="2491"/>
                  </a:lnTo>
                  <a:lnTo>
                    <a:pt x="2243" y="4750"/>
                  </a:lnTo>
                  <a:cubicBezTo>
                    <a:pt x="1764" y="5276"/>
                    <a:pt x="1485" y="5864"/>
                    <a:pt x="1485" y="6467"/>
                  </a:cubicBezTo>
                  <a:cubicBezTo>
                    <a:pt x="1485" y="8710"/>
                    <a:pt x="5151" y="10551"/>
                    <a:pt x="9885" y="10845"/>
                  </a:cubicBezTo>
                  <a:lnTo>
                    <a:pt x="9885" y="12933"/>
                  </a:lnTo>
                  <a:lnTo>
                    <a:pt x="12716" y="12933"/>
                  </a:lnTo>
                  <a:lnTo>
                    <a:pt x="12716" y="10876"/>
                  </a:lnTo>
                  <a:cubicBezTo>
                    <a:pt x="16289" y="10628"/>
                    <a:pt x="19213" y="9499"/>
                    <a:pt x="20404" y="7983"/>
                  </a:cubicBezTo>
                  <a:lnTo>
                    <a:pt x="20404" y="7967"/>
                  </a:lnTo>
                  <a:lnTo>
                    <a:pt x="23668" y="7967"/>
                  </a:lnTo>
                  <a:lnTo>
                    <a:pt x="23003" y="4951"/>
                  </a:lnTo>
                  <a:lnTo>
                    <a:pt x="20358" y="4951"/>
                  </a:lnTo>
                  <a:cubicBezTo>
                    <a:pt x="19445" y="3853"/>
                    <a:pt x="17604" y="2955"/>
                    <a:pt x="15268" y="2476"/>
                  </a:cubicBezTo>
                  <a:cubicBezTo>
                    <a:pt x="13907" y="2197"/>
                    <a:pt x="12526" y="2058"/>
                    <a:pt x="11148" y="2058"/>
                  </a:cubicBezTo>
                  <a:cubicBezTo>
                    <a:pt x="9769" y="2058"/>
                    <a:pt x="8392" y="2197"/>
                    <a:pt x="7039" y="2476"/>
                  </a:cubicBezTo>
                  <a:cubicBezTo>
                    <a:pt x="6373" y="2600"/>
                    <a:pt x="5724" y="2785"/>
                    <a:pt x="5074" y="3017"/>
                  </a:cubicBezTo>
                  <a:lnTo>
                    <a:pt x="2058" y="1"/>
                  </a:ln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4978700" y="4475750"/>
              <a:ext cx="193400" cy="123775"/>
            </a:xfrm>
            <a:custGeom>
              <a:avLst/>
              <a:gdLst/>
              <a:ahLst/>
              <a:cxnLst/>
              <a:rect l="l" t="t" r="r" b="b"/>
              <a:pathLst>
                <a:path w="7736" h="4951" extrusionOk="0">
                  <a:moveTo>
                    <a:pt x="2476" y="1"/>
                  </a:moveTo>
                  <a:lnTo>
                    <a:pt x="0" y="2476"/>
                  </a:lnTo>
                  <a:cubicBezTo>
                    <a:pt x="2336" y="2955"/>
                    <a:pt x="4177" y="3853"/>
                    <a:pt x="5090" y="4951"/>
                  </a:cubicBezTo>
                  <a:lnTo>
                    <a:pt x="7735" y="4951"/>
                  </a:lnTo>
                  <a:lnTo>
                    <a:pt x="6776" y="635"/>
                  </a:lnTo>
                  <a:cubicBezTo>
                    <a:pt x="6699" y="264"/>
                    <a:pt x="6374" y="1"/>
                    <a:pt x="6003" y="1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4650350" y="4475750"/>
              <a:ext cx="123800" cy="75450"/>
            </a:xfrm>
            <a:custGeom>
              <a:avLst/>
              <a:gdLst/>
              <a:ahLst/>
              <a:cxnLst/>
              <a:rect l="l" t="t" r="r" b="b"/>
              <a:pathLst>
                <a:path w="4952" h="3018" extrusionOk="0">
                  <a:moveTo>
                    <a:pt x="1" y="1"/>
                  </a:moveTo>
                  <a:lnTo>
                    <a:pt x="3002" y="3017"/>
                  </a:lnTo>
                  <a:cubicBezTo>
                    <a:pt x="3636" y="2785"/>
                    <a:pt x="4286" y="2600"/>
                    <a:pt x="4951" y="2476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4712250" y="4475750"/>
              <a:ext cx="328350" cy="61900"/>
            </a:xfrm>
            <a:custGeom>
              <a:avLst/>
              <a:gdLst/>
              <a:ahLst/>
              <a:cxnLst/>
              <a:rect l="l" t="t" r="r" b="b"/>
              <a:pathLst>
                <a:path w="13134" h="2476" extrusionOk="0">
                  <a:moveTo>
                    <a:pt x="0" y="1"/>
                  </a:moveTo>
                  <a:lnTo>
                    <a:pt x="2475" y="2476"/>
                  </a:lnTo>
                  <a:cubicBezTo>
                    <a:pt x="3829" y="2197"/>
                    <a:pt x="5202" y="2058"/>
                    <a:pt x="6575" y="2058"/>
                  </a:cubicBezTo>
                  <a:cubicBezTo>
                    <a:pt x="7947" y="2058"/>
                    <a:pt x="9320" y="2197"/>
                    <a:pt x="10674" y="2476"/>
                  </a:cubicBezTo>
                  <a:lnTo>
                    <a:pt x="13134" y="1"/>
                  </a:lnTo>
                  <a:close/>
                </a:path>
              </a:pathLst>
            </a:custGeom>
            <a:solidFill>
              <a:srgbClr val="572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4554075" y="4539575"/>
              <a:ext cx="290825" cy="259900"/>
            </a:xfrm>
            <a:custGeom>
              <a:avLst/>
              <a:gdLst/>
              <a:ahLst/>
              <a:cxnLst/>
              <a:rect l="l" t="t" r="r" b="b"/>
              <a:pathLst>
                <a:path w="11633" h="10396" extrusionOk="0">
                  <a:moveTo>
                    <a:pt x="1733" y="0"/>
                  </a:moveTo>
                  <a:lnTo>
                    <a:pt x="0" y="7889"/>
                  </a:lnTo>
                  <a:lnTo>
                    <a:pt x="3713" y="7889"/>
                  </a:lnTo>
                  <a:lnTo>
                    <a:pt x="3218" y="10396"/>
                  </a:lnTo>
                  <a:lnTo>
                    <a:pt x="11633" y="10396"/>
                  </a:lnTo>
                  <a:lnTo>
                    <a:pt x="11633" y="8307"/>
                  </a:lnTo>
                  <a:cubicBezTo>
                    <a:pt x="6884" y="8029"/>
                    <a:pt x="3218" y="6188"/>
                    <a:pt x="3218" y="3960"/>
                  </a:cubicBezTo>
                  <a:cubicBezTo>
                    <a:pt x="3218" y="3357"/>
                    <a:pt x="3481" y="2785"/>
                    <a:pt x="3976" y="2259"/>
                  </a:cubicBezTo>
                  <a:lnTo>
                    <a:pt x="1733" y="0"/>
                  </a:ln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4540525" y="4736425"/>
              <a:ext cx="104050" cy="63050"/>
            </a:xfrm>
            <a:custGeom>
              <a:avLst/>
              <a:gdLst/>
              <a:ahLst/>
              <a:cxnLst/>
              <a:rect l="l" t="t" r="r" b="b"/>
              <a:pathLst>
                <a:path w="4162" h="2522" extrusionOk="0">
                  <a:moveTo>
                    <a:pt x="465" y="0"/>
                  </a:moveTo>
                  <a:lnTo>
                    <a:pt x="124" y="1547"/>
                  </a:lnTo>
                  <a:cubicBezTo>
                    <a:pt x="1" y="2042"/>
                    <a:pt x="387" y="2522"/>
                    <a:pt x="898" y="2522"/>
                  </a:cubicBezTo>
                  <a:lnTo>
                    <a:pt x="3667" y="2522"/>
                  </a:lnTo>
                  <a:lnTo>
                    <a:pt x="4162" y="15"/>
                  </a:lnTo>
                  <a:lnTo>
                    <a:pt x="4162" y="0"/>
                  </a:ln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4915275" y="4675300"/>
              <a:ext cx="279625" cy="125325"/>
            </a:xfrm>
            <a:custGeom>
              <a:avLst/>
              <a:gdLst/>
              <a:ahLst/>
              <a:cxnLst/>
              <a:rect l="l" t="t" r="r" b="b"/>
              <a:pathLst>
                <a:path w="11185" h="5013" extrusionOk="0">
                  <a:moveTo>
                    <a:pt x="7658" y="1"/>
                  </a:moveTo>
                  <a:lnTo>
                    <a:pt x="7658" y="16"/>
                  </a:lnTo>
                  <a:cubicBezTo>
                    <a:pt x="6482" y="1517"/>
                    <a:pt x="3558" y="2646"/>
                    <a:pt x="0" y="2894"/>
                  </a:cubicBezTo>
                  <a:lnTo>
                    <a:pt x="0" y="5013"/>
                  </a:lnTo>
                  <a:lnTo>
                    <a:pt x="8478" y="5013"/>
                  </a:lnTo>
                  <a:cubicBezTo>
                    <a:pt x="8462" y="4905"/>
                    <a:pt x="8462" y="4796"/>
                    <a:pt x="8462" y="4704"/>
                  </a:cubicBezTo>
                  <a:cubicBezTo>
                    <a:pt x="8462" y="3048"/>
                    <a:pt x="9591" y="1625"/>
                    <a:pt x="11185" y="1238"/>
                  </a:cubicBezTo>
                  <a:lnTo>
                    <a:pt x="10922" y="1"/>
                  </a:ln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5126825" y="4705100"/>
              <a:ext cx="85875" cy="94375"/>
            </a:xfrm>
            <a:custGeom>
              <a:avLst/>
              <a:gdLst/>
              <a:ahLst/>
              <a:cxnLst/>
              <a:rect l="l" t="t" r="r" b="b"/>
              <a:pathLst>
                <a:path w="3435" h="3775" extrusionOk="0">
                  <a:moveTo>
                    <a:pt x="2723" y="0"/>
                  </a:moveTo>
                  <a:cubicBezTo>
                    <a:pt x="1129" y="387"/>
                    <a:pt x="0" y="1810"/>
                    <a:pt x="0" y="3450"/>
                  </a:cubicBezTo>
                  <a:cubicBezTo>
                    <a:pt x="0" y="3558"/>
                    <a:pt x="16" y="3666"/>
                    <a:pt x="16" y="3775"/>
                  </a:cubicBezTo>
                  <a:lnTo>
                    <a:pt x="2553" y="3775"/>
                  </a:lnTo>
                  <a:cubicBezTo>
                    <a:pt x="3063" y="3775"/>
                    <a:pt x="3434" y="3295"/>
                    <a:pt x="3326" y="2800"/>
                  </a:cubicBezTo>
                  <a:lnTo>
                    <a:pt x="2723" y="0"/>
                  </a:ln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4732350" y="4573175"/>
              <a:ext cx="288525" cy="130400"/>
            </a:xfrm>
            <a:custGeom>
              <a:avLst/>
              <a:gdLst/>
              <a:ahLst/>
              <a:cxnLst/>
              <a:rect l="l" t="t" r="r" b="b"/>
              <a:pathLst>
                <a:path w="11541" h="5216" extrusionOk="0">
                  <a:moveTo>
                    <a:pt x="5593" y="0"/>
                  </a:moveTo>
                  <a:cubicBezTo>
                    <a:pt x="4832" y="0"/>
                    <a:pt x="4072" y="92"/>
                    <a:pt x="3311" y="249"/>
                  </a:cubicBezTo>
                  <a:cubicBezTo>
                    <a:pt x="1362" y="667"/>
                    <a:pt x="0" y="1564"/>
                    <a:pt x="0" y="2601"/>
                  </a:cubicBezTo>
                  <a:cubicBezTo>
                    <a:pt x="0" y="4055"/>
                    <a:pt x="2584" y="5215"/>
                    <a:pt x="5771" y="5215"/>
                  </a:cubicBezTo>
                  <a:cubicBezTo>
                    <a:pt x="8957" y="5215"/>
                    <a:pt x="11541" y="4039"/>
                    <a:pt x="11541" y="2601"/>
                  </a:cubicBezTo>
                  <a:cubicBezTo>
                    <a:pt x="11541" y="1549"/>
                    <a:pt x="10179" y="652"/>
                    <a:pt x="8230" y="249"/>
                  </a:cubicBezTo>
                  <a:cubicBezTo>
                    <a:pt x="7469" y="92"/>
                    <a:pt x="6709" y="0"/>
                    <a:pt x="5948" y="0"/>
                  </a:cubicBezTo>
                  <a:cubicBezTo>
                    <a:pt x="5889" y="0"/>
                    <a:pt x="5830" y="1"/>
                    <a:pt x="5771" y="2"/>
                  </a:cubicBezTo>
                  <a:cubicBezTo>
                    <a:pt x="5711" y="1"/>
                    <a:pt x="5652" y="0"/>
                    <a:pt x="5593" y="0"/>
                  </a:cubicBez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4595450" y="4475750"/>
              <a:ext cx="54550" cy="96325"/>
            </a:xfrm>
            <a:custGeom>
              <a:avLst/>
              <a:gdLst/>
              <a:ahLst/>
              <a:cxnLst/>
              <a:rect l="l" t="t" r="r" b="b"/>
              <a:pathLst>
                <a:path w="2182" h="3853" extrusionOk="0">
                  <a:moveTo>
                    <a:pt x="1176" y="1"/>
                  </a:moveTo>
                  <a:cubicBezTo>
                    <a:pt x="805" y="16"/>
                    <a:pt x="480" y="264"/>
                    <a:pt x="402" y="635"/>
                  </a:cubicBezTo>
                  <a:lnTo>
                    <a:pt x="0" y="2491"/>
                  </a:lnTo>
                  <a:lnTo>
                    <a:pt x="1331" y="3853"/>
                  </a:lnTo>
                  <a:lnTo>
                    <a:pt x="2181" y="1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rgbClr val="69A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4551750" y="4538400"/>
              <a:ext cx="76975" cy="198425"/>
            </a:xfrm>
            <a:custGeom>
              <a:avLst/>
              <a:gdLst/>
              <a:ahLst/>
              <a:cxnLst/>
              <a:rect l="l" t="t" r="r" b="b"/>
              <a:pathLst>
                <a:path w="3079" h="7937" extrusionOk="0">
                  <a:moveTo>
                    <a:pt x="1733" y="1"/>
                  </a:moveTo>
                  <a:lnTo>
                    <a:pt x="1068" y="3064"/>
                  </a:lnTo>
                  <a:lnTo>
                    <a:pt x="0" y="7936"/>
                  </a:lnTo>
                  <a:lnTo>
                    <a:pt x="1640" y="7936"/>
                  </a:lnTo>
                  <a:lnTo>
                    <a:pt x="3079" y="1347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4540525" y="4736800"/>
              <a:ext cx="52225" cy="62675"/>
            </a:xfrm>
            <a:custGeom>
              <a:avLst/>
              <a:gdLst/>
              <a:ahLst/>
              <a:cxnLst/>
              <a:rect l="l" t="t" r="r" b="b"/>
              <a:pathLst>
                <a:path w="2089" h="2507" extrusionOk="0">
                  <a:moveTo>
                    <a:pt x="465" y="0"/>
                  </a:moveTo>
                  <a:lnTo>
                    <a:pt x="124" y="1547"/>
                  </a:lnTo>
                  <a:cubicBezTo>
                    <a:pt x="1" y="2042"/>
                    <a:pt x="387" y="2507"/>
                    <a:pt x="898" y="2507"/>
                  </a:cubicBezTo>
                  <a:lnTo>
                    <a:pt x="1532" y="2507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4642250" y="4259950"/>
              <a:ext cx="468725" cy="374100"/>
            </a:xfrm>
            <a:custGeom>
              <a:avLst/>
              <a:gdLst/>
              <a:ahLst/>
              <a:cxnLst/>
              <a:rect l="l" t="t" r="r" b="b"/>
              <a:pathLst>
                <a:path w="18749" h="14964" extrusionOk="0">
                  <a:moveTo>
                    <a:pt x="4859" y="1"/>
                  </a:moveTo>
                  <a:cubicBezTo>
                    <a:pt x="3724" y="1"/>
                    <a:pt x="2591" y="434"/>
                    <a:pt x="1733" y="1300"/>
                  </a:cubicBezTo>
                  <a:cubicBezTo>
                    <a:pt x="0" y="3033"/>
                    <a:pt x="0" y="5833"/>
                    <a:pt x="1733" y="7565"/>
                  </a:cubicBezTo>
                  <a:lnTo>
                    <a:pt x="8957" y="14790"/>
                  </a:lnTo>
                  <a:cubicBezTo>
                    <a:pt x="9073" y="14906"/>
                    <a:pt x="9224" y="14964"/>
                    <a:pt x="9375" y="14964"/>
                  </a:cubicBezTo>
                  <a:cubicBezTo>
                    <a:pt x="9525" y="14964"/>
                    <a:pt x="9676" y="14906"/>
                    <a:pt x="9792" y="14790"/>
                  </a:cubicBezTo>
                  <a:lnTo>
                    <a:pt x="17032" y="7550"/>
                  </a:lnTo>
                  <a:cubicBezTo>
                    <a:pt x="18749" y="5817"/>
                    <a:pt x="18749" y="3017"/>
                    <a:pt x="17032" y="1300"/>
                  </a:cubicBezTo>
                  <a:cubicBezTo>
                    <a:pt x="16166" y="434"/>
                    <a:pt x="15032" y="1"/>
                    <a:pt x="13899" y="1"/>
                  </a:cubicBezTo>
                  <a:cubicBezTo>
                    <a:pt x="12766" y="1"/>
                    <a:pt x="11633" y="434"/>
                    <a:pt x="10767" y="1300"/>
                  </a:cubicBezTo>
                  <a:lnTo>
                    <a:pt x="9808" y="2259"/>
                  </a:lnTo>
                  <a:cubicBezTo>
                    <a:pt x="9692" y="2375"/>
                    <a:pt x="9537" y="2433"/>
                    <a:pt x="9382" y="2433"/>
                  </a:cubicBezTo>
                  <a:cubicBezTo>
                    <a:pt x="9228" y="2433"/>
                    <a:pt x="9073" y="2375"/>
                    <a:pt x="8957" y="2259"/>
                  </a:cubicBezTo>
                  <a:lnTo>
                    <a:pt x="7998" y="1300"/>
                  </a:lnTo>
                  <a:cubicBezTo>
                    <a:pt x="7131" y="434"/>
                    <a:pt x="5994" y="1"/>
                    <a:pt x="4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4642250" y="4260300"/>
              <a:ext cx="254475" cy="374125"/>
            </a:xfrm>
            <a:custGeom>
              <a:avLst/>
              <a:gdLst/>
              <a:ahLst/>
              <a:cxnLst/>
              <a:rect l="l" t="t" r="r" b="b"/>
              <a:pathLst>
                <a:path w="10179" h="14965" extrusionOk="0">
                  <a:moveTo>
                    <a:pt x="4850" y="0"/>
                  </a:moveTo>
                  <a:cubicBezTo>
                    <a:pt x="3691" y="0"/>
                    <a:pt x="2570" y="464"/>
                    <a:pt x="1733" y="1302"/>
                  </a:cubicBezTo>
                  <a:cubicBezTo>
                    <a:pt x="0" y="3034"/>
                    <a:pt x="0" y="5834"/>
                    <a:pt x="1733" y="7567"/>
                  </a:cubicBezTo>
                  <a:lnTo>
                    <a:pt x="8957" y="14791"/>
                  </a:lnTo>
                  <a:cubicBezTo>
                    <a:pt x="9073" y="14907"/>
                    <a:pt x="9224" y="14965"/>
                    <a:pt x="9375" y="14965"/>
                  </a:cubicBezTo>
                  <a:cubicBezTo>
                    <a:pt x="9525" y="14965"/>
                    <a:pt x="9676" y="14907"/>
                    <a:pt x="9792" y="14791"/>
                  </a:cubicBezTo>
                  <a:lnTo>
                    <a:pt x="10179" y="14404"/>
                  </a:lnTo>
                  <a:lnTo>
                    <a:pt x="3357" y="7567"/>
                  </a:lnTo>
                  <a:cubicBezTo>
                    <a:pt x="1624" y="5834"/>
                    <a:pt x="1624" y="3034"/>
                    <a:pt x="3357" y="1302"/>
                  </a:cubicBezTo>
                  <a:cubicBezTo>
                    <a:pt x="3991" y="668"/>
                    <a:pt x="4796" y="234"/>
                    <a:pt x="5677" y="80"/>
                  </a:cubicBezTo>
                  <a:cubicBezTo>
                    <a:pt x="5402" y="26"/>
                    <a:pt x="5125" y="0"/>
                    <a:pt x="48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4818600" y="4372875"/>
              <a:ext cx="116025" cy="115675"/>
            </a:xfrm>
            <a:custGeom>
              <a:avLst/>
              <a:gdLst/>
              <a:ahLst/>
              <a:cxnLst/>
              <a:rect l="l" t="t" r="r" b="b"/>
              <a:pathLst>
                <a:path w="4641" h="4627" extrusionOk="0">
                  <a:moveTo>
                    <a:pt x="2321" y="1"/>
                  </a:moveTo>
                  <a:cubicBezTo>
                    <a:pt x="1037" y="1"/>
                    <a:pt x="0" y="1037"/>
                    <a:pt x="0" y="2306"/>
                  </a:cubicBezTo>
                  <a:cubicBezTo>
                    <a:pt x="0" y="3590"/>
                    <a:pt x="1037" y="4626"/>
                    <a:pt x="2321" y="4626"/>
                  </a:cubicBezTo>
                  <a:cubicBezTo>
                    <a:pt x="3604" y="4626"/>
                    <a:pt x="4641" y="3590"/>
                    <a:pt x="4641" y="2306"/>
                  </a:cubicBezTo>
                  <a:cubicBezTo>
                    <a:pt x="4641" y="1037"/>
                    <a:pt x="3604" y="1"/>
                    <a:pt x="2321" y="1"/>
                  </a:cubicBezTo>
                  <a:close/>
                </a:path>
              </a:pathLst>
            </a:custGeom>
            <a:solidFill>
              <a:srgbClr val="243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6"/>
          <p:cNvPicPr preferRelativeResize="0"/>
          <p:nvPr/>
        </p:nvPicPr>
        <p:blipFill rotWithShape="1">
          <a:blip r:embed="rId3">
            <a:alphaModFix/>
          </a:blip>
          <a:srcRect b="61788"/>
          <a:stretch/>
        </p:blipFill>
        <p:spPr>
          <a:xfrm>
            <a:off x="63350" y="-774925"/>
            <a:ext cx="9144002" cy="196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6"/>
          <p:cNvPicPr preferRelativeResize="0"/>
          <p:nvPr/>
        </p:nvPicPr>
        <p:blipFill rotWithShape="1">
          <a:blip r:embed="rId4">
            <a:alphaModFix/>
          </a:blip>
          <a:srcRect l="25070" r="-25070"/>
          <a:stretch/>
        </p:blipFill>
        <p:spPr>
          <a:xfrm>
            <a:off x="364425" y="3939920"/>
            <a:ext cx="422451" cy="43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437" y="4226400"/>
            <a:ext cx="711124" cy="54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3525" y="539999"/>
            <a:ext cx="612376" cy="5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 rotWithShape="1">
          <a:blip r:embed="rId4">
            <a:alphaModFix/>
          </a:blip>
          <a:srcRect l="25070" r="-25070"/>
          <a:stretch/>
        </p:blipFill>
        <p:spPr>
          <a:xfrm>
            <a:off x="8333600" y="1528495"/>
            <a:ext cx="422451" cy="4368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8FD87B8-D63E-4392-B3DB-39AD3ABA362B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895003" y="462762"/>
            <a:ext cx="2974500" cy="896700"/>
          </a:xfrm>
        </p:spPr>
        <p:txBody>
          <a:bodyPr/>
          <a:lstStyle/>
          <a:p>
            <a:r>
              <a:rPr lang="en-US" dirty="0" err="1"/>
              <a:t>Ciri</a:t>
            </a:r>
            <a:r>
              <a:rPr lang="en-US" dirty="0"/>
              <a:t> –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9E26E1-FEE5-4D78-A363-232030B00AF3}"/>
              </a:ext>
            </a:extLst>
          </p:cNvPr>
          <p:cNvSpPr/>
          <p:nvPr/>
        </p:nvSpPr>
        <p:spPr>
          <a:xfrm>
            <a:off x="1851675" y="1627276"/>
            <a:ext cx="5101293" cy="2749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>
              <a:buFont typeface="Wingdings" panose="05000000000000000000" pitchFamily="2" charset="2"/>
              <a:buChar char="Ø"/>
            </a:pPr>
            <a:r>
              <a:rPr lang="en-US" sz="2000" dirty="0"/>
              <a:t>Ada orang </a:t>
            </a:r>
            <a:r>
              <a:rPr lang="en-US" sz="2000" dirty="0" err="1"/>
              <a:t>kedua</a:t>
            </a:r>
            <a:r>
              <a:rPr lang="en-US" sz="2000" dirty="0"/>
              <a:t>: </a:t>
            </a:r>
            <a:r>
              <a:rPr lang="en-US" sz="2000" dirty="0" err="1"/>
              <a:t>teman</a:t>
            </a:r>
            <a:r>
              <a:rPr lang="en-US" sz="2000" dirty="0"/>
              <a:t> </a:t>
            </a:r>
            <a:r>
              <a:rPr lang="en-US" sz="2000" dirty="0" err="1"/>
              <a:t>bicara</a:t>
            </a:r>
            <a:endParaRPr lang="en-US" sz="2000" dirty="0"/>
          </a:p>
          <a:p>
            <a:pPr marL="609600" indent="-609600">
              <a:buFont typeface="Wingdings" panose="05000000000000000000" pitchFamily="2" charset="2"/>
              <a:buChar char="Ø"/>
            </a:pPr>
            <a:r>
              <a:rPr lang="en-US" sz="2000" dirty="0" err="1"/>
              <a:t>Unsur</a:t>
            </a:r>
            <a:r>
              <a:rPr lang="en-US" sz="2000" dirty="0"/>
              <a:t> </a:t>
            </a:r>
            <a:r>
              <a:rPr lang="en-US" sz="2000" dirty="0" err="1"/>
              <a:t>gramatikal</a:t>
            </a:r>
            <a:r>
              <a:rPr lang="en-US" sz="2000" dirty="0"/>
              <a:t>  (</a:t>
            </a:r>
            <a:r>
              <a:rPr lang="en-US" sz="2000" dirty="0" err="1"/>
              <a:t>subjek</a:t>
            </a:r>
            <a:r>
              <a:rPr lang="en-US" sz="2000" dirty="0"/>
              <a:t>, </a:t>
            </a:r>
            <a:r>
              <a:rPr lang="en-US" sz="2000" dirty="0" err="1"/>
              <a:t>predikat</a:t>
            </a:r>
            <a:r>
              <a:rPr lang="en-US" sz="2000" dirty="0"/>
              <a:t>, </a:t>
            </a:r>
            <a:r>
              <a:rPr lang="en-US" sz="2000" dirty="0" err="1"/>
              <a:t>objek</a:t>
            </a:r>
            <a:r>
              <a:rPr lang="en-US" sz="2000" dirty="0"/>
              <a:t>)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dinyatakan</a:t>
            </a:r>
            <a:endParaRPr lang="en-US" sz="2000" dirty="0"/>
          </a:p>
          <a:p>
            <a:pPr marL="609600" indent="-609600">
              <a:buFont typeface="Wingdings" panose="05000000000000000000" pitchFamily="2" charset="2"/>
              <a:buChar char="Ø"/>
            </a:pPr>
            <a:r>
              <a:rPr lang="en-US" sz="2000" dirty="0" err="1"/>
              <a:t>Terikat</a:t>
            </a:r>
            <a:r>
              <a:rPr lang="en-US" sz="2000" dirty="0"/>
              <a:t> pada </a:t>
            </a:r>
            <a:r>
              <a:rPr lang="en-US" sz="2000" dirty="0" err="1"/>
              <a:t>ruang</a:t>
            </a:r>
            <a:r>
              <a:rPr lang="en-US" sz="2000" dirty="0"/>
              <a:t>, </a:t>
            </a:r>
            <a:r>
              <a:rPr lang="en-US" sz="2000" dirty="0" err="1"/>
              <a:t>waktu</a:t>
            </a:r>
            <a:r>
              <a:rPr lang="en-US" sz="2000" dirty="0"/>
              <a:t>, </a:t>
            </a:r>
            <a:r>
              <a:rPr lang="en-US" sz="2000" dirty="0" err="1"/>
              <a:t>situasi</a:t>
            </a:r>
            <a:r>
              <a:rPr lang="en-US" sz="2000" dirty="0"/>
              <a:t> dan </a:t>
            </a:r>
            <a:r>
              <a:rPr lang="en-US" sz="2000" dirty="0" err="1"/>
              <a:t>kondisi</a:t>
            </a:r>
            <a:endParaRPr lang="en-US" sz="2000" dirty="0"/>
          </a:p>
          <a:p>
            <a:pPr marL="609600" indent="-609600">
              <a:buFont typeface="Wingdings" panose="05000000000000000000" pitchFamily="2" charset="2"/>
              <a:buChar char="Ø"/>
            </a:pPr>
            <a:r>
              <a:rPr lang="en-US" sz="2000" dirty="0" err="1"/>
              <a:t>Diksi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cermat</a:t>
            </a:r>
            <a:endParaRPr lang="en-US" sz="2000" dirty="0"/>
          </a:p>
          <a:p>
            <a:pPr marL="609600" indent="-609600">
              <a:buFont typeface="Wingdings" panose="05000000000000000000" pitchFamily="2" charset="2"/>
              <a:buChar char="Ø"/>
            </a:pPr>
            <a:r>
              <a:rPr lang="en-US" sz="2000" dirty="0" err="1"/>
              <a:t>Dibantu</a:t>
            </a:r>
            <a:r>
              <a:rPr lang="en-US" sz="2000" dirty="0"/>
              <a:t> </a:t>
            </a:r>
            <a:r>
              <a:rPr lang="en-US" sz="2000" dirty="0" err="1"/>
              <a:t>intonasi</a:t>
            </a:r>
            <a:r>
              <a:rPr lang="en-US" sz="2000" dirty="0"/>
              <a:t>, </a:t>
            </a:r>
            <a:r>
              <a:rPr lang="en-US" sz="2000" dirty="0" err="1"/>
              <a:t>gerak</a:t>
            </a:r>
            <a:r>
              <a:rPr lang="en-US" sz="2000" dirty="0"/>
              <a:t>, </a:t>
            </a:r>
            <a:r>
              <a:rPr lang="en-US" sz="2000" dirty="0" err="1"/>
              <a:t>mimik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969" y="1870125"/>
            <a:ext cx="2080749" cy="2031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4"/>
          <p:cNvSpPr txBox="1">
            <a:spLocks noGrp="1"/>
          </p:cNvSpPr>
          <p:nvPr>
            <p:ph type="ctrTitle"/>
          </p:nvPr>
        </p:nvSpPr>
        <p:spPr>
          <a:xfrm flipH="1">
            <a:off x="1848400" y="370174"/>
            <a:ext cx="54471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68" name="Google Shape;468;p44"/>
          <p:cNvSpPr txBox="1">
            <a:spLocks noGrp="1"/>
          </p:cNvSpPr>
          <p:nvPr>
            <p:ph type="ctrTitle"/>
          </p:nvPr>
        </p:nvSpPr>
        <p:spPr>
          <a:xfrm flipH="1">
            <a:off x="342323" y="1684131"/>
            <a:ext cx="3010476" cy="1216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accent1"/>
                </a:solidFill>
              </a:rPr>
              <a:t>01  </a:t>
            </a:r>
            <a:r>
              <a:rPr lang="en-US" sz="1800" dirty="0" err="1">
                <a:solidFill>
                  <a:schemeClr val="accent1"/>
                </a:solidFill>
              </a:rPr>
              <a:t>Enggak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sengaja</a:t>
            </a:r>
            <a:r>
              <a:rPr lang="en-US" sz="1800" dirty="0">
                <a:solidFill>
                  <a:schemeClr val="accent1"/>
                </a:solidFill>
              </a:rPr>
              <a:t> Lila </a:t>
            </a:r>
            <a:r>
              <a:rPr lang="en-US" sz="1800" dirty="0" err="1">
                <a:solidFill>
                  <a:schemeClr val="accent1"/>
                </a:solidFill>
              </a:rPr>
              <a:t>nginjak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pecahan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gelas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hingga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kakinya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luka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470" name="Google Shape;470;p44"/>
          <p:cNvSpPr txBox="1">
            <a:spLocks noGrp="1"/>
          </p:cNvSpPr>
          <p:nvPr>
            <p:ph type="ctrTitle"/>
          </p:nvPr>
        </p:nvSpPr>
        <p:spPr>
          <a:xfrm flipH="1">
            <a:off x="5989797" y="1746159"/>
            <a:ext cx="3010474" cy="1651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" sz="1800" dirty="0">
                <a:solidFill>
                  <a:schemeClr val="accent1"/>
                </a:solidFill>
              </a:rPr>
              <a:t>03  </a:t>
            </a:r>
            <a:r>
              <a:rPr lang="id-ID" sz="1800" dirty="0">
                <a:solidFill>
                  <a:schemeClr val="accent1"/>
                </a:solidFill>
              </a:rPr>
              <a:t>Pak Guru pagi ini menyuruh kami mengumpulkan tugas yang kemarin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472" name="Google Shape;472;p44"/>
          <p:cNvSpPr txBox="1">
            <a:spLocks noGrp="1"/>
          </p:cNvSpPr>
          <p:nvPr>
            <p:ph type="ctrTitle"/>
          </p:nvPr>
        </p:nvSpPr>
        <p:spPr>
          <a:xfrm flipH="1">
            <a:off x="342323" y="3015931"/>
            <a:ext cx="2800566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800" dirty="0">
                <a:solidFill>
                  <a:schemeClr val="accent1"/>
                </a:solidFill>
              </a:rPr>
              <a:t>02 </a:t>
            </a:r>
            <a:r>
              <a:rPr lang="en-US" sz="1800" dirty="0" err="1">
                <a:solidFill>
                  <a:schemeClr val="accent1"/>
                </a:solidFill>
              </a:rPr>
              <a:t>Semalam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ada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berita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tentang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kecelakaan</a:t>
            </a:r>
            <a:r>
              <a:rPr lang="en-US" sz="1800" dirty="0">
                <a:solidFill>
                  <a:schemeClr val="accent1"/>
                </a:solidFill>
              </a:rPr>
              <a:t> motor yang </a:t>
            </a:r>
            <a:r>
              <a:rPr lang="en-US" sz="1800" dirty="0" err="1">
                <a:solidFill>
                  <a:schemeClr val="accent1"/>
                </a:solidFill>
              </a:rPr>
              <a:t>nabrak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mobil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474" name="Google Shape;474;p44"/>
          <p:cNvSpPr txBox="1">
            <a:spLocks noGrp="1"/>
          </p:cNvSpPr>
          <p:nvPr>
            <p:ph type="ctrTitle"/>
          </p:nvPr>
        </p:nvSpPr>
        <p:spPr>
          <a:xfrm flipH="1">
            <a:off x="5989798" y="3108440"/>
            <a:ext cx="2195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" sz="1800" dirty="0">
                <a:solidFill>
                  <a:schemeClr val="accent1"/>
                </a:solidFill>
              </a:rPr>
              <a:t>04  </a:t>
            </a:r>
            <a:r>
              <a:rPr lang="en-US" sz="1800" dirty="0">
                <a:solidFill>
                  <a:schemeClr val="accent1"/>
                </a:solidFill>
              </a:rPr>
              <a:t>Maya </a:t>
            </a:r>
            <a:r>
              <a:rPr lang="en-US" sz="1800" dirty="0" err="1">
                <a:solidFill>
                  <a:schemeClr val="accent1"/>
                </a:solidFill>
              </a:rPr>
              <a:t>lagi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ngegambar</a:t>
            </a:r>
            <a:r>
              <a:rPr lang="en-US" sz="1800" dirty="0">
                <a:solidFill>
                  <a:schemeClr val="accent1"/>
                </a:solidFill>
              </a:rPr>
              <a:t> panda 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475" name="Google Shape;475;p44"/>
          <p:cNvSpPr/>
          <p:nvPr/>
        </p:nvSpPr>
        <p:spPr>
          <a:xfrm>
            <a:off x="3085569" y="2090750"/>
            <a:ext cx="1000475" cy="666975"/>
          </a:xfrm>
          <a:custGeom>
            <a:avLst/>
            <a:gdLst/>
            <a:ahLst/>
            <a:cxnLst/>
            <a:rect l="l" t="t" r="r" b="b"/>
            <a:pathLst>
              <a:path w="40019" h="26679" extrusionOk="0">
                <a:moveTo>
                  <a:pt x="0" y="0"/>
                </a:moveTo>
                <a:cubicBezTo>
                  <a:pt x="7879" y="2630"/>
                  <a:pt x="15933" y="6184"/>
                  <a:pt x="21806" y="12057"/>
                </a:cubicBezTo>
                <a:cubicBezTo>
                  <a:pt x="27311" y="17562"/>
                  <a:pt x="32234" y="26679"/>
                  <a:pt x="40019" y="26679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476" name="Google Shape;47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9600" y="4352624"/>
            <a:ext cx="612376" cy="5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324" y="762300"/>
            <a:ext cx="755341" cy="57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7675" y="356997"/>
            <a:ext cx="472377" cy="692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90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6"/>
          <p:cNvPicPr preferRelativeResize="0"/>
          <p:nvPr/>
        </p:nvPicPr>
        <p:blipFill rotWithShape="1">
          <a:blip r:embed="rId3">
            <a:alphaModFix/>
          </a:blip>
          <a:srcRect b="61788"/>
          <a:stretch/>
        </p:blipFill>
        <p:spPr>
          <a:xfrm>
            <a:off x="63350" y="-774925"/>
            <a:ext cx="9144002" cy="196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6"/>
          <p:cNvPicPr preferRelativeResize="0"/>
          <p:nvPr/>
        </p:nvPicPr>
        <p:blipFill rotWithShape="1">
          <a:blip r:embed="rId4">
            <a:alphaModFix/>
          </a:blip>
          <a:srcRect l="25070" r="-25070"/>
          <a:stretch/>
        </p:blipFill>
        <p:spPr>
          <a:xfrm>
            <a:off x="364425" y="3939920"/>
            <a:ext cx="422451" cy="43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437" y="4226400"/>
            <a:ext cx="711124" cy="54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3525" y="539999"/>
            <a:ext cx="612376" cy="5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 rotWithShape="1">
          <a:blip r:embed="rId4">
            <a:alphaModFix/>
          </a:blip>
          <a:srcRect l="25070" r="-25070"/>
          <a:stretch/>
        </p:blipFill>
        <p:spPr>
          <a:xfrm>
            <a:off x="8333600" y="1528495"/>
            <a:ext cx="422451" cy="4368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8FD87B8-D63E-4392-B3DB-39AD3ABA362B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895003" y="462762"/>
            <a:ext cx="2974500" cy="896700"/>
          </a:xfrm>
        </p:spPr>
        <p:txBody>
          <a:bodyPr/>
          <a:lstStyle/>
          <a:p>
            <a:r>
              <a:rPr lang="en-US" dirty="0" err="1"/>
              <a:t>Ciri</a:t>
            </a:r>
            <a:r>
              <a:rPr lang="en-US" dirty="0"/>
              <a:t> –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9E26E1-FEE5-4D78-A363-232030B00AF3}"/>
              </a:ext>
            </a:extLst>
          </p:cNvPr>
          <p:cNvSpPr/>
          <p:nvPr/>
        </p:nvSpPr>
        <p:spPr>
          <a:xfrm>
            <a:off x="1851675" y="1627276"/>
            <a:ext cx="5101293" cy="2749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teman</a:t>
            </a:r>
            <a:r>
              <a:rPr lang="en-US" sz="2000" dirty="0"/>
              <a:t> </a:t>
            </a:r>
            <a:r>
              <a:rPr lang="en-US" sz="2000" dirty="0" err="1"/>
              <a:t>bicara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pembaca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Unsur</a:t>
            </a:r>
            <a:r>
              <a:rPr lang="en-US" sz="2000" dirty="0"/>
              <a:t> </a:t>
            </a:r>
            <a:r>
              <a:rPr lang="en-US" sz="2000" dirty="0" err="1"/>
              <a:t>gramatikal</a:t>
            </a:r>
            <a:r>
              <a:rPr lang="en-US" sz="2000" dirty="0"/>
              <a:t>  (</a:t>
            </a:r>
            <a:r>
              <a:rPr lang="en-US" sz="2000" dirty="0" err="1"/>
              <a:t>subjek</a:t>
            </a:r>
            <a:r>
              <a:rPr lang="en-US" sz="2000" dirty="0"/>
              <a:t>, </a:t>
            </a:r>
            <a:r>
              <a:rPr lang="en-US" sz="2000" dirty="0" err="1"/>
              <a:t>predikat</a:t>
            </a:r>
            <a:r>
              <a:rPr lang="en-US" sz="2000" dirty="0"/>
              <a:t>, </a:t>
            </a:r>
            <a:r>
              <a:rPr lang="en-US" sz="2000" dirty="0" err="1"/>
              <a:t>objek</a:t>
            </a:r>
            <a:r>
              <a:rPr lang="en-US" sz="2000" dirty="0"/>
              <a:t>)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dinyatakan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terikat</a:t>
            </a:r>
            <a:r>
              <a:rPr lang="en-US" sz="2000" dirty="0"/>
              <a:t> pada </a:t>
            </a:r>
            <a:r>
              <a:rPr lang="en-US" sz="2000" dirty="0" err="1"/>
              <a:t>ruang</a:t>
            </a:r>
            <a:r>
              <a:rPr lang="en-US" sz="2000" dirty="0"/>
              <a:t>, </a:t>
            </a:r>
            <a:r>
              <a:rPr lang="en-US" sz="2000" dirty="0" err="1"/>
              <a:t>waktu</a:t>
            </a:r>
            <a:r>
              <a:rPr lang="en-US" sz="2000" dirty="0"/>
              <a:t>, </a:t>
            </a:r>
            <a:r>
              <a:rPr lang="en-US" sz="2000" dirty="0" err="1"/>
              <a:t>situasi</a:t>
            </a:r>
            <a:r>
              <a:rPr lang="en-US" sz="2000" dirty="0"/>
              <a:t> dan </a:t>
            </a:r>
            <a:r>
              <a:rPr lang="en-US" sz="2000" dirty="0" err="1"/>
              <a:t>kondisi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Diksi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cermat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Dibantu</a:t>
            </a:r>
            <a:r>
              <a:rPr lang="en-US" sz="2000" dirty="0"/>
              <a:t> </a:t>
            </a:r>
            <a:r>
              <a:rPr lang="en-US" sz="2000" dirty="0" err="1"/>
              <a:t>ejaan</a:t>
            </a:r>
            <a:r>
              <a:rPr lang="en-US" sz="2000" dirty="0"/>
              <a:t> dan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baca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9913612"/>
      </p:ext>
    </p:extLst>
  </p:cSld>
  <p:clrMapOvr>
    <a:masterClrMapping/>
  </p:clrMapOvr>
</p:sld>
</file>

<file path=ppt/theme/theme1.xml><?xml version="1.0" encoding="utf-8"?>
<a:theme xmlns:a="http://schemas.openxmlformats.org/drawingml/2006/main" name="Cultural Diversit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46440"/>
      </a:accent1>
      <a:accent2>
        <a:srgbClr val="69A1C2"/>
      </a:accent2>
      <a:accent3>
        <a:srgbClr val="FFE7D4"/>
      </a:accent3>
      <a:accent4>
        <a:srgbClr val="57261D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6104</TotalTime>
  <Words>438</Words>
  <Application>Microsoft Office PowerPoint</Application>
  <PresentationFormat>On-screen Show (16:9)</PresentationFormat>
  <Paragraphs>83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Wingdings</vt:lpstr>
      <vt:lpstr>Chelsea Market</vt:lpstr>
      <vt:lpstr>Fira Sans Extra Condensed</vt:lpstr>
      <vt:lpstr>Fira Sans Extra Condensed Medium</vt:lpstr>
      <vt:lpstr>Josefin Slab</vt:lpstr>
      <vt:lpstr>Arial</vt:lpstr>
      <vt:lpstr>Cultural Diversity by Slidesgo</vt:lpstr>
      <vt:lpstr>Ragam bahasa</vt:lpstr>
      <vt:lpstr>Nama anggota </vt:lpstr>
      <vt:lpstr>Pengertian ragam Bahasa </vt:lpstr>
      <vt:lpstr>Jenis - jenis ragam bahasa</vt:lpstr>
      <vt:lpstr>01. Ragam Bahasa berdasarkan media  </vt:lpstr>
      <vt:lpstr>Ragam bahasa lisan </vt:lpstr>
      <vt:lpstr>Ciri – ciri ragam lisan </vt:lpstr>
      <vt:lpstr>Contoh ragam lisan </vt:lpstr>
      <vt:lpstr>Ciri – ciri ragam tulisan  </vt:lpstr>
      <vt:lpstr>Contoh ragam tulisan </vt:lpstr>
      <vt:lpstr>02. Ragam Bahasa berdasarkan cara pandang penutur </vt:lpstr>
      <vt:lpstr>Ragam dialek</vt:lpstr>
      <vt:lpstr>Ragam terpelajar</vt:lpstr>
      <vt:lpstr>Ragam resmi dan tak resmi </vt:lpstr>
      <vt:lpstr>Ragam tak resmi </vt:lpstr>
      <vt:lpstr>Ragam Bahasa berdasarkan topik pembicaraan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Ragam bahasa</dc:title>
  <cp:lastModifiedBy>win 10</cp:lastModifiedBy>
  <cp:revision>17</cp:revision>
  <dcterms:modified xsi:type="dcterms:W3CDTF">2019-09-18T03:26:45Z</dcterms:modified>
</cp:coreProperties>
</file>