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712" r:id="rId1"/>
  </p:sldMasterIdLst>
  <p:notesMasterIdLst>
    <p:notesMasterId r:id="rId2"/>
  </p:notesMasterIdLst>
  <p:sldIdLst>
    <p:sldId id="346" r:id="rId3"/>
    <p:sldId id="347" r:id="rId4"/>
    <p:sldId id="348" r:id="rId5"/>
    <p:sldId id="349" r:id="rId6"/>
    <p:sldId id="350" r:id="rId7"/>
    <p:sldId id="351" r:id="rId8"/>
  </p:sldIdLst>
  <p:sldSz type="screen4x3" cy="6858000" cx="9144000"/>
  <p:notesSz cx="6858000" cy="9144000"/>
  <p:defaultTextStyle>
    <a:defPPr>
      <a:defRPr lang="id-ID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4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8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algn="l" indent="0" marL="0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8DEE3D2-3A75-4FEA-98F8-73EFB82E798C}" type="datetimeFigureOut">
              <a:rPr lang="id-ID" smtClean="0"/>
              <a:t>29/11/2019</a:t>
            </a:fld>
            <a:endParaRPr lang="id-ID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4F4CED-7300-431F-919C-A8B3C85E22E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7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8DEE3D2-3A75-4FEA-98F8-73EFB82E798C}" type="datetimeFigureOut">
              <a:rPr lang="id-ID" smtClean="0"/>
              <a:t>29/11/2019</a:t>
            </a:fld>
            <a:endParaRPr lang="id-ID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4F4CED-7300-431F-919C-A8B3C85E22E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9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8DEE3D2-3A75-4FEA-98F8-73EFB82E798C}" type="datetimeFigureOut">
              <a:rPr lang="id-ID" smtClean="0"/>
              <a:t>29/11/2019</a:t>
            </a:fld>
            <a:endParaRPr lang="id-ID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4F4CED-7300-431F-919C-A8B3C85E22E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anchor="t" bIns="45720" lIns="91440" rIns="91440" rtlCol="0" tIns="45720" vert="horz">
            <a:normAutofit/>
          </a:bodyPr>
          <a:lstStyle>
            <a:lvl1pPr indent="0" marL="0">
              <a:buNone/>
              <a:defRPr b="0" cap="small" dirty="0" sz="1400" i="0" kern="1200" lang="en-US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indent="0" lvl="0" mar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665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8DEE3D2-3A75-4FEA-98F8-73EFB82E798C}" type="datetimeFigureOut">
              <a:rPr lang="id-ID" smtClean="0"/>
              <a:t>29/11/2019</a:t>
            </a:fld>
            <a:endParaRPr lang="id-ID"/>
          </a:p>
        </p:txBody>
      </p:sp>
      <p:sp>
        <p:nvSpPr>
          <p:cNvPr id="10486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6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4F4CED-7300-431F-919C-A8B3C85E22E1}" type="slidenum">
              <a:rPr lang="id-ID" smtClean="0"/>
              <a:t>‹#›</a:t>
            </a:fld>
            <a:endParaRPr lang="id-ID"/>
          </a:p>
        </p:txBody>
      </p:sp>
      <p:sp>
        <p:nvSpPr>
          <p:cNvPr id="1048669" name="TextBox 11"/>
          <p:cNvSpPr txBox="1"/>
          <p:nvPr/>
        </p:nvSpPr>
        <p:spPr>
          <a:xfrm>
            <a:off x="673897" y="971253"/>
            <a:ext cx="601591" cy="196977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sz="12200" lang="en-US"/>
              <a:t>“</a:t>
            </a:r>
          </a:p>
        </p:txBody>
      </p:sp>
      <p:sp>
        <p:nvSpPr>
          <p:cNvPr id="1048670" name="TextBox 14"/>
          <p:cNvSpPr txBox="1"/>
          <p:nvPr/>
        </p:nvSpPr>
        <p:spPr>
          <a:xfrm>
            <a:off x="6999690" y="2613787"/>
            <a:ext cx="601591" cy="196977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sz="12200"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algn="l" indent="0" marL="0">
              <a:buNone/>
              <a:defRPr cap="none" sz="20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8DEE3D2-3A75-4FEA-98F8-73EFB82E798C}" type="datetimeFigureOut">
              <a:rPr lang="id-ID" smtClean="0"/>
              <a:t>29/11/2019</a:t>
            </a:fld>
            <a:endParaRPr lang="id-ID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4F4CED-7300-431F-919C-A8B3C85E22E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4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5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7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9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2795334" y="2133600"/>
            <a:ext cx="0" cy="3962400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5223030" y="2133600"/>
            <a:ext cx="0" cy="3966882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8DEE3D2-3A75-4FEA-98F8-73EFB82E798C}" type="datetimeFigureOut">
              <a:rPr lang="id-ID" smtClean="0"/>
              <a:t>29/11/2019</a:t>
            </a:fld>
            <a:endParaRPr lang="id-ID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4F4CED-7300-431F-919C-A8B3C85E22E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1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4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7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38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3145728" name="Straight Connector 18"/>
          <p:cNvCxnSpPr>
            <a:cxnSpLocks/>
          </p:cNvCxnSpPr>
          <p:nvPr/>
        </p:nvCxnSpPr>
        <p:spPr>
          <a:xfrm>
            <a:off x="2795334" y="2133600"/>
            <a:ext cx="0" cy="3962400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9"/>
          <p:cNvCxnSpPr>
            <a:cxnSpLocks/>
          </p:cNvCxnSpPr>
          <p:nvPr/>
        </p:nvCxnSpPr>
        <p:spPr>
          <a:xfrm>
            <a:off x="5223030" y="2133600"/>
            <a:ext cx="0" cy="3966882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8DEE3D2-3A75-4FEA-98F8-73EFB82E798C}" type="datetimeFigureOut">
              <a:rPr lang="id-ID" smtClean="0"/>
              <a:t>29/11/2019</a:t>
            </a:fld>
            <a:endParaRPr lang="id-ID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4F4CED-7300-431F-919C-A8B3C85E22E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0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anchorCtr="0"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8DEE3D2-3A75-4FEA-98F8-73EFB82E798C}" type="datetimeFigureOut">
              <a:rPr lang="id-ID" smtClean="0"/>
              <a:t>29/11/2019</a:t>
            </a:fld>
            <a:endParaRPr lang="id-ID"/>
          </a:p>
        </p:txBody>
      </p:sp>
      <p:sp>
        <p:nvSpPr>
          <p:cNvPr id="10487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7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4F4CED-7300-431F-919C-A8B3C85E22E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anchor="b" anchorCtr="0"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8DEE3D2-3A75-4FEA-98F8-73EFB82E798C}" type="datetimeFigureOut">
              <a:rPr lang="id-ID" smtClean="0"/>
              <a:t>29/11/2019</a:t>
            </a:fld>
            <a:endParaRPr lang="id-ID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4F4CED-7300-431F-919C-A8B3C85E22E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8DEE3D2-3A75-4FEA-98F8-73EFB82E798C}" type="datetimeFigureOut">
              <a:rPr lang="id-ID" smtClean="0"/>
              <a:t>29/11/2019</a:t>
            </a:fld>
            <a:endParaRPr lang="id-ID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4F4CED-7300-431F-919C-A8B3C85E22E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algn="l" indent="0" marL="0">
              <a:buNone/>
              <a:defRPr cap="all" sz="20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8DEE3D2-3A75-4FEA-98F8-73EFB82E798C}" type="datetimeFigureOut">
              <a:rPr lang="id-ID" smtClean="0"/>
              <a:t>29/11/2019</a:t>
            </a:fld>
            <a:endParaRPr lang="id-ID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4F4CED-7300-431F-919C-A8B3C85E22E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8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9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8DEE3D2-3A75-4FEA-98F8-73EFB82E798C}" type="datetimeFigureOut">
              <a:rPr lang="id-ID" smtClean="0"/>
              <a:t>29/11/2019</a:t>
            </a:fld>
            <a:endParaRPr lang="id-ID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4F4CED-7300-431F-919C-A8B3C85E22E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8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9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1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8DEE3D2-3A75-4FEA-98F8-73EFB82E798C}" type="datetimeFigureOut">
              <a:rPr lang="id-ID" smtClean="0"/>
              <a:t>29/11/2019</a:t>
            </a:fld>
            <a:endParaRPr lang="id-ID"/>
          </a:p>
        </p:txBody>
      </p:sp>
      <p:sp>
        <p:nvSpPr>
          <p:cNvPr id="104865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65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4F4CED-7300-431F-919C-A8B3C85E22E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8DEE3D2-3A75-4FEA-98F8-73EFB82E798C}" type="datetimeFigureOut">
              <a:rPr lang="id-ID" smtClean="0"/>
              <a:t>29/11/2019</a:t>
            </a:fld>
            <a:endParaRPr lang="id-ID"/>
          </a:p>
        </p:txBody>
      </p:sp>
      <p:sp>
        <p:nvSpPr>
          <p:cNvPr id="10486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6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4F4CED-7300-431F-919C-A8B3C85E22E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8DEE3D2-3A75-4FEA-98F8-73EFB82E798C}" type="datetimeFigureOut">
              <a:rPr lang="id-ID" smtClean="0"/>
              <a:t>29/11/2019</a:t>
            </a:fld>
            <a:endParaRPr lang="id-ID"/>
          </a:p>
        </p:txBody>
      </p:sp>
      <p:sp>
        <p:nvSpPr>
          <p:cNvPr id="104865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65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4F4CED-7300-431F-919C-A8B3C85E22E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4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95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8DEE3D2-3A75-4FEA-98F8-73EFB82E798C}" type="datetimeFigureOut">
              <a:rPr lang="id-ID" smtClean="0"/>
              <a:t>29/11/2019</a:t>
            </a:fld>
            <a:endParaRPr lang="id-ID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4F4CED-7300-431F-919C-A8B3C85E22E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b="0"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25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8DEE3D2-3A75-4FEA-98F8-73EFB82E798C}" type="datetimeFigureOut">
              <a:rPr lang="id-ID" smtClean="0"/>
              <a:t>29/11/2019</a:t>
            </a:fld>
            <a:endParaRPr lang="id-ID"/>
          </a:p>
        </p:txBody>
      </p:sp>
      <p:sp>
        <p:nvSpPr>
          <p:cNvPr id="10486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id-ID"/>
          </a:p>
        </p:txBody>
      </p:sp>
      <p:sp>
        <p:nvSpPr>
          <p:cNvPr id="10486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4F4CED-7300-431F-919C-A8B3C85E22E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Oval 21"/>
          <p:cNvSpPr/>
          <p:nvPr/>
        </p:nvSpPr>
        <p:spPr>
          <a:xfrm>
            <a:off x="6299432" y="1676400"/>
            <a:ext cx="2819400" cy="2819400"/>
          </a:xfrm>
          <a:prstGeom prst="ellipse"/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77" name="Oval 22"/>
          <p:cNvSpPr/>
          <p:nvPr/>
        </p:nvSpPr>
        <p:spPr>
          <a:xfrm>
            <a:off x="5689832" y="-457200"/>
            <a:ext cx="1600200" cy="1600200"/>
          </a:xfrm>
          <a:prstGeom prst="ellipse"/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78" name="Oval 23"/>
          <p:cNvSpPr/>
          <p:nvPr/>
        </p:nvSpPr>
        <p:spPr>
          <a:xfrm>
            <a:off x="6299432" y="6096000"/>
            <a:ext cx="990600" cy="990600"/>
          </a:xfrm>
          <a:prstGeom prst="ellipse"/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79" name="Oval 19"/>
          <p:cNvSpPr/>
          <p:nvPr/>
        </p:nvSpPr>
        <p:spPr>
          <a:xfrm>
            <a:off x="-153988" y="2667000"/>
            <a:ext cx="4191000" cy="4191000"/>
          </a:xfrm>
          <a:prstGeom prst="ellipse"/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0" name="Oval 20"/>
          <p:cNvSpPr/>
          <p:nvPr/>
        </p:nvSpPr>
        <p:spPr>
          <a:xfrm>
            <a:off x="-839788" y="2895600"/>
            <a:ext cx="2362200" cy="2362200"/>
          </a:xfrm>
          <a:prstGeom prst="ellipse"/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18"/>
          <p:cNvSpPr/>
          <p:nvPr/>
        </p:nvSpPr>
        <p:spPr>
          <a:xfrm>
            <a:off x="7745644" y="0"/>
            <a:ext cx="685800" cy="1099458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/>
        </p:spPr>
        <p:txBody>
          <a:bodyPr anchor="t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110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DEE3D2-3A75-4FEA-98F8-73EFB82E798C}" type="datetimeFigureOut">
              <a:rPr lang="id-ID" smtClean="0"/>
              <a:t>29/11/2019</a:t>
            </a:fld>
            <a:endParaRPr lang="id-ID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b="0" sz="110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/>
        </p:spPr>
        <p:txBody>
          <a:bodyPr anchor="b" bIns="45720" lIns="91440" rIns="91440" rtlCol="0" tIns="45720" vert="horz"/>
          <a:lstStyle>
            <a:lvl1pPr algn="ctr">
              <a:defRPr b="0" sz="2801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F4CED-7300-431F-919C-A8B3C85E22E1}" type="slidenum">
              <a:rPr lang="id-ID" smtClean="0"/>
              <a:t>‹#›</a:t>
            </a:fld>
            <a:endParaRPr lang="id-ID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457207" eaLnBrk="1" hangingPunct="1" latinLnBrk="0" rtl="0">
        <a:spcBef>
          <a:spcPct val="0"/>
        </a:spcBef>
        <a:buNone/>
        <a:defRPr b="0" sz="420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7" eaLnBrk="1" hangingPunct="1" indent="-342906" latinLnBrk="0" marL="342906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2000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7" eaLnBrk="1" hangingPunct="1" indent="-285755" latinLnBrk="0" marL="742962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800" i="0" kern="1200">
          <a:solidFill>
            <a:schemeClr val="tx1"/>
          </a:solidFill>
          <a:latin typeface="+mj-lt"/>
          <a:ea typeface="+mj-ea"/>
          <a:cs typeface="+mj-cs"/>
        </a:defRPr>
      </a:lvl2pPr>
      <a:lvl3pPr algn="l" defTabSz="457207" eaLnBrk="1" hangingPunct="1" indent="-228604" latinLnBrk="0" marL="114302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600" i="0" kern="1200">
          <a:solidFill>
            <a:schemeClr val="tx1"/>
          </a:solidFill>
          <a:latin typeface="+mj-lt"/>
          <a:ea typeface="+mj-ea"/>
          <a:cs typeface="+mj-cs"/>
        </a:defRPr>
      </a:lvl3pPr>
      <a:lvl4pPr algn="l" defTabSz="457207" eaLnBrk="1" hangingPunct="1" indent="-228604" latinLnBrk="0" marL="1600227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4pPr>
      <a:lvl5pPr algn="l" defTabSz="457207" eaLnBrk="1" hangingPunct="1" indent="-228604" latinLnBrk="0" marL="2057434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5pPr>
      <a:lvl6pPr algn="l" defTabSz="457207" eaLnBrk="1" hangingPunct="1" indent="-228604" latinLnBrk="0" marL="2514642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6pPr>
      <a:lvl7pPr algn="l" defTabSz="457207" eaLnBrk="1" hangingPunct="1" indent="-228604" latinLnBrk="0" marL="2971849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7pPr>
      <a:lvl8pPr algn="l" defTabSz="457207" eaLnBrk="1" hangingPunct="1" indent="-228604" latinLnBrk="0" marL="3429057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8pPr>
      <a:lvl9pPr algn="l" defTabSz="457207" eaLnBrk="1" hangingPunct="1" indent="-228604" latinLnBrk="0" marL="3886264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algn="l" defTabSz="457207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7" eaLnBrk="1" hangingPunct="1" latinLnBrk="0" marL="457207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7" eaLnBrk="1" hangingPunct="1" latinLnBrk="0" marL="914415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7" eaLnBrk="1" hangingPunct="1" latinLnBrk="0" marL="1371622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7" eaLnBrk="1" hangingPunct="1" latinLnBrk="0" marL="1828831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7" eaLnBrk="1" hangingPunct="1" latinLnBrk="0" marL="2286038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7" eaLnBrk="1" hangingPunct="1" latinLnBrk="0" marL="2743246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7" eaLnBrk="1" hangingPunct="1" latinLnBrk="0" marL="3200453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7" eaLnBrk="1" hangingPunct="1" latinLnBrk="0" marL="3657661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US" err="1" smtClean="0"/>
              <a:t>Pengantar</a:t>
            </a:r>
            <a:r>
              <a:rPr dirty="0" lang="en-US" smtClean="0"/>
              <a:t> </a:t>
            </a:r>
            <a:r>
              <a:rPr dirty="0" lang="id-ID" smtClean="0"/>
              <a:t>Arsip dan Dokumentasi</a:t>
            </a:r>
            <a:endParaRPr dirty="0" lang="id-ID"/>
          </a:p>
        </p:txBody>
      </p:sp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id-ID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Tugas</a:t>
            </a:r>
            <a:r>
              <a:rPr dirty="0" lang="id-ID" smtClean="0"/>
              <a:t> Dokumentasi</a:t>
            </a:r>
            <a:endParaRPr dirty="0" lang="id-ID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err="1" smtClean="0"/>
              <a:t>Pusat</a:t>
            </a:r>
            <a:r>
              <a:rPr dirty="0" lang="en-US" smtClean="0"/>
              <a:t> </a:t>
            </a:r>
            <a:r>
              <a:rPr dirty="0" lang="en-US" err="1" smtClean="0"/>
              <a:t>Analisa</a:t>
            </a:r>
            <a:r>
              <a:rPr dirty="0" lang="en-US" smtClean="0"/>
              <a:t> </a:t>
            </a:r>
            <a:r>
              <a:rPr dirty="0" lang="en-US" err="1" smtClean="0"/>
              <a:t>Informasi</a:t>
            </a:r>
            <a:r>
              <a:rPr dirty="0" lang="en-US" smtClean="0"/>
              <a:t> -&gt; </a:t>
            </a:r>
            <a:r>
              <a:rPr dirty="0" lang="en-US" err="1" smtClean="0"/>
              <a:t>menilai</a:t>
            </a:r>
            <a:r>
              <a:rPr dirty="0" lang="en-US" smtClean="0"/>
              <a:t> </a:t>
            </a:r>
            <a:r>
              <a:rPr dirty="0" lang="en-US" err="1" smtClean="0"/>
              <a:t>perkembangan</a:t>
            </a:r>
            <a:r>
              <a:rPr dirty="0" lang="en-US" smtClean="0"/>
              <a:t> </a:t>
            </a:r>
            <a:r>
              <a:rPr dirty="0" lang="en-US" err="1" smtClean="0"/>
              <a:t>pengetahuan</a:t>
            </a:r>
            <a:r>
              <a:rPr dirty="0" lang="en-US" smtClean="0"/>
              <a:t> </a:t>
            </a:r>
            <a:r>
              <a:rPr dirty="0" lang="en-US" err="1" smtClean="0"/>
              <a:t>dewasa</a:t>
            </a:r>
            <a:r>
              <a:rPr dirty="0" lang="en-US" smtClean="0"/>
              <a:t> </a:t>
            </a:r>
            <a:r>
              <a:rPr dirty="0" lang="en-US" err="1" smtClean="0"/>
              <a:t>ini</a:t>
            </a:r>
            <a:r>
              <a:rPr dirty="0" lang="en-US" smtClean="0">
                <a:sym typeface="Wingdings" panose="05000000000000000000" pitchFamily="2" charset="2"/>
              </a:rPr>
              <a:t> </a:t>
            </a:r>
            <a:r>
              <a:rPr dirty="0" lang="en-US" err="1" smtClean="0">
                <a:sym typeface="Wingdings" panose="05000000000000000000" pitchFamily="2" charset="2"/>
              </a:rPr>
              <a:t>sintesa</a:t>
            </a:r>
            <a:r>
              <a:rPr dirty="0" lang="en-US" smtClean="0">
                <a:sym typeface="Wingdings" panose="05000000000000000000" pitchFamily="2" charset="2"/>
              </a:rPr>
              <a:t> </a:t>
            </a:r>
            <a:r>
              <a:rPr dirty="0" lang="en-US" err="1" smtClean="0">
                <a:sym typeface="Wingdings" panose="05000000000000000000" pitchFamily="2" charset="2"/>
              </a:rPr>
              <a:t>secara</a:t>
            </a:r>
            <a:r>
              <a:rPr dirty="0" lang="en-US" smtClean="0">
                <a:sym typeface="Wingdings" panose="05000000000000000000" pitchFamily="2" charset="2"/>
              </a:rPr>
              <a:t> regular, </a:t>
            </a:r>
            <a:r>
              <a:rPr dirty="0" lang="en-US" err="1" smtClean="0">
                <a:sym typeface="Wingdings" panose="05000000000000000000" pitchFamily="2" charset="2"/>
              </a:rPr>
              <a:t>shngga</a:t>
            </a:r>
            <a:r>
              <a:rPr dirty="0" lang="en-US" smtClean="0">
                <a:sym typeface="Wingdings" panose="05000000000000000000" pitchFamily="2" charset="2"/>
              </a:rPr>
              <a:t> </a:t>
            </a:r>
            <a:r>
              <a:rPr dirty="0" lang="en-US" err="1" smtClean="0">
                <a:sym typeface="Wingdings" panose="05000000000000000000" pitchFamily="2" charset="2"/>
              </a:rPr>
              <a:t>mampu</a:t>
            </a:r>
            <a:r>
              <a:rPr dirty="0" lang="en-US" smtClean="0">
                <a:sym typeface="Wingdings" panose="05000000000000000000" pitchFamily="2" charset="2"/>
              </a:rPr>
              <a:t> </a:t>
            </a:r>
            <a:r>
              <a:rPr dirty="0" lang="en-US" err="1" smtClean="0">
                <a:sym typeface="Wingdings" panose="05000000000000000000" pitchFamily="2" charset="2"/>
              </a:rPr>
              <a:t>menyajikan</a:t>
            </a:r>
            <a:r>
              <a:rPr dirty="0" lang="en-US" smtClean="0">
                <a:sym typeface="Wingdings" panose="05000000000000000000" pitchFamily="2" charset="2"/>
              </a:rPr>
              <a:t> </a:t>
            </a:r>
            <a:r>
              <a:rPr dirty="0" lang="en-US" err="1" smtClean="0">
                <a:sym typeface="Wingdings" panose="05000000000000000000" pitchFamily="2" charset="2"/>
              </a:rPr>
              <a:t>informasi</a:t>
            </a:r>
            <a:r>
              <a:rPr dirty="0" lang="en-US" smtClean="0">
                <a:sym typeface="Wingdings" panose="05000000000000000000" pitchFamily="2" charset="2"/>
              </a:rPr>
              <a:t> </a:t>
            </a:r>
            <a:r>
              <a:rPr dirty="0" lang="en-US" err="1" smtClean="0">
                <a:sym typeface="Wingdings" panose="05000000000000000000" pitchFamily="2" charset="2"/>
              </a:rPr>
              <a:t>yg</a:t>
            </a:r>
            <a:r>
              <a:rPr dirty="0" lang="en-US" smtClean="0">
                <a:sym typeface="Wingdings" panose="05000000000000000000" pitchFamily="2" charset="2"/>
              </a:rPr>
              <a:t> </a:t>
            </a:r>
            <a:r>
              <a:rPr dirty="0" lang="en-US" err="1" smtClean="0">
                <a:sym typeface="Wingdings" panose="05000000000000000000" pitchFamily="2" charset="2"/>
              </a:rPr>
              <a:t>dibutuhkan</a:t>
            </a:r>
            <a:endParaRPr dirty="0" lang="en-US" smtClean="0"/>
          </a:p>
          <a:p>
            <a:r>
              <a:rPr dirty="0" lang="id-ID" smtClean="0"/>
              <a:t>Menentukan lokasi dokumen dari berbagai sumber (diterbitkan atau tidak diterbitkan)</a:t>
            </a:r>
          </a:p>
          <a:p>
            <a:r>
              <a:rPr dirty="0" lang="id-ID" smtClean="0"/>
              <a:t>Mengabstrak dokumen</a:t>
            </a:r>
          </a:p>
          <a:p>
            <a:r>
              <a:rPr dirty="0" lang="id-ID" smtClean="0"/>
              <a:t>Mengklasifikasi dokumen</a:t>
            </a:r>
          </a:p>
          <a:p>
            <a:r>
              <a:rPr dirty="0" lang="id-ID" smtClean="0"/>
              <a:t>Mengindeks dokumen</a:t>
            </a:r>
          </a:p>
          <a:p>
            <a:r>
              <a:rPr dirty="0" lang="id-ID" smtClean="0"/>
              <a:t>Merek</a:t>
            </a:r>
            <a:r>
              <a:rPr dirty="0" lang="en-US" smtClean="0"/>
              <a:t>a</a:t>
            </a:r>
            <a:r>
              <a:rPr dirty="0" lang="id-ID" smtClean="0"/>
              <a:t>m dan diseminasi</a:t>
            </a:r>
            <a:r>
              <a:rPr dirty="0" lang="en-US" smtClean="0"/>
              <a:t>/</a:t>
            </a:r>
            <a:r>
              <a:rPr dirty="0" lang="en-US" err="1" smtClean="0"/>
              <a:t>pemencaran</a:t>
            </a:r>
            <a:r>
              <a:rPr dirty="0" lang="id-ID" smtClean="0"/>
              <a:t>  informasi dokumen</a:t>
            </a:r>
            <a:endParaRPr dirty="0" lang="id-ID"/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id-ID" smtClean="0"/>
              <a:t>Jasa dokumentasi </a:t>
            </a:r>
            <a:endParaRPr dirty="0" lang="id-ID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id-ID" smtClean="0"/>
              <a:t>Menelusur informasi dokumen</a:t>
            </a:r>
          </a:p>
          <a:p>
            <a:r>
              <a:rPr dirty="0" lang="id-ID" smtClean="0"/>
              <a:t>Menyediakan dokumen </a:t>
            </a:r>
            <a:r>
              <a:rPr dirty="0" lang="id-ID" smtClean="0">
                <a:sym typeface="Wingdings" pitchFamily="2" charset="2"/>
              </a:rPr>
              <a:t> jika perlu sampai ke pusat dokumentasi lain</a:t>
            </a:r>
          </a:p>
          <a:p>
            <a:r>
              <a:rPr dirty="0" lang="id-ID" smtClean="0">
                <a:sym typeface="Wingdings" pitchFamily="2" charset="2"/>
              </a:rPr>
              <a:t>Mereproduksi dokumen  mikrofilm, mikrofis</a:t>
            </a:r>
          </a:p>
          <a:p>
            <a:r>
              <a:rPr dirty="0" lang="id-ID" smtClean="0">
                <a:sym typeface="Wingdings" pitchFamily="2" charset="2"/>
              </a:rPr>
              <a:t>Menyediakan jasa penerjemahan</a:t>
            </a:r>
            <a:r>
              <a:rPr dirty="0" lang="en-US" smtClean="0">
                <a:sym typeface="Wingdings" pitchFamily="2" charset="2"/>
              </a:rPr>
              <a:t> </a:t>
            </a:r>
            <a:r>
              <a:rPr dirty="0" lang="en-US" err="1" smtClean="0">
                <a:sym typeface="Wingdings" pitchFamily="2" charset="2"/>
              </a:rPr>
              <a:t>dokumen</a:t>
            </a:r>
            <a:endParaRPr dirty="0" lang="en-US" smtClean="0">
              <a:sym typeface="Wingdings" pitchFamily="2" charset="2"/>
            </a:endParaRPr>
          </a:p>
          <a:p>
            <a:r>
              <a:rPr dirty="0" lang="en-US" err="1" smtClean="0">
                <a:sym typeface="Wingdings" pitchFamily="2" charset="2"/>
              </a:rPr>
              <a:t>Menyediakan</a:t>
            </a:r>
            <a:r>
              <a:rPr dirty="0" lang="en-US" smtClean="0">
                <a:sym typeface="Wingdings" pitchFamily="2" charset="2"/>
              </a:rPr>
              <a:t> </a:t>
            </a:r>
            <a:r>
              <a:rPr dirty="0" lang="en-US" err="1" smtClean="0">
                <a:sym typeface="Wingdings" pitchFamily="2" charset="2"/>
              </a:rPr>
              <a:t>jasa</a:t>
            </a:r>
            <a:r>
              <a:rPr dirty="0" lang="en-US" smtClean="0">
                <a:sym typeface="Wingdings" pitchFamily="2" charset="2"/>
              </a:rPr>
              <a:t> </a:t>
            </a:r>
            <a:r>
              <a:rPr dirty="0" lang="en-US" err="1" smtClean="0">
                <a:sym typeface="Wingdings" pitchFamily="2" charset="2"/>
              </a:rPr>
              <a:t>pengemasan</a:t>
            </a:r>
            <a:r>
              <a:rPr dirty="0" lang="en-US" smtClean="0">
                <a:sym typeface="Wingdings" pitchFamily="2" charset="2"/>
              </a:rPr>
              <a:t> /</a:t>
            </a:r>
            <a:r>
              <a:rPr dirty="0" lang="en-US" err="1" smtClean="0">
                <a:sym typeface="Wingdings" pitchFamily="2" charset="2"/>
              </a:rPr>
              <a:t>kemas</a:t>
            </a:r>
            <a:r>
              <a:rPr dirty="0" lang="en-US" smtClean="0">
                <a:sym typeface="Wingdings" pitchFamily="2" charset="2"/>
              </a:rPr>
              <a:t> </a:t>
            </a:r>
            <a:r>
              <a:rPr dirty="0" lang="en-US" err="1" smtClean="0">
                <a:sym typeface="Wingdings" pitchFamily="2" charset="2"/>
              </a:rPr>
              <a:t>ulang</a:t>
            </a:r>
            <a:r>
              <a:rPr dirty="0" lang="en-US" smtClean="0">
                <a:sym typeface="Wingdings" pitchFamily="2" charset="2"/>
              </a:rPr>
              <a:t> </a:t>
            </a:r>
            <a:r>
              <a:rPr dirty="0" lang="en-US" err="1" smtClean="0">
                <a:sym typeface="Wingdings" pitchFamily="2" charset="2"/>
              </a:rPr>
              <a:t>dokumen</a:t>
            </a:r>
            <a:endParaRPr dirty="0" lang="id-ID" smtClean="0">
              <a:sym typeface="Wingdings" pitchFamily="2" charset="2"/>
            </a:endParaRPr>
          </a:p>
          <a:p>
            <a:endParaRPr dirty="0" lang="id-ID"/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Tugas</a:t>
            </a:r>
            <a:r>
              <a:rPr dirty="0" lang="en-US" smtClean="0"/>
              <a:t> </a:t>
            </a:r>
            <a:r>
              <a:rPr dirty="0" lang="en-US" err="1" smtClean="0"/>
              <a:t>Pusat</a:t>
            </a:r>
            <a:r>
              <a:rPr dirty="0" lang="en-US" smtClean="0"/>
              <a:t> </a:t>
            </a:r>
            <a:r>
              <a:rPr dirty="0" lang="en-US" err="1" smtClean="0"/>
              <a:t>Dokumentasi</a:t>
            </a:r>
            <a:endParaRPr dirty="0" lang="en-US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p>
            <a:r>
              <a:rPr dirty="0" lang="en-US"/>
              <a:t>Sub </a:t>
            </a:r>
            <a:r>
              <a:rPr dirty="0" lang="en-US" err="1"/>
              <a:t>Bidang</a:t>
            </a:r>
            <a:r>
              <a:rPr dirty="0" lang="en-US"/>
              <a:t> </a:t>
            </a:r>
            <a:r>
              <a:rPr dirty="0" lang="en-US" err="1"/>
              <a:t>Akuisisi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Koleksi</a:t>
            </a:r>
            <a:r>
              <a:rPr dirty="0" lang="en-US"/>
              <a:t> </a:t>
            </a:r>
            <a:r>
              <a:rPr dirty="0" lang="en-US" err="1"/>
              <a:t>Literatur</a:t>
            </a:r>
            <a:r>
              <a:rPr dirty="0" lang="en-US"/>
              <a:t> </a:t>
            </a:r>
            <a:r>
              <a:rPr dirty="0" lang="en-US" err="1" smtClean="0"/>
              <a:t>mempunyai</a:t>
            </a:r>
            <a:r>
              <a:rPr dirty="0" lang="en-US" smtClean="0"/>
              <a:t> </a:t>
            </a:r>
            <a:r>
              <a:rPr dirty="0" lang="en-US" err="1"/>
              <a:t>tugas</a:t>
            </a:r>
            <a:r>
              <a:rPr dirty="0" lang="en-US"/>
              <a:t> </a:t>
            </a:r>
            <a:r>
              <a:rPr dirty="0" lang="en-US" err="1"/>
              <a:t>melakukan</a:t>
            </a:r>
            <a:r>
              <a:rPr dirty="0" lang="en-US"/>
              <a:t> </a:t>
            </a:r>
            <a:r>
              <a:rPr dirty="0" lang="en-US" err="1"/>
              <a:t>penyiapan</a:t>
            </a:r>
            <a:r>
              <a:rPr dirty="0" lang="en-US"/>
              <a:t> </a:t>
            </a:r>
            <a:r>
              <a:rPr dirty="0" lang="en-US" err="1" smtClean="0"/>
              <a:t>bahan</a:t>
            </a:r>
            <a:r>
              <a:rPr dirty="0" lang="en-US" smtClean="0"/>
              <a:t> </a:t>
            </a:r>
            <a:r>
              <a:rPr dirty="0" lang="en-US" err="1"/>
              <a:t>penyusunan</a:t>
            </a:r>
            <a:r>
              <a:rPr dirty="0" lang="en-US"/>
              <a:t> </a:t>
            </a:r>
            <a:r>
              <a:rPr dirty="0" lang="en-US" err="1"/>
              <a:t>pedoman</a:t>
            </a:r>
            <a:r>
              <a:rPr dirty="0" lang="en-US"/>
              <a:t>, </a:t>
            </a:r>
            <a:r>
              <a:rPr dirty="0" lang="en-US" err="1"/>
              <a:t>pemberian</a:t>
            </a:r>
            <a:r>
              <a:rPr dirty="0" lang="en-US"/>
              <a:t> </a:t>
            </a:r>
            <a:r>
              <a:rPr dirty="0" lang="en-US" err="1" smtClean="0"/>
              <a:t>bimbingan</a:t>
            </a:r>
            <a:r>
              <a:rPr dirty="0" lang="en-US" smtClean="0"/>
              <a:t> </a:t>
            </a:r>
            <a:r>
              <a:rPr dirty="0" lang="en-US" err="1"/>
              <a:t>teknis</a:t>
            </a:r>
            <a:r>
              <a:rPr dirty="0" lang="en-US"/>
              <a:t>, </a:t>
            </a:r>
            <a:r>
              <a:rPr dirty="0" lang="en-US" err="1"/>
              <a:t>penyusunan</a:t>
            </a:r>
            <a:r>
              <a:rPr dirty="0" lang="en-US"/>
              <a:t> </a:t>
            </a:r>
            <a:r>
              <a:rPr dirty="0" lang="en-US" err="1"/>
              <a:t>rencana</a:t>
            </a:r>
            <a:r>
              <a:rPr dirty="0" lang="en-US"/>
              <a:t> </a:t>
            </a:r>
            <a:r>
              <a:rPr dirty="0" lang="en-US" err="1" smtClean="0"/>
              <a:t>dan</a:t>
            </a:r>
            <a:r>
              <a:rPr dirty="0" lang="en-US" smtClean="0"/>
              <a:t> </a:t>
            </a:r>
            <a:r>
              <a:rPr dirty="0" lang="en-US" err="1" smtClean="0"/>
              <a:t>pelaksanaan</a:t>
            </a:r>
            <a:r>
              <a:rPr dirty="0" lang="en-US"/>
              <a:t>, </a:t>
            </a:r>
            <a:r>
              <a:rPr dirty="0" lang="en-US" err="1"/>
              <a:t>serta</a:t>
            </a:r>
            <a:r>
              <a:rPr dirty="0" lang="en-US"/>
              <a:t> </a:t>
            </a:r>
            <a:r>
              <a:rPr dirty="0" lang="en-US" err="1"/>
              <a:t>evaluasi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penyusunan</a:t>
            </a:r>
            <a:r>
              <a:rPr dirty="0" lang="en-US"/>
              <a:t> </a:t>
            </a:r>
            <a:r>
              <a:rPr dirty="0" lang="en-US" err="1" smtClean="0"/>
              <a:t>laporan</a:t>
            </a:r>
            <a:r>
              <a:rPr dirty="0" lang="en-US" smtClean="0"/>
              <a:t> </a:t>
            </a:r>
            <a:r>
              <a:rPr dirty="0" lang="en-US" err="1"/>
              <a:t>akuisisi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koleksi</a:t>
            </a:r>
            <a:r>
              <a:rPr dirty="0" lang="en-US"/>
              <a:t> </a:t>
            </a:r>
            <a:r>
              <a:rPr dirty="0" lang="en-US" smtClean="0"/>
              <a:t>literature</a:t>
            </a:r>
          </a:p>
          <a:p>
            <a:r>
              <a:rPr dirty="0" lang="en-US"/>
              <a:t>Sub </a:t>
            </a:r>
            <a:r>
              <a:rPr dirty="0" lang="en-US" err="1"/>
              <a:t>Bidang</a:t>
            </a:r>
            <a:r>
              <a:rPr dirty="0" lang="en-US"/>
              <a:t> </a:t>
            </a:r>
            <a:r>
              <a:rPr dirty="0" lang="en-US" err="1"/>
              <a:t>Pengolahan</a:t>
            </a:r>
            <a:r>
              <a:rPr dirty="0" lang="en-US"/>
              <a:t> </a:t>
            </a:r>
            <a:r>
              <a:rPr dirty="0" lang="en-US" err="1"/>
              <a:t>Literatur</a:t>
            </a:r>
            <a:r>
              <a:rPr dirty="0" lang="en-US"/>
              <a:t> </a:t>
            </a:r>
            <a:r>
              <a:rPr dirty="0" lang="en-US" err="1"/>
              <a:t>mempunyai</a:t>
            </a:r>
            <a:r>
              <a:rPr dirty="0" lang="en-US"/>
              <a:t> </a:t>
            </a:r>
            <a:r>
              <a:rPr dirty="0" lang="en-US" smtClean="0"/>
              <a:t> </a:t>
            </a:r>
            <a:r>
              <a:rPr dirty="0" lang="en-US" err="1" smtClean="0"/>
              <a:t>tugas</a:t>
            </a:r>
            <a:r>
              <a:rPr dirty="0" lang="en-US" smtClean="0"/>
              <a:t> </a:t>
            </a:r>
            <a:r>
              <a:rPr dirty="0" lang="en-US" err="1"/>
              <a:t>melakukan</a:t>
            </a:r>
            <a:r>
              <a:rPr dirty="0" lang="en-US"/>
              <a:t> </a:t>
            </a:r>
            <a:r>
              <a:rPr dirty="0" lang="en-US" err="1"/>
              <a:t>penyiapan</a:t>
            </a:r>
            <a:r>
              <a:rPr dirty="0" lang="en-US"/>
              <a:t> </a:t>
            </a:r>
            <a:r>
              <a:rPr dirty="0" lang="en-US" err="1"/>
              <a:t>bahan</a:t>
            </a:r>
            <a:r>
              <a:rPr dirty="0" lang="en-US"/>
              <a:t> </a:t>
            </a:r>
            <a:r>
              <a:rPr dirty="0" lang="en-US" err="1"/>
              <a:t>penyusunan</a:t>
            </a:r>
            <a:r>
              <a:rPr dirty="0" lang="en-US"/>
              <a:t> </a:t>
            </a:r>
            <a:r>
              <a:rPr dirty="0" lang="en-US" smtClean="0"/>
              <a:t> </a:t>
            </a:r>
            <a:r>
              <a:rPr dirty="0" lang="en-US" err="1" smtClean="0"/>
              <a:t>pedoman</a:t>
            </a:r>
            <a:r>
              <a:rPr dirty="0" lang="en-US"/>
              <a:t>, </a:t>
            </a:r>
            <a:r>
              <a:rPr dirty="0" lang="en-US" err="1"/>
              <a:t>pemberian</a:t>
            </a:r>
            <a:r>
              <a:rPr dirty="0" lang="en-US"/>
              <a:t> </a:t>
            </a:r>
            <a:r>
              <a:rPr dirty="0" lang="en-US" err="1"/>
              <a:t>bimbingan</a:t>
            </a:r>
            <a:r>
              <a:rPr dirty="0" lang="en-US"/>
              <a:t> </a:t>
            </a:r>
            <a:r>
              <a:rPr dirty="0" lang="en-US" err="1"/>
              <a:t>teknis</a:t>
            </a:r>
            <a:r>
              <a:rPr dirty="0" lang="en-US"/>
              <a:t>, </a:t>
            </a:r>
            <a:r>
              <a:rPr dirty="0" lang="en-US" err="1" smtClean="0"/>
              <a:t>penyusunan</a:t>
            </a:r>
            <a:r>
              <a:rPr dirty="0" lang="en-US" smtClean="0"/>
              <a:t> </a:t>
            </a:r>
            <a:r>
              <a:rPr dirty="0" lang="en-US" err="1"/>
              <a:t>rencana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pelaksanaan</a:t>
            </a:r>
            <a:r>
              <a:rPr dirty="0" lang="en-US"/>
              <a:t>, </a:t>
            </a:r>
            <a:r>
              <a:rPr dirty="0" lang="en-US" err="1"/>
              <a:t>serta</a:t>
            </a:r>
            <a:r>
              <a:rPr dirty="0" lang="en-US"/>
              <a:t> </a:t>
            </a:r>
            <a:r>
              <a:rPr dirty="0" lang="en-US" err="1" smtClean="0"/>
              <a:t>evaluasi</a:t>
            </a:r>
            <a:r>
              <a:rPr dirty="0" lang="en-US" smtClean="0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penyusunan</a:t>
            </a:r>
            <a:r>
              <a:rPr dirty="0" lang="en-US"/>
              <a:t> </a:t>
            </a:r>
            <a:r>
              <a:rPr dirty="0" lang="en-US" err="1"/>
              <a:t>laporan</a:t>
            </a:r>
            <a:r>
              <a:rPr dirty="0" lang="en-US"/>
              <a:t> </a:t>
            </a:r>
            <a:r>
              <a:rPr dirty="0" lang="en-US" err="1"/>
              <a:t>pengolahan</a:t>
            </a:r>
            <a:r>
              <a:rPr dirty="0" lang="en-US"/>
              <a:t> </a:t>
            </a:r>
            <a:r>
              <a:rPr dirty="0" lang="en-US" err="1" smtClean="0"/>
              <a:t>literatur</a:t>
            </a:r>
            <a:r>
              <a:rPr dirty="0" lang="en-US"/>
              <a:t>.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dirty="0" lang="en-US" err="1" smtClean="0"/>
              <a:t>Lanjutan</a:t>
            </a:r>
            <a:r>
              <a:rPr dirty="0" lang="en-US" smtClean="0"/>
              <a:t>…..</a:t>
            </a:r>
            <a:endParaRPr dirty="0" lang="en-US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Sub </a:t>
            </a:r>
            <a:r>
              <a:rPr dirty="0" lang="en-US" err="1"/>
              <a:t>Bidang</a:t>
            </a:r>
            <a:r>
              <a:rPr dirty="0" lang="en-US"/>
              <a:t> </a:t>
            </a:r>
            <a:r>
              <a:rPr dirty="0" lang="en-US" err="1"/>
              <a:t>Pangkalan</a:t>
            </a:r>
            <a:r>
              <a:rPr dirty="0" lang="en-US"/>
              <a:t> Data </a:t>
            </a:r>
            <a:r>
              <a:rPr dirty="0" lang="en-US" err="1"/>
              <a:t>Literatur</a:t>
            </a:r>
            <a:r>
              <a:rPr dirty="0" lang="en-US"/>
              <a:t> </a:t>
            </a:r>
            <a:r>
              <a:rPr dirty="0" lang="en-US" smtClean="0"/>
              <a:t> </a:t>
            </a:r>
            <a:r>
              <a:rPr dirty="0" lang="en-US" err="1" smtClean="0"/>
              <a:t>mempunyai</a:t>
            </a:r>
            <a:r>
              <a:rPr dirty="0" lang="en-US" smtClean="0"/>
              <a:t> </a:t>
            </a:r>
            <a:r>
              <a:rPr dirty="0" lang="en-US" err="1"/>
              <a:t>tugas</a:t>
            </a:r>
            <a:r>
              <a:rPr dirty="0" lang="en-US"/>
              <a:t> </a:t>
            </a:r>
            <a:r>
              <a:rPr dirty="0" lang="en-US" err="1"/>
              <a:t>melakukan</a:t>
            </a:r>
            <a:r>
              <a:rPr dirty="0" lang="en-US"/>
              <a:t> </a:t>
            </a:r>
            <a:r>
              <a:rPr dirty="0" lang="en-US" err="1"/>
              <a:t>penyiapan</a:t>
            </a:r>
            <a:r>
              <a:rPr dirty="0" lang="en-US"/>
              <a:t> </a:t>
            </a:r>
            <a:r>
              <a:rPr dirty="0" lang="en-US" smtClean="0"/>
              <a:t> </a:t>
            </a:r>
            <a:r>
              <a:rPr dirty="0" lang="en-US" err="1" smtClean="0"/>
              <a:t>bahan</a:t>
            </a:r>
            <a:r>
              <a:rPr dirty="0" lang="en-US" smtClean="0"/>
              <a:t> </a:t>
            </a:r>
            <a:r>
              <a:rPr dirty="0" lang="en-US" err="1"/>
              <a:t>penyusunan</a:t>
            </a:r>
            <a:r>
              <a:rPr dirty="0" lang="en-US"/>
              <a:t> </a:t>
            </a:r>
            <a:r>
              <a:rPr dirty="0" lang="en-US" err="1"/>
              <a:t>pedoman</a:t>
            </a:r>
            <a:r>
              <a:rPr dirty="0" lang="en-US"/>
              <a:t>, </a:t>
            </a:r>
            <a:r>
              <a:rPr dirty="0" lang="en-US" err="1"/>
              <a:t>pemberian</a:t>
            </a:r>
            <a:r>
              <a:rPr dirty="0" lang="en-US"/>
              <a:t> </a:t>
            </a:r>
            <a:r>
              <a:rPr dirty="0" lang="en-US" smtClean="0"/>
              <a:t> </a:t>
            </a:r>
            <a:r>
              <a:rPr dirty="0" lang="en-US" err="1" smtClean="0"/>
              <a:t>bimbingan</a:t>
            </a:r>
            <a:r>
              <a:rPr dirty="0" lang="en-US" smtClean="0"/>
              <a:t> </a:t>
            </a:r>
            <a:r>
              <a:rPr dirty="0" lang="en-US" err="1"/>
              <a:t>teknis</a:t>
            </a:r>
            <a:r>
              <a:rPr dirty="0" lang="en-US"/>
              <a:t>, </a:t>
            </a:r>
            <a:r>
              <a:rPr dirty="0" lang="en-US" err="1"/>
              <a:t>penyusunan</a:t>
            </a:r>
            <a:r>
              <a:rPr dirty="0" lang="en-US"/>
              <a:t> </a:t>
            </a:r>
            <a:r>
              <a:rPr dirty="0" lang="en-US" err="1"/>
              <a:t>rencana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smtClean="0"/>
              <a:t> </a:t>
            </a:r>
            <a:r>
              <a:rPr dirty="0" lang="en-US" err="1" smtClean="0"/>
              <a:t>pelaksanaan</a:t>
            </a:r>
            <a:r>
              <a:rPr dirty="0" lang="en-US"/>
              <a:t>, </a:t>
            </a:r>
            <a:r>
              <a:rPr dirty="0" lang="en-US" err="1"/>
              <a:t>serta</a:t>
            </a:r>
            <a:r>
              <a:rPr dirty="0" lang="en-US"/>
              <a:t> </a:t>
            </a:r>
            <a:r>
              <a:rPr dirty="0" lang="en-US" err="1"/>
              <a:t>evaluasi</a:t>
            </a:r>
            <a:r>
              <a:rPr dirty="0" lang="en-US"/>
              <a:t> </a:t>
            </a:r>
            <a:r>
              <a:rPr dirty="0" lang="en-US" err="1"/>
              <a:t>dan</a:t>
            </a:r>
            <a:r>
              <a:rPr dirty="0" lang="en-US"/>
              <a:t> </a:t>
            </a:r>
            <a:r>
              <a:rPr dirty="0" lang="en-US" err="1"/>
              <a:t>penyusunan</a:t>
            </a:r>
            <a:r>
              <a:rPr dirty="0" lang="en-US"/>
              <a:t> </a:t>
            </a:r>
            <a:r>
              <a:rPr dirty="0" lang="en-US" err="1" smtClean="0"/>
              <a:t>laporan</a:t>
            </a:r>
            <a:r>
              <a:rPr dirty="0" lang="en-US" smtClean="0"/>
              <a:t> </a:t>
            </a:r>
            <a:r>
              <a:rPr dirty="0" lang="en-US" err="1"/>
              <a:t>pangkalan</a:t>
            </a:r>
            <a:r>
              <a:rPr dirty="0" lang="en-US"/>
              <a:t> data </a:t>
            </a:r>
            <a:r>
              <a:rPr dirty="0" lang="en-US" err="1"/>
              <a:t>literatur</a:t>
            </a:r>
            <a:endParaRPr dirty="0" lang="en-US"/>
          </a:p>
          <a:p>
            <a:endParaRPr dirty="0" lang="en-US"/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Pemakai</a:t>
            </a:r>
            <a:r>
              <a:rPr dirty="0" lang="en-US" smtClean="0"/>
              <a:t> /User</a:t>
            </a:r>
            <a:endParaRPr dirty="0" lang="en-US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err="1" smtClean="0"/>
              <a:t>Pemakai</a:t>
            </a:r>
            <a:r>
              <a:rPr dirty="0" lang="en-US" smtClean="0"/>
              <a:t> </a:t>
            </a:r>
            <a:r>
              <a:rPr dirty="0" lang="en-US" err="1" smtClean="0"/>
              <a:t>merupakan</a:t>
            </a:r>
            <a:r>
              <a:rPr dirty="0" lang="en-US" smtClean="0"/>
              <a:t> </a:t>
            </a:r>
            <a:r>
              <a:rPr dirty="0" lang="en-US" err="1" smtClean="0"/>
              <a:t>titik</a:t>
            </a:r>
            <a:r>
              <a:rPr dirty="0" lang="en-US" smtClean="0"/>
              <a:t> </a:t>
            </a:r>
            <a:r>
              <a:rPr dirty="0" lang="en-US" err="1" smtClean="0"/>
              <a:t>fokal</a:t>
            </a:r>
            <a:r>
              <a:rPr dirty="0" lang="en-US" smtClean="0"/>
              <a:t> </a:t>
            </a:r>
            <a:r>
              <a:rPr dirty="0" lang="en-US" err="1" smtClean="0"/>
              <a:t>semua</a:t>
            </a:r>
            <a:r>
              <a:rPr dirty="0" lang="en-US" smtClean="0"/>
              <a:t> system </a:t>
            </a:r>
            <a:r>
              <a:rPr dirty="0" lang="en-US" err="1" smtClean="0"/>
              <a:t>informasi</a:t>
            </a:r>
            <a:r>
              <a:rPr dirty="0" lang="en-US" smtClean="0"/>
              <a:t>, </a:t>
            </a:r>
            <a:r>
              <a:rPr dirty="0" lang="en-US" err="1" smtClean="0"/>
              <a:t>karena</a:t>
            </a:r>
            <a:r>
              <a:rPr dirty="0" lang="en-US" smtClean="0"/>
              <a:t> </a:t>
            </a:r>
            <a:r>
              <a:rPr dirty="0" lang="en-US" err="1" smtClean="0"/>
              <a:t>tujuan</a:t>
            </a:r>
            <a:r>
              <a:rPr dirty="0" lang="en-US" smtClean="0"/>
              <a:t> </a:t>
            </a:r>
            <a:r>
              <a:rPr dirty="0" lang="en-US" err="1" smtClean="0"/>
              <a:t>utama</a:t>
            </a:r>
            <a:r>
              <a:rPr dirty="0" lang="en-US" smtClean="0"/>
              <a:t> system </a:t>
            </a:r>
            <a:r>
              <a:rPr dirty="0" lang="en-US" err="1" smtClean="0"/>
              <a:t>informasi</a:t>
            </a:r>
            <a:r>
              <a:rPr dirty="0" lang="en-US" smtClean="0"/>
              <a:t> </a:t>
            </a:r>
            <a:r>
              <a:rPr dirty="0" lang="en-US" err="1" smtClean="0"/>
              <a:t>adalah</a:t>
            </a:r>
            <a:r>
              <a:rPr dirty="0" lang="en-US" smtClean="0"/>
              <a:t> </a:t>
            </a:r>
            <a:r>
              <a:rPr dirty="0" lang="en-US" err="1" smtClean="0"/>
              <a:t>memudahkan</a:t>
            </a:r>
            <a:r>
              <a:rPr dirty="0" lang="en-US" smtClean="0"/>
              <a:t> transfer </a:t>
            </a:r>
            <a:r>
              <a:rPr dirty="0" lang="en-US" err="1" smtClean="0"/>
              <a:t>informasi</a:t>
            </a:r>
            <a:r>
              <a:rPr dirty="0" lang="en-US" smtClean="0"/>
              <a:t>, </a:t>
            </a:r>
            <a:r>
              <a:rPr dirty="0" lang="en-US" err="1" smtClean="0"/>
              <a:t>tanpa</a:t>
            </a:r>
            <a:r>
              <a:rPr dirty="0" lang="en-US" smtClean="0"/>
              <a:t> </a:t>
            </a:r>
            <a:r>
              <a:rPr dirty="0" lang="en-US" err="1" smtClean="0"/>
              <a:t>memandang</a:t>
            </a:r>
            <a:r>
              <a:rPr dirty="0" lang="en-US" smtClean="0"/>
              <a:t> </a:t>
            </a:r>
            <a:r>
              <a:rPr dirty="0" lang="en-US" err="1" smtClean="0"/>
              <a:t>waktu</a:t>
            </a:r>
            <a:r>
              <a:rPr dirty="0" lang="en-US" smtClean="0"/>
              <a:t> </a:t>
            </a:r>
            <a:r>
              <a:rPr dirty="0" lang="en-US" err="1" smtClean="0"/>
              <a:t>maupun</a:t>
            </a:r>
            <a:r>
              <a:rPr dirty="0" lang="en-US" smtClean="0"/>
              <a:t> </a:t>
            </a:r>
            <a:r>
              <a:rPr dirty="0" lang="en-US" err="1" smtClean="0"/>
              <a:t>jarak</a:t>
            </a:r>
            <a:endParaRPr dirty="0" lang="en-US" smtClean="0"/>
          </a:p>
          <a:p>
            <a:r>
              <a:rPr dirty="0" lang="en-US" err="1" smtClean="0"/>
              <a:t>Kemampuan</a:t>
            </a:r>
            <a:r>
              <a:rPr dirty="0" lang="en-US" smtClean="0"/>
              <a:t> </a:t>
            </a:r>
            <a:r>
              <a:rPr dirty="0" lang="en-US" err="1" smtClean="0"/>
              <a:t>menganalisa</a:t>
            </a:r>
            <a:r>
              <a:rPr dirty="0" lang="en-US" smtClean="0"/>
              <a:t> </a:t>
            </a:r>
            <a:r>
              <a:rPr dirty="0" lang="en-US" err="1" smtClean="0"/>
              <a:t>kebutuhan</a:t>
            </a:r>
            <a:r>
              <a:rPr dirty="0" lang="en-US" smtClean="0"/>
              <a:t> </a:t>
            </a:r>
            <a:r>
              <a:rPr dirty="0" lang="en-US" err="1" smtClean="0"/>
              <a:t>informasi</a:t>
            </a:r>
            <a:r>
              <a:rPr dirty="0" lang="en-US" smtClean="0"/>
              <a:t>, </a:t>
            </a:r>
            <a:r>
              <a:rPr dirty="0" lang="en-US" err="1" smtClean="0"/>
              <a:t>perilaku</a:t>
            </a:r>
            <a:r>
              <a:rPr dirty="0" lang="en-US" smtClean="0"/>
              <a:t> </a:t>
            </a:r>
            <a:r>
              <a:rPr dirty="0" lang="en-US" err="1" smtClean="0"/>
              <a:t>informasi</a:t>
            </a:r>
            <a:r>
              <a:rPr dirty="0" lang="en-US" smtClean="0"/>
              <a:t>, </a:t>
            </a:r>
            <a:r>
              <a:rPr dirty="0" lang="en-US" err="1" smtClean="0"/>
              <a:t>motivasi</a:t>
            </a:r>
            <a:r>
              <a:rPr dirty="0" lang="en-US" smtClean="0"/>
              <a:t>, </a:t>
            </a:r>
            <a:r>
              <a:rPr dirty="0" lang="en-US" err="1" smtClean="0"/>
              <a:t>sikap</a:t>
            </a:r>
            <a:r>
              <a:rPr dirty="0" lang="en-US" smtClean="0"/>
              <a:t>, </a:t>
            </a:r>
            <a:r>
              <a:rPr dirty="0" lang="en-US" err="1" smtClean="0"/>
              <a:t>dll</a:t>
            </a:r>
            <a:r>
              <a:rPr dirty="0" lang="en-US" smtClean="0"/>
              <a:t> </a:t>
            </a:r>
            <a:r>
              <a:rPr dirty="0" lang="en-US" err="1" smtClean="0"/>
              <a:t>dari</a:t>
            </a:r>
            <a:r>
              <a:rPr lang="en-US" smtClean="0"/>
              <a:t> pemakai</a:t>
            </a:r>
            <a:r>
              <a:rPr dirty="0" lang="en-US" smtClean="0"/>
              <a:t> </a:t>
            </a:r>
            <a:r>
              <a:rPr dirty="0" lang="en-US" err="1" smtClean="0"/>
              <a:t>sangat</a:t>
            </a:r>
            <a:r>
              <a:rPr dirty="0" lang="en-US" smtClean="0"/>
              <a:t> </a:t>
            </a:r>
            <a:r>
              <a:rPr dirty="0" lang="en-US" err="1" smtClean="0"/>
              <a:t>diperlukan</a:t>
            </a:r>
            <a:endParaRPr dirty="0" lang="en-US" smtClean="0"/>
          </a:p>
          <a:p>
            <a:r>
              <a:rPr dirty="0" lang="en-US" err="1" smtClean="0"/>
              <a:t>Hambatan</a:t>
            </a:r>
            <a:r>
              <a:rPr dirty="0" lang="en-US" smtClean="0"/>
              <a:t> </a:t>
            </a:r>
            <a:r>
              <a:rPr dirty="0" lang="en-US" err="1" smtClean="0"/>
              <a:t>komunikasi</a:t>
            </a:r>
            <a:r>
              <a:rPr dirty="0" lang="en-US" smtClean="0"/>
              <a:t> (</a:t>
            </a:r>
            <a:r>
              <a:rPr dirty="0" lang="en-US" err="1" smtClean="0"/>
              <a:t>hambatan</a:t>
            </a:r>
            <a:r>
              <a:rPr dirty="0" lang="en-US" smtClean="0"/>
              <a:t> </a:t>
            </a:r>
            <a:r>
              <a:rPr dirty="0" lang="en-US" err="1" smtClean="0"/>
              <a:t>institusional</a:t>
            </a:r>
            <a:r>
              <a:rPr dirty="0" lang="en-US" smtClean="0"/>
              <a:t>, </a:t>
            </a:r>
            <a:r>
              <a:rPr dirty="0" lang="en-US" err="1" smtClean="0"/>
              <a:t>seperti</a:t>
            </a:r>
            <a:r>
              <a:rPr dirty="0" lang="en-US" smtClean="0"/>
              <a:t> status, </a:t>
            </a:r>
            <a:r>
              <a:rPr dirty="0" lang="en-US" err="1" smtClean="0"/>
              <a:t>struktur</a:t>
            </a:r>
            <a:r>
              <a:rPr dirty="0" lang="en-US" smtClean="0"/>
              <a:t> </a:t>
            </a:r>
            <a:r>
              <a:rPr dirty="0" lang="en-US" err="1" smtClean="0"/>
              <a:t>hirarkis</a:t>
            </a:r>
            <a:r>
              <a:rPr dirty="0" lang="en-US" smtClean="0"/>
              <a:t> </a:t>
            </a:r>
            <a:r>
              <a:rPr dirty="0" lang="en-US" err="1" smtClean="0"/>
              <a:t>dll</a:t>
            </a:r>
            <a:r>
              <a:rPr dirty="0" lang="en-US" smtClean="0"/>
              <a:t>) </a:t>
            </a:r>
            <a:r>
              <a:rPr dirty="0" lang="en-US" err="1" smtClean="0"/>
              <a:t>hambataan</a:t>
            </a:r>
            <a:r>
              <a:rPr dirty="0" lang="en-US" smtClean="0"/>
              <a:t> </a:t>
            </a:r>
            <a:r>
              <a:rPr dirty="0" lang="en-US" err="1" smtClean="0"/>
              <a:t>teknis</a:t>
            </a:r>
            <a:r>
              <a:rPr dirty="0" lang="en-US" smtClean="0"/>
              <a:t>, </a:t>
            </a:r>
            <a:r>
              <a:rPr dirty="0" lang="en-US" err="1" smtClean="0"/>
              <a:t>hambatan</a:t>
            </a:r>
            <a:r>
              <a:rPr dirty="0" lang="en-US" smtClean="0"/>
              <a:t> </a:t>
            </a:r>
            <a:r>
              <a:rPr dirty="0" lang="en-US" err="1" smtClean="0"/>
              <a:t>keuangan</a:t>
            </a:r>
            <a:r>
              <a:rPr dirty="0" lang="en-US" smtClean="0"/>
              <a:t> )</a:t>
            </a:r>
            <a:endParaRPr dirty="0" lang="en-US"/>
          </a:p>
        </p:txBody>
      </p:sp>
    </p:spTree>
  </p:cSld>
  <p:clrMapOvr>
    <a:masterClrMapping/>
  </p:clrMapOvr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lastClr="000000" val="windowText"/>
      </a:dk1>
      <a:lt1>
        <a:sysClr lastClr="FFFFFF" val="window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Arsip dan Dokumentasi</dc:title>
  <dc:creator>atik</dc:creator>
  <cp:lastModifiedBy>C.206</cp:lastModifiedBy>
  <dcterms:created xsi:type="dcterms:W3CDTF">2015-12-03T13:57:17Z</dcterms:created>
  <dcterms:modified xsi:type="dcterms:W3CDTF">2019-12-08T21:46:27Z</dcterms:modified>
</cp:coreProperties>
</file>