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012" r:id="rId3"/>
    <p:sldId id="2041" r:id="rId4"/>
    <p:sldId id="2039" r:id="rId5"/>
    <p:sldId id="20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56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9" pos="1118" userDrawn="1">
          <p15:clr>
            <a:srgbClr val="A4A3A4"/>
          </p15:clr>
        </p15:guide>
        <p15:guide id="11" pos="2139" userDrawn="1">
          <p15:clr>
            <a:srgbClr val="A4A3A4"/>
          </p15:clr>
        </p15:guide>
        <p15:guide id="12" orient="horz" pos="1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7BE"/>
    <a:srgbClr val="000000"/>
    <a:srgbClr val="E7F4FD"/>
    <a:srgbClr val="F3F3F3"/>
    <a:srgbClr val="D9D9D8"/>
    <a:srgbClr val="B4B4B5"/>
    <a:srgbClr val="FEFCFB"/>
    <a:srgbClr val="39A9B5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8"/>
    <p:restoredTop sz="95439"/>
  </p:normalViewPr>
  <p:slideViewPr>
    <p:cSldViewPr snapToGrid="0" snapToObjects="1" showGuides="1">
      <p:cViewPr varScale="1">
        <p:scale>
          <a:sx n="70" d="100"/>
          <a:sy n="70" d="100"/>
        </p:scale>
        <p:origin x="84" y="240"/>
      </p:cViewPr>
      <p:guideLst>
        <p:guide orient="horz" pos="2160"/>
        <p:guide pos="6562"/>
        <p:guide pos="3840"/>
        <p:guide orient="horz" pos="300"/>
        <p:guide orient="horz" pos="3997"/>
        <p:guide pos="5541"/>
        <p:guide pos="1118"/>
        <p:guide pos="2139"/>
        <p:guide orient="horz" pos="1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euton" panose="02000503000000000000" pitchFamily="2" charset="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euton" panose="02000503000000000000" pitchFamily="2" charset="2"/>
              </a:defRPr>
            </a:lvl1pPr>
          </a:lstStyle>
          <a:p>
            <a:fld id="{88EDFB7E-8A14-5F4A-A8BC-FEC574E653A4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euton" panose="02000503000000000000" pitchFamily="2" charset="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euton" panose="02000503000000000000" pitchFamily="2" charset="2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euton" panose="02000503000000000000" pitchFamily="2" charset="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euton" panose="02000503000000000000" pitchFamily="2" charset="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euton" panose="02000503000000000000" pitchFamily="2" charset="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euton" panose="02000503000000000000" pitchFamily="2" charset="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euton" panose="02000503000000000000" pitchFamily="2" charset="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Neuton" panose="02000503000000000000" pitchFamily="2" charset="2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Neuton" panose="02000503000000000000" pitchFamily="2" charset="2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5B3148F-1554-F54F-AE3D-189D20D1B3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02586" y="144378"/>
            <a:ext cx="6089412" cy="6577295"/>
          </a:xfrm>
          <a:custGeom>
            <a:avLst/>
            <a:gdLst>
              <a:gd name="connsiteX0" fmla="*/ 0 w 6089412"/>
              <a:gd name="connsiteY0" fmla="*/ 0 h 6577295"/>
              <a:gd name="connsiteX1" fmla="*/ 118001 w 6089412"/>
              <a:gd name="connsiteY1" fmla="*/ 0 h 6577295"/>
              <a:gd name="connsiteX2" fmla="*/ 144926 w 6089412"/>
              <a:gd name="connsiteY2" fmla="*/ 6042 h 6577295"/>
              <a:gd name="connsiteX3" fmla="*/ 440528 w 6089412"/>
              <a:gd name="connsiteY3" fmla="*/ 78493 h 6577295"/>
              <a:gd name="connsiteX4" fmla="*/ 894122 w 6089412"/>
              <a:gd name="connsiteY4" fmla="*/ 78493 h 6577295"/>
              <a:gd name="connsiteX5" fmla="*/ 1045320 w 6089412"/>
              <a:gd name="connsiteY5" fmla="*/ 236894 h 6577295"/>
              <a:gd name="connsiteX6" fmla="*/ 1166639 w 6089412"/>
              <a:gd name="connsiteY6" fmla="*/ 78493 h 6577295"/>
              <a:gd name="connsiteX7" fmla="*/ 2136827 w 6089412"/>
              <a:gd name="connsiteY7" fmla="*/ 152653 h 6577295"/>
              <a:gd name="connsiteX8" fmla="*/ 4200682 w 6089412"/>
              <a:gd name="connsiteY8" fmla="*/ 226093 h 6577295"/>
              <a:gd name="connsiteX9" fmla="*/ 5105350 w 6089412"/>
              <a:gd name="connsiteY9" fmla="*/ 57612 h 6577295"/>
              <a:gd name="connsiteX10" fmla="*/ 5311988 w 6089412"/>
              <a:gd name="connsiteY10" fmla="*/ 331934 h 6577295"/>
              <a:gd name="connsiteX11" fmla="*/ 5462471 w 6089412"/>
              <a:gd name="connsiteY11" fmla="*/ 0 h 6577295"/>
              <a:gd name="connsiteX12" fmla="*/ 6089412 w 6089412"/>
              <a:gd name="connsiteY12" fmla="*/ 0 h 6577295"/>
              <a:gd name="connsiteX13" fmla="*/ 5917500 w 6089412"/>
              <a:gd name="connsiteY13" fmla="*/ 437415 h 6577295"/>
              <a:gd name="connsiteX14" fmla="*/ 5858821 w 6089412"/>
              <a:gd name="connsiteY14" fmla="*/ 1294579 h 6577295"/>
              <a:gd name="connsiteX15" fmla="*/ 5917500 w 6089412"/>
              <a:gd name="connsiteY15" fmla="*/ 2231664 h 6577295"/>
              <a:gd name="connsiteX16" fmla="*/ 5917500 w 6089412"/>
              <a:gd name="connsiteY16" fmla="*/ 2559986 h 6577295"/>
              <a:gd name="connsiteX17" fmla="*/ 5740383 w 6089412"/>
              <a:gd name="connsiteY17" fmla="*/ 2761587 h 6577295"/>
              <a:gd name="connsiteX18" fmla="*/ 5924340 w 6089412"/>
              <a:gd name="connsiteY18" fmla="*/ 2834667 h 6577295"/>
              <a:gd name="connsiteX19" fmla="*/ 5832542 w 6089412"/>
              <a:gd name="connsiteY19" fmla="*/ 3321390 h 6577295"/>
              <a:gd name="connsiteX20" fmla="*/ 5832542 w 6089412"/>
              <a:gd name="connsiteY20" fmla="*/ 4706677 h 6577295"/>
              <a:gd name="connsiteX21" fmla="*/ 5740383 w 6089412"/>
              <a:gd name="connsiteY21" fmla="*/ 5146239 h 6577295"/>
              <a:gd name="connsiteX22" fmla="*/ 5474706 w 6089412"/>
              <a:gd name="connsiteY22" fmla="*/ 5390681 h 6577295"/>
              <a:gd name="connsiteX23" fmla="*/ 5814182 w 6089412"/>
              <a:gd name="connsiteY23" fmla="*/ 5523521 h 6577295"/>
              <a:gd name="connsiteX24" fmla="*/ 5699343 w 6089412"/>
              <a:gd name="connsiteY24" fmla="*/ 5715042 h 6577295"/>
              <a:gd name="connsiteX25" fmla="*/ 5828942 w 6089412"/>
              <a:gd name="connsiteY25" fmla="*/ 5857603 h 6577295"/>
              <a:gd name="connsiteX26" fmla="*/ 5799422 w 6089412"/>
              <a:gd name="connsiteY26" fmla="*/ 6021404 h 6577295"/>
              <a:gd name="connsiteX27" fmla="*/ 5873581 w 6089412"/>
              <a:gd name="connsiteY27" fmla="*/ 6577247 h 6577295"/>
              <a:gd name="connsiteX28" fmla="*/ 5311988 w 6089412"/>
              <a:gd name="connsiteY28" fmla="*/ 6443326 h 6577295"/>
              <a:gd name="connsiteX29" fmla="*/ 4457358 w 6089412"/>
              <a:gd name="connsiteY29" fmla="*/ 6576887 h 6577295"/>
              <a:gd name="connsiteX30" fmla="*/ 3829526 w 6089412"/>
              <a:gd name="connsiteY30" fmla="*/ 6576887 h 6577295"/>
              <a:gd name="connsiteX31" fmla="*/ 3774807 w 6089412"/>
              <a:gd name="connsiteY31" fmla="*/ 6111045 h 6577295"/>
              <a:gd name="connsiteX32" fmla="*/ 3620369 w 6089412"/>
              <a:gd name="connsiteY32" fmla="*/ 6507047 h 6577295"/>
              <a:gd name="connsiteX33" fmla="*/ 3524970 w 6089412"/>
              <a:gd name="connsiteY33" fmla="*/ 6364486 h 6577295"/>
              <a:gd name="connsiteX34" fmla="*/ 3474930 w 6089412"/>
              <a:gd name="connsiteY34" fmla="*/ 6576887 h 6577295"/>
              <a:gd name="connsiteX35" fmla="*/ 2779779 w 6089412"/>
              <a:gd name="connsiteY35" fmla="*/ 6475366 h 6577295"/>
              <a:gd name="connsiteX36" fmla="*/ 2220706 w 6089412"/>
              <a:gd name="connsiteY36" fmla="*/ 6576887 h 6577295"/>
              <a:gd name="connsiteX37" fmla="*/ 2136827 w 6089412"/>
              <a:gd name="connsiteY37" fmla="*/ 6301126 h 6577295"/>
              <a:gd name="connsiteX38" fmla="*/ 1784031 w 6089412"/>
              <a:gd name="connsiteY38" fmla="*/ 6570047 h 6577295"/>
              <a:gd name="connsiteX39" fmla="*/ 969721 w 6089412"/>
              <a:gd name="connsiteY39" fmla="*/ 6395806 h 6577295"/>
              <a:gd name="connsiteX40" fmla="*/ 328929 w 6089412"/>
              <a:gd name="connsiteY40" fmla="*/ 6570047 h 6577295"/>
              <a:gd name="connsiteX41" fmla="*/ 260890 w 6089412"/>
              <a:gd name="connsiteY41" fmla="*/ 6021404 h 6577295"/>
              <a:gd name="connsiteX42" fmla="*/ 222731 w 6089412"/>
              <a:gd name="connsiteY42" fmla="*/ 5820883 h 6577295"/>
              <a:gd name="connsiteX43" fmla="*/ 163331 w 6089412"/>
              <a:gd name="connsiteY43" fmla="*/ 5092599 h 6577295"/>
              <a:gd name="connsiteX44" fmla="*/ 222731 w 6089412"/>
              <a:gd name="connsiteY44" fmla="*/ 4965879 h 6577295"/>
              <a:gd name="connsiteX45" fmla="*/ 163331 w 6089412"/>
              <a:gd name="connsiteY45" fmla="*/ 4800998 h 6577295"/>
              <a:gd name="connsiteX46" fmla="*/ 388688 w 6089412"/>
              <a:gd name="connsiteY46" fmla="*/ 4643317 h 6577295"/>
              <a:gd name="connsiteX47" fmla="*/ 192851 w 6089412"/>
              <a:gd name="connsiteY47" fmla="*/ 4630357 h 6577295"/>
              <a:gd name="connsiteX48" fmla="*/ 83412 w 6089412"/>
              <a:gd name="connsiteY48" fmla="*/ 4311395 h 6577295"/>
              <a:gd name="connsiteX49" fmla="*/ 163331 w 6089412"/>
              <a:gd name="connsiteY49" fmla="*/ 3122309 h 6577295"/>
              <a:gd name="connsiteX50" fmla="*/ 123012 w 6089412"/>
              <a:gd name="connsiteY50" fmla="*/ 2254704 h 6577295"/>
              <a:gd name="connsiteX51" fmla="*/ 328929 w 6089412"/>
              <a:gd name="connsiteY51" fmla="*/ 2154984 h 6577295"/>
              <a:gd name="connsiteX52" fmla="*/ 129132 w 6089412"/>
              <a:gd name="connsiteY52" fmla="*/ 2031143 h 6577295"/>
              <a:gd name="connsiteX53" fmla="*/ 163331 w 6089412"/>
              <a:gd name="connsiteY53" fmla="*/ 1559901 h 6577295"/>
              <a:gd name="connsiteX54" fmla="*/ 83412 w 6089412"/>
              <a:gd name="connsiteY54" fmla="*/ 437415 h 657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9412" h="6577295">
                <a:moveTo>
                  <a:pt x="0" y="0"/>
                </a:moveTo>
                <a:lnTo>
                  <a:pt x="118001" y="0"/>
                </a:lnTo>
                <a:lnTo>
                  <a:pt x="144926" y="6042"/>
                </a:lnTo>
                <a:cubicBezTo>
                  <a:pt x="232090" y="25842"/>
                  <a:pt x="343509" y="52212"/>
                  <a:pt x="440528" y="78493"/>
                </a:cubicBezTo>
                <a:cubicBezTo>
                  <a:pt x="634925" y="131413"/>
                  <a:pt x="894122" y="78493"/>
                  <a:pt x="894122" y="78493"/>
                </a:cubicBezTo>
                <a:lnTo>
                  <a:pt x="1045320" y="236894"/>
                </a:lnTo>
                <a:lnTo>
                  <a:pt x="1166639" y="78493"/>
                </a:lnTo>
                <a:cubicBezTo>
                  <a:pt x="1166639" y="78493"/>
                  <a:pt x="1688633" y="152653"/>
                  <a:pt x="2136827" y="152653"/>
                </a:cubicBezTo>
                <a:cubicBezTo>
                  <a:pt x="2584661" y="152653"/>
                  <a:pt x="3788127" y="300254"/>
                  <a:pt x="4200682" y="226093"/>
                </a:cubicBezTo>
                <a:cubicBezTo>
                  <a:pt x="4612877" y="152653"/>
                  <a:pt x="4908073" y="141853"/>
                  <a:pt x="5105350" y="57612"/>
                </a:cubicBezTo>
                <a:cubicBezTo>
                  <a:pt x="5302268" y="-26988"/>
                  <a:pt x="5311988" y="331934"/>
                  <a:pt x="5311988" y="331934"/>
                </a:cubicBezTo>
                <a:lnTo>
                  <a:pt x="5462471" y="0"/>
                </a:lnTo>
                <a:lnTo>
                  <a:pt x="6089412" y="0"/>
                </a:lnTo>
                <a:lnTo>
                  <a:pt x="5917500" y="437415"/>
                </a:lnTo>
                <a:cubicBezTo>
                  <a:pt x="5917500" y="437415"/>
                  <a:pt x="5843701" y="942497"/>
                  <a:pt x="5858821" y="1294579"/>
                </a:cubicBezTo>
                <a:cubicBezTo>
                  <a:pt x="5873581" y="1645941"/>
                  <a:pt x="5903101" y="2009903"/>
                  <a:pt x="5917500" y="2231664"/>
                </a:cubicBezTo>
                <a:cubicBezTo>
                  <a:pt x="5932260" y="2453785"/>
                  <a:pt x="5917500" y="2559986"/>
                  <a:pt x="5917500" y="2559986"/>
                </a:cubicBezTo>
                <a:lnTo>
                  <a:pt x="5740383" y="2761587"/>
                </a:lnTo>
                <a:lnTo>
                  <a:pt x="5924340" y="2834667"/>
                </a:lnTo>
                <a:cubicBezTo>
                  <a:pt x="5924340" y="2834667"/>
                  <a:pt x="5835782" y="3065428"/>
                  <a:pt x="5832542" y="3321390"/>
                </a:cubicBezTo>
                <a:cubicBezTo>
                  <a:pt x="5828942" y="3577711"/>
                  <a:pt x="5791502" y="4489236"/>
                  <a:pt x="5832542" y="4706677"/>
                </a:cubicBezTo>
                <a:cubicBezTo>
                  <a:pt x="5873581" y="4923398"/>
                  <a:pt x="5740383" y="5146239"/>
                  <a:pt x="5740383" y="5146239"/>
                </a:cubicBezTo>
                <a:lnTo>
                  <a:pt x="5474706" y="5390681"/>
                </a:lnTo>
                <a:lnTo>
                  <a:pt x="5814182" y="5523521"/>
                </a:lnTo>
                <a:lnTo>
                  <a:pt x="5699343" y="5715042"/>
                </a:lnTo>
                <a:lnTo>
                  <a:pt x="5828942" y="5857603"/>
                </a:lnTo>
                <a:lnTo>
                  <a:pt x="5799422" y="6021404"/>
                </a:lnTo>
                <a:lnTo>
                  <a:pt x="5873581" y="6577247"/>
                </a:lnTo>
                <a:cubicBezTo>
                  <a:pt x="5873581" y="6577247"/>
                  <a:pt x="5504226" y="6443326"/>
                  <a:pt x="5311988" y="6443326"/>
                </a:cubicBezTo>
                <a:cubicBezTo>
                  <a:pt x="5120110" y="6443326"/>
                  <a:pt x="4868833" y="6585887"/>
                  <a:pt x="4457358" y="6576887"/>
                </a:cubicBezTo>
                <a:cubicBezTo>
                  <a:pt x="4045523" y="6567527"/>
                  <a:pt x="3829526" y="6576887"/>
                  <a:pt x="3829526" y="6576887"/>
                </a:cubicBezTo>
                <a:lnTo>
                  <a:pt x="3774807" y="6111045"/>
                </a:lnTo>
                <a:lnTo>
                  <a:pt x="3620369" y="6507047"/>
                </a:lnTo>
                <a:lnTo>
                  <a:pt x="3524970" y="6364486"/>
                </a:lnTo>
                <a:lnTo>
                  <a:pt x="3474930" y="6576887"/>
                </a:lnTo>
                <a:cubicBezTo>
                  <a:pt x="3474930" y="6576887"/>
                  <a:pt x="2978496" y="6491207"/>
                  <a:pt x="2779779" y="6475366"/>
                </a:cubicBezTo>
                <a:cubicBezTo>
                  <a:pt x="2581061" y="6459526"/>
                  <a:pt x="2220706" y="6576887"/>
                  <a:pt x="2220706" y="6576887"/>
                </a:cubicBezTo>
                <a:lnTo>
                  <a:pt x="2136827" y="6301126"/>
                </a:lnTo>
                <a:cubicBezTo>
                  <a:pt x="2136827" y="6301126"/>
                  <a:pt x="1988869" y="6522887"/>
                  <a:pt x="1784031" y="6570047"/>
                </a:cubicBezTo>
                <a:cubicBezTo>
                  <a:pt x="1579194" y="6617927"/>
                  <a:pt x="1250518" y="6395806"/>
                  <a:pt x="969721" y="6395806"/>
                </a:cubicBezTo>
                <a:cubicBezTo>
                  <a:pt x="688925" y="6395806"/>
                  <a:pt x="328929" y="6570047"/>
                  <a:pt x="328929" y="6570047"/>
                </a:cubicBezTo>
                <a:lnTo>
                  <a:pt x="260890" y="6021404"/>
                </a:lnTo>
                <a:lnTo>
                  <a:pt x="222731" y="5820883"/>
                </a:lnTo>
                <a:cubicBezTo>
                  <a:pt x="184571" y="5620002"/>
                  <a:pt x="163331" y="5092599"/>
                  <a:pt x="163331" y="5092599"/>
                </a:cubicBezTo>
                <a:lnTo>
                  <a:pt x="222731" y="4965879"/>
                </a:lnTo>
                <a:lnTo>
                  <a:pt x="163331" y="4800998"/>
                </a:lnTo>
                <a:lnTo>
                  <a:pt x="388688" y="4643317"/>
                </a:lnTo>
                <a:lnTo>
                  <a:pt x="192851" y="4630357"/>
                </a:lnTo>
                <a:cubicBezTo>
                  <a:pt x="192851" y="4630357"/>
                  <a:pt x="163331" y="4511916"/>
                  <a:pt x="83412" y="4311395"/>
                </a:cubicBezTo>
                <a:cubicBezTo>
                  <a:pt x="3493" y="4110874"/>
                  <a:pt x="123012" y="3403470"/>
                  <a:pt x="163331" y="3122309"/>
                </a:cubicBezTo>
                <a:cubicBezTo>
                  <a:pt x="204011" y="2841147"/>
                  <a:pt x="123012" y="2254704"/>
                  <a:pt x="123012" y="2254704"/>
                </a:cubicBezTo>
                <a:lnTo>
                  <a:pt x="328929" y="2154984"/>
                </a:lnTo>
                <a:lnTo>
                  <a:pt x="129132" y="2031143"/>
                </a:lnTo>
                <a:cubicBezTo>
                  <a:pt x="129132" y="2031143"/>
                  <a:pt x="112932" y="1904782"/>
                  <a:pt x="163331" y="1559901"/>
                </a:cubicBezTo>
                <a:cubicBezTo>
                  <a:pt x="214091" y="1215019"/>
                  <a:pt x="83412" y="437415"/>
                  <a:pt x="83412" y="43741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euton" panose="02000503000000000000" pitchFamily="2" charset="2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A53C26-595D-5040-9FDE-57E13BEFBC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06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60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2E75C6F-617A-C548-9607-1408BC601658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50000"/>
            </a:schemeClr>
          </a:solidFill>
        </p:grpSpPr>
        <p:sp>
          <p:nvSpPr>
            <p:cNvPr id="372" name="Freeform 519">
              <a:extLst>
                <a:ext uri="{FF2B5EF4-FFF2-40B4-BE49-F238E27FC236}">
                  <a16:creationId xmlns:a16="http://schemas.microsoft.com/office/drawing/2014/main" id="{9A838330-537A-EC4A-9E5E-C32592757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3" name="Freeform 8">
              <a:extLst>
                <a:ext uri="{FF2B5EF4-FFF2-40B4-BE49-F238E27FC236}">
                  <a16:creationId xmlns:a16="http://schemas.microsoft.com/office/drawing/2014/main" id="{8373684C-9487-3B4C-A5AE-90FC3CE3AC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4" name="Freeform 9">
              <a:extLst>
                <a:ext uri="{FF2B5EF4-FFF2-40B4-BE49-F238E27FC236}">
                  <a16:creationId xmlns:a16="http://schemas.microsoft.com/office/drawing/2014/main" id="{12C89FE6-EC3A-2442-AEC4-7051D6E8E1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4F0BF2C8-DF62-0648-B5C5-32241A273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6" name="Freeform 539">
              <a:extLst>
                <a:ext uri="{FF2B5EF4-FFF2-40B4-BE49-F238E27FC236}">
                  <a16:creationId xmlns:a16="http://schemas.microsoft.com/office/drawing/2014/main" id="{FCCD6EB1-D6A8-224C-A58E-C3A2ED534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7" name="Freeform 567">
              <a:extLst>
                <a:ext uri="{FF2B5EF4-FFF2-40B4-BE49-F238E27FC236}">
                  <a16:creationId xmlns:a16="http://schemas.microsoft.com/office/drawing/2014/main" id="{9C640952-A2E5-7941-8D37-F17BB1A3CB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8" name="Freeform 526">
              <a:extLst>
                <a:ext uri="{FF2B5EF4-FFF2-40B4-BE49-F238E27FC236}">
                  <a16:creationId xmlns:a16="http://schemas.microsoft.com/office/drawing/2014/main" id="{B9AA1D07-06AF-5B42-8075-4ABD6433B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9" name="Freeform 523">
              <a:extLst>
                <a:ext uri="{FF2B5EF4-FFF2-40B4-BE49-F238E27FC236}">
                  <a16:creationId xmlns:a16="http://schemas.microsoft.com/office/drawing/2014/main" id="{A8E226BB-723E-4D43-9F6C-76AFFE22E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0" name="Freeform 544">
              <a:extLst>
                <a:ext uri="{FF2B5EF4-FFF2-40B4-BE49-F238E27FC236}">
                  <a16:creationId xmlns:a16="http://schemas.microsoft.com/office/drawing/2014/main" id="{A4E60BCF-4779-454E-92FD-AF99B1A787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1" name="Freeform 518">
              <a:extLst>
                <a:ext uri="{FF2B5EF4-FFF2-40B4-BE49-F238E27FC236}">
                  <a16:creationId xmlns:a16="http://schemas.microsoft.com/office/drawing/2014/main" id="{B929C68E-2009-5845-B310-7EF7F3F16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2" name="Freeform 566">
              <a:extLst>
                <a:ext uri="{FF2B5EF4-FFF2-40B4-BE49-F238E27FC236}">
                  <a16:creationId xmlns:a16="http://schemas.microsoft.com/office/drawing/2014/main" id="{55B96FD2-D8A3-9844-B6C3-51CCF2F922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3" name="Freeform 42">
              <a:extLst>
                <a:ext uri="{FF2B5EF4-FFF2-40B4-BE49-F238E27FC236}">
                  <a16:creationId xmlns:a16="http://schemas.microsoft.com/office/drawing/2014/main" id="{5CD2D926-D33A-5348-8F96-B0AB81646F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4" name="Freeform 43">
              <a:extLst>
                <a:ext uri="{FF2B5EF4-FFF2-40B4-BE49-F238E27FC236}">
                  <a16:creationId xmlns:a16="http://schemas.microsoft.com/office/drawing/2014/main" id="{952B9714-CF19-5440-BCD6-4B12FF082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5" name="Freeform 44">
              <a:extLst>
                <a:ext uri="{FF2B5EF4-FFF2-40B4-BE49-F238E27FC236}">
                  <a16:creationId xmlns:a16="http://schemas.microsoft.com/office/drawing/2014/main" id="{A3FA1717-9855-0B47-90F7-979727F04B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6" name="Freeform 534">
              <a:extLst>
                <a:ext uri="{FF2B5EF4-FFF2-40B4-BE49-F238E27FC236}">
                  <a16:creationId xmlns:a16="http://schemas.microsoft.com/office/drawing/2014/main" id="{1B4B6662-FEE3-9F40-AAC8-31E13239F9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7" name="Freeform 565">
              <a:extLst>
                <a:ext uri="{FF2B5EF4-FFF2-40B4-BE49-F238E27FC236}">
                  <a16:creationId xmlns:a16="http://schemas.microsoft.com/office/drawing/2014/main" id="{8A2E9A8A-CB39-4A41-9664-45CBEB8F61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8" name="Freeform 629">
              <a:extLst>
                <a:ext uri="{FF2B5EF4-FFF2-40B4-BE49-F238E27FC236}">
                  <a16:creationId xmlns:a16="http://schemas.microsoft.com/office/drawing/2014/main" id="{0F27AF09-FD96-7445-A9BB-EFBFDCD599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9" name="Freeform 608">
              <a:extLst>
                <a:ext uri="{FF2B5EF4-FFF2-40B4-BE49-F238E27FC236}">
                  <a16:creationId xmlns:a16="http://schemas.microsoft.com/office/drawing/2014/main" id="{E32586D3-D8FC-054C-A5D4-CA4B0D35C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0" name="Freeform 522">
              <a:extLst>
                <a:ext uri="{FF2B5EF4-FFF2-40B4-BE49-F238E27FC236}">
                  <a16:creationId xmlns:a16="http://schemas.microsoft.com/office/drawing/2014/main" id="{9ECAB442-FABF-614E-A5C5-51EB39A3A4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1" name="Freeform 542">
              <a:extLst>
                <a:ext uri="{FF2B5EF4-FFF2-40B4-BE49-F238E27FC236}">
                  <a16:creationId xmlns:a16="http://schemas.microsoft.com/office/drawing/2014/main" id="{40A4370D-C4E9-3C4C-9244-8CA5C86A3E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2" name="Freeform 517">
              <a:extLst>
                <a:ext uri="{FF2B5EF4-FFF2-40B4-BE49-F238E27FC236}">
                  <a16:creationId xmlns:a16="http://schemas.microsoft.com/office/drawing/2014/main" id="{B69B727F-49D6-7A47-91A4-49B42D981F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3" name="Freeform 543">
              <a:extLst>
                <a:ext uri="{FF2B5EF4-FFF2-40B4-BE49-F238E27FC236}">
                  <a16:creationId xmlns:a16="http://schemas.microsoft.com/office/drawing/2014/main" id="{5414A3E5-AE97-7F4B-9162-28CD432B8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4" name="Freeform 76">
              <a:extLst>
                <a:ext uri="{FF2B5EF4-FFF2-40B4-BE49-F238E27FC236}">
                  <a16:creationId xmlns:a16="http://schemas.microsoft.com/office/drawing/2014/main" id="{6B3C798B-811C-5840-801F-606211686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5" name="Freeform 524">
              <a:extLst>
                <a:ext uri="{FF2B5EF4-FFF2-40B4-BE49-F238E27FC236}">
                  <a16:creationId xmlns:a16="http://schemas.microsoft.com/office/drawing/2014/main" id="{E016C01E-D3EB-424D-943A-F7D2A79CA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6" name="Freeform 533">
              <a:extLst>
                <a:ext uri="{FF2B5EF4-FFF2-40B4-BE49-F238E27FC236}">
                  <a16:creationId xmlns:a16="http://schemas.microsoft.com/office/drawing/2014/main" id="{F12E8AF9-41F3-2646-AA96-E9CF347714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7" name="Freeform 573">
              <a:extLst>
                <a:ext uri="{FF2B5EF4-FFF2-40B4-BE49-F238E27FC236}">
                  <a16:creationId xmlns:a16="http://schemas.microsoft.com/office/drawing/2014/main" id="{D6DB20E2-CEA6-BF4F-8C0A-8DC02582B0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8" name="Freeform 90">
              <a:extLst>
                <a:ext uri="{FF2B5EF4-FFF2-40B4-BE49-F238E27FC236}">
                  <a16:creationId xmlns:a16="http://schemas.microsoft.com/office/drawing/2014/main" id="{E2CA20F0-92BD-DC41-AFB2-229D96DE89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9" name="Freeform 613">
              <a:extLst>
                <a:ext uri="{FF2B5EF4-FFF2-40B4-BE49-F238E27FC236}">
                  <a16:creationId xmlns:a16="http://schemas.microsoft.com/office/drawing/2014/main" id="{7C9BFBDD-7B18-9049-AE9B-AD2E4EB485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0" name="Freeform 552">
              <a:extLst>
                <a:ext uri="{FF2B5EF4-FFF2-40B4-BE49-F238E27FC236}">
                  <a16:creationId xmlns:a16="http://schemas.microsoft.com/office/drawing/2014/main" id="{94397704-2CF4-5A47-A783-2A4F25C055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1" name="Freeform 618">
              <a:extLst>
                <a:ext uri="{FF2B5EF4-FFF2-40B4-BE49-F238E27FC236}">
                  <a16:creationId xmlns:a16="http://schemas.microsoft.com/office/drawing/2014/main" id="{F0FCE591-8219-E445-A4B6-5C6CA18806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2" name="Freeform 563">
              <a:extLst>
                <a:ext uri="{FF2B5EF4-FFF2-40B4-BE49-F238E27FC236}">
                  <a16:creationId xmlns:a16="http://schemas.microsoft.com/office/drawing/2014/main" id="{E70E431A-253B-4A4A-B8C0-3B3D8C238A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3" name="Freeform 550">
              <a:extLst>
                <a:ext uri="{FF2B5EF4-FFF2-40B4-BE49-F238E27FC236}">
                  <a16:creationId xmlns:a16="http://schemas.microsoft.com/office/drawing/2014/main" id="{0CB3A530-2684-204D-AC08-37A61B2232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4" name="Freeform 556">
              <a:extLst>
                <a:ext uri="{FF2B5EF4-FFF2-40B4-BE49-F238E27FC236}">
                  <a16:creationId xmlns:a16="http://schemas.microsoft.com/office/drawing/2014/main" id="{66C23AFC-C965-8D44-95A0-5ED52E1FD2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5" name="Freeform 120">
              <a:extLst>
                <a:ext uri="{FF2B5EF4-FFF2-40B4-BE49-F238E27FC236}">
                  <a16:creationId xmlns:a16="http://schemas.microsoft.com/office/drawing/2014/main" id="{8409934F-A35E-FA47-9356-F076CA226F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6" name="Freeform 570">
              <a:extLst>
                <a:ext uri="{FF2B5EF4-FFF2-40B4-BE49-F238E27FC236}">
                  <a16:creationId xmlns:a16="http://schemas.microsoft.com/office/drawing/2014/main" id="{05A35121-E6BB-EF43-AF26-CBFC58F137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7" name="Freeform 558">
              <a:extLst>
                <a:ext uri="{FF2B5EF4-FFF2-40B4-BE49-F238E27FC236}">
                  <a16:creationId xmlns:a16="http://schemas.microsoft.com/office/drawing/2014/main" id="{DA97AC0E-3C73-2944-BFD1-3282CF7076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8" name="Freeform 568">
              <a:extLst>
                <a:ext uri="{FF2B5EF4-FFF2-40B4-BE49-F238E27FC236}">
                  <a16:creationId xmlns:a16="http://schemas.microsoft.com/office/drawing/2014/main" id="{FDF9EB70-744D-9E43-90CC-41B3F2BE2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9" name="Freeform 551">
              <a:extLst>
                <a:ext uri="{FF2B5EF4-FFF2-40B4-BE49-F238E27FC236}">
                  <a16:creationId xmlns:a16="http://schemas.microsoft.com/office/drawing/2014/main" id="{B5C2889C-BD89-F045-A95B-B45125CB01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0" name="Freeform 557">
              <a:extLst>
                <a:ext uri="{FF2B5EF4-FFF2-40B4-BE49-F238E27FC236}">
                  <a16:creationId xmlns:a16="http://schemas.microsoft.com/office/drawing/2014/main" id="{9AC0BE7E-10BA-4A45-98DE-01B078D9D9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1" name="Freeform 571">
              <a:extLst>
                <a:ext uri="{FF2B5EF4-FFF2-40B4-BE49-F238E27FC236}">
                  <a16:creationId xmlns:a16="http://schemas.microsoft.com/office/drawing/2014/main" id="{9F7F0930-9943-9842-93A3-88A1B6FFB6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2" name="Freeform 152">
              <a:extLst>
                <a:ext uri="{FF2B5EF4-FFF2-40B4-BE49-F238E27FC236}">
                  <a16:creationId xmlns:a16="http://schemas.microsoft.com/office/drawing/2014/main" id="{FCDB1F23-70F8-844D-AF60-84EEF3D5D3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3" name="Freeform 153">
              <a:extLst>
                <a:ext uri="{FF2B5EF4-FFF2-40B4-BE49-F238E27FC236}">
                  <a16:creationId xmlns:a16="http://schemas.microsoft.com/office/drawing/2014/main" id="{D15FD707-79A2-A84D-85F3-C81348DDA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4" name="Freeform 564">
              <a:extLst>
                <a:ext uri="{FF2B5EF4-FFF2-40B4-BE49-F238E27FC236}">
                  <a16:creationId xmlns:a16="http://schemas.microsoft.com/office/drawing/2014/main" id="{EC0BFF06-32FE-2949-A354-03D1B651E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5" name="Freeform 157">
              <a:extLst>
                <a:ext uri="{FF2B5EF4-FFF2-40B4-BE49-F238E27FC236}">
                  <a16:creationId xmlns:a16="http://schemas.microsoft.com/office/drawing/2014/main" id="{7A28498D-BBC2-914A-A758-6E466CE127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6" name="Freeform 168">
              <a:extLst>
                <a:ext uri="{FF2B5EF4-FFF2-40B4-BE49-F238E27FC236}">
                  <a16:creationId xmlns:a16="http://schemas.microsoft.com/office/drawing/2014/main" id="{482377E0-5325-8D4D-B646-5F4084EDD1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7" name="Freeform 169">
              <a:extLst>
                <a:ext uri="{FF2B5EF4-FFF2-40B4-BE49-F238E27FC236}">
                  <a16:creationId xmlns:a16="http://schemas.microsoft.com/office/drawing/2014/main" id="{629E74C1-5B7A-5541-96AD-B88C87AF85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8" name="Freeform 170">
              <a:extLst>
                <a:ext uri="{FF2B5EF4-FFF2-40B4-BE49-F238E27FC236}">
                  <a16:creationId xmlns:a16="http://schemas.microsoft.com/office/drawing/2014/main" id="{C93D7F9B-5A80-4343-AACA-96D707BCB7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9" name="Freeform 597">
              <a:extLst>
                <a:ext uri="{FF2B5EF4-FFF2-40B4-BE49-F238E27FC236}">
                  <a16:creationId xmlns:a16="http://schemas.microsoft.com/office/drawing/2014/main" id="{92C2E2E1-5535-1F45-94E0-CE48DB3E8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0" name="Freeform 653">
              <a:extLst>
                <a:ext uri="{FF2B5EF4-FFF2-40B4-BE49-F238E27FC236}">
                  <a16:creationId xmlns:a16="http://schemas.microsoft.com/office/drawing/2014/main" id="{9B62C1B8-22F4-4B4D-9DAF-2246766353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1" name="Freeform 654">
              <a:extLst>
                <a:ext uri="{FF2B5EF4-FFF2-40B4-BE49-F238E27FC236}">
                  <a16:creationId xmlns:a16="http://schemas.microsoft.com/office/drawing/2014/main" id="{E070D463-849F-A542-B99E-3FA37E263A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2" name="Freeform 584">
              <a:extLst>
                <a:ext uri="{FF2B5EF4-FFF2-40B4-BE49-F238E27FC236}">
                  <a16:creationId xmlns:a16="http://schemas.microsoft.com/office/drawing/2014/main" id="{EF056696-473A-A944-BAAC-87A5C8B875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3" name="Freeform 582">
              <a:extLst>
                <a:ext uri="{FF2B5EF4-FFF2-40B4-BE49-F238E27FC236}">
                  <a16:creationId xmlns:a16="http://schemas.microsoft.com/office/drawing/2014/main" id="{5659DE19-AB11-A942-A738-25620751F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4" name="Freeform 583">
              <a:extLst>
                <a:ext uri="{FF2B5EF4-FFF2-40B4-BE49-F238E27FC236}">
                  <a16:creationId xmlns:a16="http://schemas.microsoft.com/office/drawing/2014/main" id="{467AA2C1-F2FB-F04C-9A0A-65AF4A0EF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5" name="Freeform 585">
              <a:extLst>
                <a:ext uri="{FF2B5EF4-FFF2-40B4-BE49-F238E27FC236}">
                  <a16:creationId xmlns:a16="http://schemas.microsoft.com/office/drawing/2014/main" id="{08BF387D-6E28-DD4D-9A9C-22F38F7B56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6" name="Freeform 592">
              <a:extLst>
                <a:ext uri="{FF2B5EF4-FFF2-40B4-BE49-F238E27FC236}">
                  <a16:creationId xmlns:a16="http://schemas.microsoft.com/office/drawing/2014/main" id="{9FE923BA-BD12-A14B-8B74-0A93063F1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7" name="Freeform 202">
              <a:extLst>
                <a:ext uri="{FF2B5EF4-FFF2-40B4-BE49-F238E27FC236}">
                  <a16:creationId xmlns:a16="http://schemas.microsoft.com/office/drawing/2014/main" id="{BDA97575-248F-6F4B-8D95-76164ADAEB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8" name="Freeform 602">
              <a:extLst>
                <a:ext uri="{FF2B5EF4-FFF2-40B4-BE49-F238E27FC236}">
                  <a16:creationId xmlns:a16="http://schemas.microsoft.com/office/drawing/2014/main" id="{AAEB99C9-5DE4-4441-9415-3BA677728E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9" name="Freeform 598">
              <a:extLst>
                <a:ext uri="{FF2B5EF4-FFF2-40B4-BE49-F238E27FC236}">
                  <a16:creationId xmlns:a16="http://schemas.microsoft.com/office/drawing/2014/main" id="{BA5459BF-5624-B543-BE69-9DFE3A0DD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0" name="Freeform 607">
              <a:extLst>
                <a:ext uri="{FF2B5EF4-FFF2-40B4-BE49-F238E27FC236}">
                  <a16:creationId xmlns:a16="http://schemas.microsoft.com/office/drawing/2014/main" id="{2A281FFB-89C6-4243-A285-28C52E5D5B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1" name="Freeform 216">
              <a:extLst>
                <a:ext uri="{FF2B5EF4-FFF2-40B4-BE49-F238E27FC236}">
                  <a16:creationId xmlns:a16="http://schemas.microsoft.com/office/drawing/2014/main" id="{98CD1646-8803-D546-A8AB-91722B463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2" name="Freeform 645">
              <a:extLst>
                <a:ext uri="{FF2B5EF4-FFF2-40B4-BE49-F238E27FC236}">
                  <a16:creationId xmlns:a16="http://schemas.microsoft.com/office/drawing/2014/main" id="{CB06F5C3-C506-3648-8804-0906F0147C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3" name="Freeform 646">
              <a:extLst>
                <a:ext uri="{FF2B5EF4-FFF2-40B4-BE49-F238E27FC236}">
                  <a16:creationId xmlns:a16="http://schemas.microsoft.com/office/drawing/2014/main" id="{08CBAC0F-1837-A947-B135-070E794EFE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4" name="Freeform 639">
              <a:extLst>
                <a:ext uri="{FF2B5EF4-FFF2-40B4-BE49-F238E27FC236}">
                  <a16:creationId xmlns:a16="http://schemas.microsoft.com/office/drawing/2014/main" id="{92F4829E-BA08-3B4A-8FD3-AB6FC86C04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5" name="Freeform 641">
              <a:extLst>
                <a:ext uri="{FF2B5EF4-FFF2-40B4-BE49-F238E27FC236}">
                  <a16:creationId xmlns:a16="http://schemas.microsoft.com/office/drawing/2014/main" id="{D2299C41-0E77-B146-8D87-8503F00F23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6" name="Freeform 638">
              <a:extLst>
                <a:ext uri="{FF2B5EF4-FFF2-40B4-BE49-F238E27FC236}">
                  <a16:creationId xmlns:a16="http://schemas.microsoft.com/office/drawing/2014/main" id="{E2502F06-1252-1044-8A3F-13A0A046C5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7" name="Freeform 642">
              <a:extLst>
                <a:ext uri="{FF2B5EF4-FFF2-40B4-BE49-F238E27FC236}">
                  <a16:creationId xmlns:a16="http://schemas.microsoft.com/office/drawing/2014/main" id="{FB106330-1026-B94B-A8CB-961F4CD5EE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8" name="Freeform 248">
              <a:extLst>
                <a:ext uri="{FF2B5EF4-FFF2-40B4-BE49-F238E27FC236}">
                  <a16:creationId xmlns:a16="http://schemas.microsoft.com/office/drawing/2014/main" id="{CB2CBA1E-1C39-3B4B-8C04-B7BBB74E70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9" name="Freeform 249">
              <a:extLst>
                <a:ext uri="{FF2B5EF4-FFF2-40B4-BE49-F238E27FC236}">
                  <a16:creationId xmlns:a16="http://schemas.microsoft.com/office/drawing/2014/main" id="{879B439F-7969-8C46-A5E4-67B772D633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0" name="Freeform 640">
              <a:extLst>
                <a:ext uri="{FF2B5EF4-FFF2-40B4-BE49-F238E27FC236}">
                  <a16:creationId xmlns:a16="http://schemas.microsoft.com/office/drawing/2014/main" id="{09825FFB-3052-864C-B8C8-EC075B613E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1" name="Freeform 253">
              <a:extLst>
                <a:ext uri="{FF2B5EF4-FFF2-40B4-BE49-F238E27FC236}">
                  <a16:creationId xmlns:a16="http://schemas.microsoft.com/office/drawing/2014/main" id="{20EE4638-413E-7F43-84EA-F372D89CB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2" name="Freeform 258">
              <a:extLst>
                <a:ext uri="{FF2B5EF4-FFF2-40B4-BE49-F238E27FC236}">
                  <a16:creationId xmlns:a16="http://schemas.microsoft.com/office/drawing/2014/main" id="{F1D601FA-360A-C64B-82CD-AF1F0AB92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3" name="Freeform 259">
              <a:extLst>
                <a:ext uri="{FF2B5EF4-FFF2-40B4-BE49-F238E27FC236}">
                  <a16:creationId xmlns:a16="http://schemas.microsoft.com/office/drawing/2014/main" id="{F8553BCD-D58E-3043-868A-0B625D3F5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4" name="Freeform 588">
              <a:extLst>
                <a:ext uri="{FF2B5EF4-FFF2-40B4-BE49-F238E27FC236}">
                  <a16:creationId xmlns:a16="http://schemas.microsoft.com/office/drawing/2014/main" id="{2449DAF3-E9D8-1644-B681-DB7B09027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5" name="Freeform 590">
              <a:extLst>
                <a:ext uri="{FF2B5EF4-FFF2-40B4-BE49-F238E27FC236}">
                  <a16:creationId xmlns:a16="http://schemas.microsoft.com/office/drawing/2014/main" id="{97755E0C-EDD9-0A4B-9221-5F63B48170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6" name="Freeform 576">
              <a:extLst>
                <a:ext uri="{FF2B5EF4-FFF2-40B4-BE49-F238E27FC236}">
                  <a16:creationId xmlns:a16="http://schemas.microsoft.com/office/drawing/2014/main" id="{6E44EA22-D65C-6844-ACE7-06C6222B22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7" name="Freeform 537">
              <a:extLst>
                <a:ext uri="{FF2B5EF4-FFF2-40B4-BE49-F238E27FC236}">
                  <a16:creationId xmlns:a16="http://schemas.microsoft.com/office/drawing/2014/main" id="{CAB4B27C-CC92-9C4A-A583-5558C5A65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8" name="Freeform 535">
              <a:extLst>
                <a:ext uri="{FF2B5EF4-FFF2-40B4-BE49-F238E27FC236}">
                  <a16:creationId xmlns:a16="http://schemas.microsoft.com/office/drawing/2014/main" id="{096E626F-F825-C34C-99BE-3D2CE177CD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9" name="Freeform 538">
              <a:extLst>
                <a:ext uri="{FF2B5EF4-FFF2-40B4-BE49-F238E27FC236}">
                  <a16:creationId xmlns:a16="http://schemas.microsoft.com/office/drawing/2014/main" id="{24AB8FB9-C8F0-4343-9FEA-3CDDC6A0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0" name="Freeform 575">
              <a:extLst>
                <a:ext uri="{FF2B5EF4-FFF2-40B4-BE49-F238E27FC236}">
                  <a16:creationId xmlns:a16="http://schemas.microsoft.com/office/drawing/2014/main" id="{C22C3ECA-B088-3D4F-AE73-E72E364515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1" name="Freeform 589">
              <a:extLst>
                <a:ext uri="{FF2B5EF4-FFF2-40B4-BE49-F238E27FC236}">
                  <a16:creationId xmlns:a16="http://schemas.microsoft.com/office/drawing/2014/main" id="{06C4AB73-76CE-794B-AE54-BD946E18BC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2" name="Freeform 579">
              <a:extLst>
                <a:ext uri="{FF2B5EF4-FFF2-40B4-BE49-F238E27FC236}">
                  <a16:creationId xmlns:a16="http://schemas.microsoft.com/office/drawing/2014/main" id="{9CE939D4-4876-2C44-A6BB-1DC2F90679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3" name="Freeform 574">
              <a:extLst>
                <a:ext uri="{FF2B5EF4-FFF2-40B4-BE49-F238E27FC236}">
                  <a16:creationId xmlns:a16="http://schemas.microsoft.com/office/drawing/2014/main" id="{1510734C-F5A4-2C44-B335-C577B90BE2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4" name="Freeform 587">
              <a:extLst>
                <a:ext uri="{FF2B5EF4-FFF2-40B4-BE49-F238E27FC236}">
                  <a16:creationId xmlns:a16="http://schemas.microsoft.com/office/drawing/2014/main" id="{BC3C1E99-302E-5D47-8A88-1E4EBDBF98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5" name="Freeform 599">
              <a:extLst>
                <a:ext uri="{FF2B5EF4-FFF2-40B4-BE49-F238E27FC236}">
                  <a16:creationId xmlns:a16="http://schemas.microsoft.com/office/drawing/2014/main" id="{738CF947-93AE-C84F-B554-B33FA830F8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6" name="Freeform 605">
              <a:extLst>
                <a:ext uri="{FF2B5EF4-FFF2-40B4-BE49-F238E27FC236}">
                  <a16:creationId xmlns:a16="http://schemas.microsoft.com/office/drawing/2014/main" id="{2D9AB404-4FD9-7F42-9D30-93022E090D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7" name="Freeform 309">
              <a:extLst>
                <a:ext uri="{FF2B5EF4-FFF2-40B4-BE49-F238E27FC236}">
                  <a16:creationId xmlns:a16="http://schemas.microsoft.com/office/drawing/2014/main" id="{23A256B1-7BD8-BB4D-AA3D-1DC84FD23D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8" name="Freeform 310">
              <a:extLst>
                <a:ext uri="{FF2B5EF4-FFF2-40B4-BE49-F238E27FC236}">
                  <a16:creationId xmlns:a16="http://schemas.microsoft.com/office/drawing/2014/main" id="{E59C918F-DB19-244D-A30A-A051011423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9" name="Freeform 581">
              <a:extLst>
                <a:ext uri="{FF2B5EF4-FFF2-40B4-BE49-F238E27FC236}">
                  <a16:creationId xmlns:a16="http://schemas.microsoft.com/office/drawing/2014/main" id="{F8E33AB8-3BBC-E643-9292-6C7D99DCDC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0" name="Freeform 580">
              <a:extLst>
                <a:ext uri="{FF2B5EF4-FFF2-40B4-BE49-F238E27FC236}">
                  <a16:creationId xmlns:a16="http://schemas.microsoft.com/office/drawing/2014/main" id="{AF5BBE06-965C-1646-8A9A-0FB4F9328A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1" name="Freeform 323">
              <a:extLst>
                <a:ext uri="{FF2B5EF4-FFF2-40B4-BE49-F238E27FC236}">
                  <a16:creationId xmlns:a16="http://schemas.microsoft.com/office/drawing/2014/main" id="{B3D90570-1C92-A54B-8981-7AD208BD89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2" name="Freeform 623">
              <a:extLst>
                <a:ext uri="{FF2B5EF4-FFF2-40B4-BE49-F238E27FC236}">
                  <a16:creationId xmlns:a16="http://schemas.microsoft.com/office/drawing/2014/main" id="{B047A197-B6CC-AC45-AE3B-52AC5AFC28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3" name="Freeform 628">
              <a:extLst>
                <a:ext uri="{FF2B5EF4-FFF2-40B4-BE49-F238E27FC236}">
                  <a16:creationId xmlns:a16="http://schemas.microsoft.com/office/drawing/2014/main" id="{DDB33E1E-28A9-C648-B947-01FB76B872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4" name="Freeform 624">
              <a:extLst>
                <a:ext uri="{FF2B5EF4-FFF2-40B4-BE49-F238E27FC236}">
                  <a16:creationId xmlns:a16="http://schemas.microsoft.com/office/drawing/2014/main" id="{14C76FEA-F31C-6C40-9024-B1F53E16D7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5" name="Freeform 336">
              <a:extLst>
                <a:ext uri="{FF2B5EF4-FFF2-40B4-BE49-F238E27FC236}">
                  <a16:creationId xmlns:a16="http://schemas.microsoft.com/office/drawing/2014/main" id="{7F2F2FA7-9036-9143-940D-1B34F8D42B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6" name="Freeform 562">
              <a:extLst>
                <a:ext uri="{FF2B5EF4-FFF2-40B4-BE49-F238E27FC236}">
                  <a16:creationId xmlns:a16="http://schemas.microsoft.com/office/drawing/2014/main" id="{B8D97ACB-646A-0241-B2FA-65F0851D88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7" name="Freeform 561">
              <a:extLst>
                <a:ext uri="{FF2B5EF4-FFF2-40B4-BE49-F238E27FC236}">
                  <a16:creationId xmlns:a16="http://schemas.microsoft.com/office/drawing/2014/main" id="{77258507-F523-AF41-B412-F0EAA5CEE6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8" name="Freeform 559">
              <a:extLst>
                <a:ext uri="{FF2B5EF4-FFF2-40B4-BE49-F238E27FC236}">
                  <a16:creationId xmlns:a16="http://schemas.microsoft.com/office/drawing/2014/main" id="{8806235C-2C1C-F14C-A248-6DE718438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9" name="Freeform 569">
              <a:extLst>
                <a:ext uri="{FF2B5EF4-FFF2-40B4-BE49-F238E27FC236}">
                  <a16:creationId xmlns:a16="http://schemas.microsoft.com/office/drawing/2014/main" id="{280C68E5-B5D4-4C46-AC59-F0A4AF12C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95DB2604-031A-0742-9956-BB994E6038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DB843F0E-8862-5444-99F5-3F417FAF84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CBC5F4CD-49C4-4A4C-B0F5-D70B60B2F1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7FF0CF73-1432-0B43-A6A4-BD2FE8DA2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F21AA65B-A59D-4940-92FD-A06AA20F50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C43C48C8-7D5E-BD4C-BA43-F0E3CFB5D5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F124FC5E-B737-5A43-B90C-99ED4FD00F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5641561A-C0BF-3549-8958-0A3AE9DCD3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7B4F473B-3D46-C346-A5A8-9B50C0090C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3B793BE1-D11F-6343-8EFC-8DCB6197D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15ACBE16-B817-704D-ADB4-160F341862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C9E06DE5-ED97-F341-AC68-7EDE75FCA5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040CE7A2-B955-7146-B2A7-97A5F18D9A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5CCD33E2-5644-3D4C-9B11-BD6066762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FDB9DE8C-825E-D846-91B1-B1913EB6FF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5779A7AD-A846-2541-9B5D-45B243461E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6" name="Freeform 367">
              <a:extLst>
                <a:ext uri="{FF2B5EF4-FFF2-40B4-BE49-F238E27FC236}">
                  <a16:creationId xmlns:a16="http://schemas.microsoft.com/office/drawing/2014/main" id="{527F76E6-B996-184B-AC40-E6668FDB1D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7" name="Freeform 368">
              <a:extLst>
                <a:ext uri="{FF2B5EF4-FFF2-40B4-BE49-F238E27FC236}">
                  <a16:creationId xmlns:a16="http://schemas.microsoft.com/office/drawing/2014/main" id="{7E14EE59-C453-7B47-97B6-0859F993F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8" name="Freeform 369">
              <a:extLst>
                <a:ext uri="{FF2B5EF4-FFF2-40B4-BE49-F238E27FC236}">
                  <a16:creationId xmlns:a16="http://schemas.microsoft.com/office/drawing/2014/main" id="{E8DD3F15-6915-7F45-BA7A-C3040DFFF2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9" name="Freeform 521">
              <a:extLst>
                <a:ext uri="{FF2B5EF4-FFF2-40B4-BE49-F238E27FC236}">
                  <a16:creationId xmlns:a16="http://schemas.microsoft.com/office/drawing/2014/main" id="{F1C16D61-941D-F741-9469-722C9477E7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0" name="Freeform 545">
              <a:extLst>
                <a:ext uri="{FF2B5EF4-FFF2-40B4-BE49-F238E27FC236}">
                  <a16:creationId xmlns:a16="http://schemas.microsoft.com/office/drawing/2014/main" id="{4DF786AF-048A-FE48-BEAB-B0F2F92A5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1" name="Freeform 378">
              <a:extLst>
                <a:ext uri="{FF2B5EF4-FFF2-40B4-BE49-F238E27FC236}">
                  <a16:creationId xmlns:a16="http://schemas.microsoft.com/office/drawing/2014/main" id="{827C73A7-9BAD-D248-9A8C-BF428911F3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2" name="Freeform 528">
              <a:extLst>
                <a:ext uri="{FF2B5EF4-FFF2-40B4-BE49-F238E27FC236}">
                  <a16:creationId xmlns:a16="http://schemas.microsoft.com/office/drawing/2014/main" id="{0A7CD527-B28A-B64E-A89A-2453840A0F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3" name="Freeform 541">
              <a:extLst>
                <a:ext uri="{FF2B5EF4-FFF2-40B4-BE49-F238E27FC236}">
                  <a16:creationId xmlns:a16="http://schemas.microsoft.com/office/drawing/2014/main" id="{A844DA60-4610-3C40-95B5-A3F750DBF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4" name="Freeform 572">
              <a:extLst>
                <a:ext uri="{FF2B5EF4-FFF2-40B4-BE49-F238E27FC236}">
                  <a16:creationId xmlns:a16="http://schemas.microsoft.com/office/drawing/2014/main" id="{5671940C-5AD4-6E41-A630-330019084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5" name="Freeform 392">
              <a:extLst>
                <a:ext uri="{FF2B5EF4-FFF2-40B4-BE49-F238E27FC236}">
                  <a16:creationId xmlns:a16="http://schemas.microsoft.com/office/drawing/2014/main" id="{B7B4D506-F62C-7746-9DDD-6A427C4F75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6" name="Freeform 554">
              <a:extLst>
                <a:ext uri="{FF2B5EF4-FFF2-40B4-BE49-F238E27FC236}">
                  <a16:creationId xmlns:a16="http://schemas.microsoft.com/office/drawing/2014/main" id="{E6659B69-08DD-5C44-A6C7-83D8D55084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7" name="Freeform 549">
              <a:extLst>
                <a:ext uri="{FF2B5EF4-FFF2-40B4-BE49-F238E27FC236}">
                  <a16:creationId xmlns:a16="http://schemas.microsoft.com/office/drawing/2014/main" id="{4DB9507A-BE71-9943-9A03-9DCAA8378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8" name="Freeform 555">
              <a:extLst>
                <a:ext uri="{FF2B5EF4-FFF2-40B4-BE49-F238E27FC236}">
                  <a16:creationId xmlns:a16="http://schemas.microsoft.com/office/drawing/2014/main" id="{BEBCBF4A-9A28-644F-90B7-70081230CA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9" name="Freeform 408">
              <a:extLst>
                <a:ext uri="{FF2B5EF4-FFF2-40B4-BE49-F238E27FC236}">
                  <a16:creationId xmlns:a16="http://schemas.microsoft.com/office/drawing/2014/main" id="{E87A6E20-C6AA-0C4D-B84C-F5492B267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0" name="Freeform 409">
              <a:extLst>
                <a:ext uri="{FF2B5EF4-FFF2-40B4-BE49-F238E27FC236}">
                  <a16:creationId xmlns:a16="http://schemas.microsoft.com/office/drawing/2014/main" id="{578A9E3C-3B72-2B44-A4D4-8C65CE6C6D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1" name="Freeform 546">
              <a:extLst>
                <a:ext uri="{FF2B5EF4-FFF2-40B4-BE49-F238E27FC236}">
                  <a16:creationId xmlns:a16="http://schemas.microsoft.com/office/drawing/2014/main" id="{9523E483-7B72-A348-B14A-07F32CB2D2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2" name="Freeform 413">
              <a:extLst>
                <a:ext uri="{FF2B5EF4-FFF2-40B4-BE49-F238E27FC236}">
                  <a16:creationId xmlns:a16="http://schemas.microsoft.com/office/drawing/2014/main" id="{7081AD66-0E94-B34F-9C85-DCBC28F2CB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3" name="Freeform 417">
              <a:extLst>
                <a:ext uri="{FF2B5EF4-FFF2-40B4-BE49-F238E27FC236}">
                  <a16:creationId xmlns:a16="http://schemas.microsoft.com/office/drawing/2014/main" id="{9311DE74-2FDF-834A-9CEB-425C92B8EF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4" name="Freeform 418">
              <a:extLst>
                <a:ext uri="{FF2B5EF4-FFF2-40B4-BE49-F238E27FC236}">
                  <a16:creationId xmlns:a16="http://schemas.microsoft.com/office/drawing/2014/main" id="{6DBB634D-E074-514C-AF2F-35072AEF3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5" name="Freeform 527">
              <a:extLst>
                <a:ext uri="{FF2B5EF4-FFF2-40B4-BE49-F238E27FC236}">
                  <a16:creationId xmlns:a16="http://schemas.microsoft.com/office/drawing/2014/main" id="{0ED37E4A-2691-514B-8F14-CF5836813A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6" name="Freeform 520">
              <a:extLst>
                <a:ext uri="{FF2B5EF4-FFF2-40B4-BE49-F238E27FC236}">
                  <a16:creationId xmlns:a16="http://schemas.microsoft.com/office/drawing/2014/main" id="{369F2BA2-41F2-9045-84A0-A9BDBF645C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7" name="Freeform 532">
              <a:extLst>
                <a:ext uri="{FF2B5EF4-FFF2-40B4-BE49-F238E27FC236}">
                  <a16:creationId xmlns:a16="http://schemas.microsoft.com/office/drawing/2014/main" id="{4B1723E3-B7FD-164A-AA26-3404F34D90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8" name="Freeform 540">
              <a:extLst>
                <a:ext uri="{FF2B5EF4-FFF2-40B4-BE49-F238E27FC236}">
                  <a16:creationId xmlns:a16="http://schemas.microsoft.com/office/drawing/2014/main" id="{27FF17EB-F883-2C4E-8D3E-0BAC8B597F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9" name="Freeform 547">
              <a:extLst>
                <a:ext uri="{FF2B5EF4-FFF2-40B4-BE49-F238E27FC236}">
                  <a16:creationId xmlns:a16="http://schemas.microsoft.com/office/drawing/2014/main" id="{245BE6E8-4D20-7F45-9C59-C3D597C288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0" name="Freeform 657">
              <a:extLst>
                <a:ext uri="{FF2B5EF4-FFF2-40B4-BE49-F238E27FC236}">
                  <a16:creationId xmlns:a16="http://schemas.microsoft.com/office/drawing/2014/main" id="{D864DFC8-412A-A541-81CD-588FEBB5CF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1" name="Freeform 548">
              <a:extLst>
                <a:ext uri="{FF2B5EF4-FFF2-40B4-BE49-F238E27FC236}">
                  <a16:creationId xmlns:a16="http://schemas.microsoft.com/office/drawing/2014/main" id="{23F2841D-FE7F-804F-8802-22BE7CF6B5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2" name="Freeform 553">
              <a:extLst>
                <a:ext uri="{FF2B5EF4-FFF2-40B4-BE49-F238E27FC236}">
                  <a16:creationId xmlns:a16="http://schemas.microsoft.com/office/drawing/2014/main" id="{4DF8F076-1A37-BD49-A342-6AF096170B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3" name="Freeform 652">
              <a:extLst>
                <a:ext uri="{FF2B5EF4-FFF2-40B4-BE49-F238E27FC236}">
                  <a16:creationId xmlns:a16="http://schemas.microsoft.com/office/drawing/2014/main" id="{01AC9ED0-172C-1645-B277-250AC2005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4" name="Freeform 457">
              <a:extLst>
                <a:ext uri="{FF2B5EF4-FFF2-40B4-BE49-F238E27FC236}">
                  <a16:creationId xmlns:a16="http://schemas.microsoft.com/office/drawing/2014/main" id="{68265AFF-8692-3F42-A4BA-4F0F8BE8E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5" name="Freeform 458">
              <a:extLst>
                <a:ext uri="{FF2B5EF4-FFF2-40B4-BE49-F238E27FC236}">
                  <a16:creationId xmlns:a16="http://schemas.microsoft.com/office/drawing/2014/main" id="{82E0F15C-5000-E149-9BA5-887F845E5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6" name="Freeform 560">
              <a:extLst>
                <a:ext uri="{FF2B5EF4-FFF2-40B4-BE49-F238E27FC236}">
                  <a16:creationId xmlns:a16="http://schemas.microsoft.com/office/drawing/2014/main" id="{5BB3FE4C-6B03-5B4D-ADF1-69BDEEAEFB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7" name="Freeform 462">
              <a:extLst>
                <a:ext uri="{FF2B5EF4-FFF2-40B4-BE49-F238E27FC236}">
                  <a16:creationId xmlns:a16="http://schemas.microsoft.com/office/drawing/2014/main" id="{AAB0EAC0-F3F4-B440-9D73-B2E79C6FD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8" name="Freeform 651">
              <a:extLst>
                <a:ext uri="{FF2B5EF4-FFF2-40B4-BE49-F238E27FC236}">
                  <a16:creationId xmlns:a16="http://schemas.microsoft.com/office/drawing/2014/main" id="{6647B7FA-723B-A84C-BE53-D22B5D310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9" name="Freeform 626">
              <a:extLst>
                <a:ext uri="{FF2B5EF4-FFF2-40B4-BE49-F238E27FC236}">
                  <a16:creationId xmlns:a16="http://schemas.microsoft.com/office/drawing/2014/main" id="{A88D2177-1C9D-8A4F-967B-0CDCF34A39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0" name="Freeform 656">
              <a:extLst>
                <a:ext uri="{FF2B5EF4-FFF2-40B4-BE49-F238E27FC236}">
                  <a16:creationId xmlns:a16="http://schemas.microsoft.com/office/drawing/2014/main" id="{E7FC1D3F-D43F-A746-9449-6B2D091ED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1" name="Freeform 606">
              <a:extLst>
                <a:ext uri="{FF2B5EF4-FFF2-40B4-BE49-F238E27FC236}">
                  <a16:creationId xmlns:a16="http://schemas.microsoft.com/office/drawing/2014/main" id="{5DB8047D-06F4-9B44-BB6E-476B2D3670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2" name="Freeform 637">
              <a:extLst>
                <a:ext uri="{FF2B5EF4-FFF2-40B4-BE49-F238E27FC236}">
                  <a16:creationId xmlns:a16="http://schemas.microsoft.com/office/drawing/2014/main" id="{095E5578-8DFE-2D4B-849E-04A595F838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3" name="Freeform 627">
              <a:extLst>
                <a:ext uri="{FF2B5EF4-FFF2-40B4-BE49-F238E27FC236}">
                  <a16:creationId xmlns:a16="http://schemas.microsoft.com/office/drawing/2014/main" id="{1C67ED9F-6B8C-E049-A225-BF29DAB00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4" name="Freeform 625">
              <a:extLst>
                <a:ext uri="{FF2B5EF4-FFF2-40B4-BE49-F238E27FC236}">
                  <a16:creationId xmlns:a16="http://schemas.microsoft.com/office/drawing/2014/main" id="{4343B77D-239A-1249-A8BD-FF7F991E1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5" name="Freeform 591">
              <a:extLst>
                <a:ext uri="{FF2B5EF4-FFF2-40B4-BE49-F238E27FC236}">
                  <a16:creationId xmlns:a16="http://schemas.microsoft.com/office/drawing/2014/main" id="{42F272BE-CB62-2140-A26E-57B9BB75ED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6" name="Freeform 603">
              <a:extLst>
                <a:ext uri="{FF2B5EF4-FFF2-40B4-BE49-F238E27FC236}">
                  <a16:creationId xmlns:a16="http://schemas.microsoft.com/office/drawing/2014/main" id="{8586757E-44DA-924A-9114-7F44626978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7" name="Freeform 655">
              <a:extLst>
                <a:ext uri="{FF2B5EF4-FFF2-40B4-BE49-F238E27FC236}">
                  <a16:creationId xmlns:a16="http://schemas.microsoft.com/office/drawing/2014/main" id="{F3D600CB-BA44-6A49-91CF-8355A4E88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8" name="Freeform 650">
              <a:extLst>
                <a:ext uri="{FF2B5EF4-FFF2-40B4-BE49-F238E27FC236}">
                  <a16:creationId xmlns:a16="http://schemas.microsoft.com/office/drawing/2014/main" id="{71147190-27A8-9240-8F3F-86AA692E22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9" name="Freeform 633">
              <a:extLst>
                <a:ext uri="{FF2B5EF4-FFF2-40B4-BE49-F238E27FC236}">
                  <a16:creationId xmlns:a16="http://schemas.microsoft.com/office/drawing/2014/main" id="{13F282D5-5888-ED43-99CE-FF8D53004A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0" name="Freeform 649">
              <a:extLst>
                <a:ext uri="{FF2B5EF4-FFF2-40B4-BE49-F238E27FC236}">
                  <a16:creationId xmlns:a16="http://schemas.microsoft.com/office/drawing/2014/main" id="{298B4A7D-140C-1745-825C-C605AEABD7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EE5A4D01-EB80-114E-820D-45774E328F7F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080BC44B-606B-DB43-A753-69AE1032BDB6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C6E0FAD4-6292-FD4A-9703-C399D81D3367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F36EDC20-F6BC-C346-A9B7-00CF46FB8BB6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B1F658A9-6921-E740-A734-9BCC9B2DB46C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2" name="Frame 1">
            <a:extLst>
              <a:ext uri="{FF2B5EF4-FFF2-40B4-BE49-F238E27FC236}">
                <a16:creationId xmlns:a16="http://schemas.microsoft.com/office/drawing/2014/main" id="{C8BB1215-A374-EF41-8E0F-06BB7B4FCC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37CD51-B942-B343-88E9-027C7E10378E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50000"/>
            </a:schemeClr>
          </a:solidFill>
        </p:grpSpPr>
        <p:sp>
          <p:nvSpPr>
            <p:cNvPr id="6" name="Freeform 519">
              <a:extLst>
                <a:ext uri="{FF2B5EF4-FFF2-40B4-BE49-F238E27FC236}">
                  <a16:creationId xmlns:a16="http://schemas.microsoft.com/office/drawing/2014/main" id="{CD4CF73F-33FC-6446-BF5D-5FE5C7F38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C46D18F-F641-CF45-B45E-E446D25B17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E13C914-60F4-E048-A688-A2ED9C4DBA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3334F7B-39C7-3749-B22D-25654A1F36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" name="Freeform 539">
              <a:extLst>
                <a:ext uri="{FF2B5EF4-FFF2-40B4-BE49-F238E27FC236}">
                  <a16:creationId xmlns:a16="http://schemas.microsoft.com/office/drawing/2014/main" id="{92B080CF-70D8-3948-AE14-99CDD0F28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" name="Freeform 567">
              <a:extLst>
                <a:ext uri="{FF2B5EF4-FFF2-40B4-BE49-F238E27FC236}">
                  <a16:creationId xmlns:a16="http://schemas.microsoft.com/office/drawing/2014/main" id="{38E26639-72D7-274B-AF79-90E760FB77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" name="Freeform 526">
              <a:extLst>
                <a:ext uri="{FF2B5EF4-FFF2-40B4-BE49-F238E27FC236}">
                  <a16:creationId xmlns:a16="http://schemas.microsoft.com/office/drawing/2014/main" id="{4C5220F7-4ED8-EB4E-AA71-6630A6DD83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" name="Freeform 523">
              <a:extLst>
                <a:ext uri="{FF2B5EF4-FFF2-40B4-BE49-F238E27FC236}">
                  <a16:creationId xmlns:a16="http://schemas.microsoft.com/office/drawing/2014/main" id="{A65ED9EE-F885-5742-9436-B5CF7763E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" name="Freeform 544">
              <a:extLst>
                <a:ext uri="{FF2B5EF4-FFF2-40B4-BE49-F238E27FC236}">
                  <a16:creationId xmlns:a16="http://schemas.microsoft.com/office/drawing/2014/main" id="{F0F45261-A347-8449-B8D7-5752824859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" name="Freeform 518">
              <a:extLst>
                <a:ext uri="{FF2B5EF4-FFF2-40B4-BE49-F238E27FC236}">
                  <a16:creationId xmlns:a16="http://schemas.microsoft.com/office/drawing/2014/main" id="{6CD80021-08C8-E547-9F2C-0F190561C6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" name="Freeform 566">
              <a:extLst>
                <a:ext uri="{FF2B5EF4-FFF2-40B4-BE49-F238E27FC236}">
                  <a16:creationId xmlns:a16="http://schemas.microsoft.com/office/drawing/2014/main" id="{449093B8-4C5C-0647-90CB-A76C6278AE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4B6ABE09-BF26-8949-88A5-DE391B08E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CAA407D3-97F0-FE41-8DF9-C705E997D3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8D740468-9D1E-544B-A448-269F46867E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" name="Freeform 534">
              <a:extLst>
                <a:ext uri="{FF2B5EF4-FFF2-40B4-BE49-F238E27FC236}">
                  <a16:creationId xmlns:a16="http://schemas.microsoft.com/office/drawing/2014/main" id="{51B93E16-A9FA-8948-B7B1-4AFCD8E371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" name="Freeform 565">
              <a:extLst>
                <a:ext uri="{FF2B5EF4-FFF2-40B4-BE49-F238E27FC236}">
                  <a16:creationId xmlns:a16="http://schemas.microsoft.com/office/drawing/2014/main" id="{E8E0ED4B-4A96-2147-8960-3A7598C94B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" name="Freeform 629">
              <a:extLst>
                <a:ext uri="{FF2B5EF4-FFF2-40B4-BE49-F238E27FC236}">
                  <a16:creationId xmlns:a16="http://schemas.microsoft.com/office/drawing/2014/main" id="{01B55D75-4170-4043-A787-B7EC95503A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" name="Freeform 608">
              <a:extLst>
                <a:ext uri="{FF2B5EF4-FFF2-40B4-BE49-F238E27FC236}">
                  <a16:creationId xmlns:a16="http://schemas.microsoft.com/office/drawing/2014/main" id="{9022BBDA-A93D-5F40-B6BC-C155BC837F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" name="Freeform 522">
              <a:extLst>
                <a:ext uri="{FF2B5EF4-FFF2-40B4-BE49-F238E27FC236}">
                  <a16:creationId xmlns:a16="http://schemas.microsoft.com/office/drawing/2014/main" id="{21644160-AEB0-F041-A310-0D687CD959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" name="Freeform 542">
              <a:extLst>
                <a:ext uri="{FF2B5EF4-FFF2-40B4-BE49-F238E27FC236}">
                  <a16:creationId xmlns:a16="http://schemas.microsoft.com/office/drawing/2014/main" id="{CC1FEC3B-1189-EF4B-ADED-2EAD0B3BFE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" name="Freeform 517">
              <a:extLst>
                <a:ext uri="{FF2B5EF4-FFF2-40B4-BE49-F238E27FC236}">
                  <a16:creationId xmlns:a16="http://schemas.microsoft.com/office/drawing/2014/main" id="{838CE110-D067-0B43-BC94-437779894B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" name="Freeform 543">
              <a:extLst>
                <a:ext uri="{FF2B5EF4-FFF2-40B4-BE49-F238E27FC236}">
                  <a16:creationId xmlns:a16="http://schemas.microsoft.com/office/drawing/2014/main" id="{94283AF8-7B1A-BD4D-96EB-7CF7C85DA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00BDD7E0-B5B6-EA48-9ABF-F99D84FE1C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" name="Freeform 524">
              <a:extLst>
                <a:ext uri="{FF2B5EF4-FFF2-40B4-BE49-F238E27FC236}">
                  <a16:creationId xmlns:a16="http://schemas.microsoft.com/office/drawing/2014/main" id="{3697BDBA-6526-B742-95A8-4779FDC4C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" name="Freeform 533">
              <a:extLst>
                <a:ext uri="{FF2B5EF4-FFF2-40B4-BE49-F238E27FC236}">
                  <a16:creationId xmlns:a16="http://schemas.microsoft.com/office/drawing/2014/main" id="{28EB07EA-38A3-584A-9A45-D792557B83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" name="Freeform 573">
              <a:extLst>
                <a:ext uri="{FF2B5EF4-FFF2-40B4-BE49-F238E27FC236}">
                  <a16:creationId xmlns:a16="http://schemas.microsoft.com/office/drawing/2014/main" id="{EE1B95C3-47EB-BE47-A758-984BE35D77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" name="Freeform 90">
              <a:extLst>
                <a:ext uri="{FF2B5EF4-FFF2-40B4-BE49-F238E27FC236}">
                  <a16:creationId xmlns:a16="http://schemas.microsoft.com/office/drawing/2014/main" id="{E5959B84-3FAC-7F43-BCE6-75AB57256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4" name="Freeform 613">
              <a:extLst>
                <a:ext uri="{FF2B5EF4-FFF2-40B4-BE49-F238E27FC236}">
                  <a16:creationId xmlns:a16="http://schemas.microsoft.com/office/drawing/2014/main" id="{DF5BD495-3A62-C141-9F83-30E9815A13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5" name="Freeform 552">
              <a:extLst>
                <a:ext uri="{FF2B5EF4-FFF2-40B4-BE49-F238E27FC236}">
                  <a16:creationId xmlns:a16="http://schemas.microsoft.com/office/drawing/2014/main" id="{E5EA5711-2C10-0A49-812A-28D3A01A78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6" name="Freeform 618">
              <a:extLst>
                <a:ext uri="{FF2B5EF4-FFF2-40B4-BE49-F238E27FC236}">
                  <a16:creationId xmlns:a16="http://schemas.microsoft.com/office/drawing/2014/main" id="{07DFB4EC-0FE5-A04B-9E1F-9F7AD1188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" name="Freeform 563">
              <a:extLst>
                <a:ext uri="{FF2B5EF4-FFF2-40B4-BE49-F238E27FC236}">
                  <a16:creationId xmlns:a16="http://schemas.microsoft.com/office/drawing/2014/main" id="{C6721A8F-552F-FE4D-A064-63746D4F5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" name="Freeform 550">
              <a:extLst>
                <a:ext uri="{FF2B5EF4-FFF2-40B4-BE49-F238E27FC236}">
                  <a16:creationId xmlns:a16="http://schemas.microsoft.com/office/drawing/2014/main" id="{191868F5-9972-1946-B2F8-4E640FF25A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" name="Freeform 556">
              <a:extLst>
                <a:ext uri="{FF2B5EF4-FFF2-40B4-BE49-F238E27FC236}">
                  <a16:creationId xmlns:a16="http://schemas.microsoft.com/office/drawing/2014/main" id="{9584B557-6012-8B47-B0E3-D602ADEBAF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" name="Freeform 120">
              <a:extLst>
                <a:ext uri="{FF2B5EF4-FFF2-40B4-BE49-F238E27FC236}">
                  <a16:creationId xmlns:a16="http://schemas.microsoft.com/office/drawing/2014/main" id="{D0EA003D-1525-5A4F-AC8F-08167A483B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" name="Freeform 570">
              <a:extLst>
                <a:ext uri="{FF2B5EF4-FFF2-40B4-BE49-F238E27FC236}">
                  <a16:creationId xmlns:a16="http://schemas.microsoft.com/office/drawing/2014/main" id="{8AD6CF02-8809-3340-9C89-8E0019CF2A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" name="Freeform 558">
              <a:extLst>
                <a:ext uri="{FF2B5EF4-FFF2-40B4-BE49-F238E27FC236}">
                  <a16:creationId xmlns:a16="http://schemas.microsoft.com/office/drawing/2014/main" id="{48D05FE9-91CB-6E4B-A502-85B421CB8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" name="Freeform 568">
              <a:extLst>
                <a:ext uri="{FF2B5EF4-FFF2-40B4-BE49-F238E27FC236}">
                  <a16:creationId xmlns:a16="http://schemas.microsoft.com/office/drawing/2014/main" id="{3103D474-7FCD-FA49-B472-C4C10CD64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" name="Freeform 551">
              <a:extLst>
                <a:ext uri="{FF2B5EF4-FFF2-40B4-BE49-F238E27FC236}">
                  <a16:creationId xmlns:a16="http://schemas.microsoft.com/office/drawing/2014/main" id="{62A1D7ED-AE15-3040-9529-DB6D629B2D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" name="Freeform 557">
              <a:extLst>
                <a:ext uri="{FF2B5EF4-FFF2-40B4-BE49-F238E27FC236}">
                  <a16:creationId xmlns:a16="http://schemas.microsoft.com/office/drawing/2014/main" id="{FDF87FB7-404A-2447-AEB2-F0FF1616E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" name="Freeform 571">
              <a:extLst>
                <a:ext uri="{FF2B5EF4-FFF2-40B4-BE49-F238E27FC236}">
                  <a16:creationId xmlns:a16="http://schemas.microsoft.com/office/drawing/2014/main" id="{B2F53801-75A9-2149-809C-E6DF875ADB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" name="Freeform 152">
              <a:extLst>
                <a:ext uri="{FF2B5EF4-FFF2-40B4-BE49-F238E27FC236}">
                  <a16:creationId xmlns:a16="http://schemas.microsoft.com/office/drawing/2014/main" id="{C6E66192-76E4-0641-B3CB-02A6E3C95E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" name="Freeform 153">
              <a:extLst>
                <a:ext uri="{FF2B5EF4-FFF2-40B4-BE49-F238E27FC236}">
                  <a16:creationId xmlns:a16="http://schemas.microsoft.com/office/drawing/2014/main" id="{050D0DF7-E585-1B4C-B0A1-30C96C02D1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" name="Freeform 564">
              <a:extLst>
                <a:ext uri="{FF2B5EF4-FFF2-40B4-BE49-F238E27FC236}">
                  <a16:creationId xmlns:a16="http://schemas.microsoft.com/office/drawing/2014/main" id="{109397E2-2E68-7A45-982D-44D0C9895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" name="Freeform 157">
              <a:extLst>
                <a:ext uri="{FF2B5EF4-FFF2-40B4-BE49-F238E27FC236}">
                  <a16:creationId xmlns:a16="http://schemas.microsoft.com/office/drawing/2014/main" id="{6C80174A-E369-074D-9D21-02E6BF9CC2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" name="Freeform 168">
              <a:extLst>
                <a:ext uri="{FF2B5EF4-FFF2-40B4-BE49-F238E27FC236}">
                  <a16:creationId xmlns:a16="http://schemas.microsoft.com/office/drawing/2014/main" id="{710A71B0-359D-0F40-BA26-620931A657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" name="Freeform 169">
              <a:extLst>
                <a:ext uri="{FF2B5EF4-FFF2-40B4-BE49-F238E27FC236}">
                  <a16:creationId xmlns:a16="http://schemas.microsoft.com/office/drawing/2014/main" id="{46825451-CBBB-5347-A893-2F93663BD2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" name="Freeform 170">
              <a:extLst>
                <a:ext uri="{FF2B5EF4-FFF2-40B4-BE49-F238E27FC236}">
                  <a16:creationId xmlns:a16="http://schemas.microsoft.com/office/drawing/2014/main" id="{24DA0ED2-2376-6C4F-AFCD-6D0C72515E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4" name="Freeform 597">
              <a:extLst>
                <a:ext uri="{FF2B5EF4-FFF2-40B4-BE49-F238E27FC236}">
                  <a16:creationId xmlns:a16="http://schemas.microsoft.com/office/drawing/2014/main" id="{A375D044-FDB0-A44A-B268-9CB5EF4361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5" name="Freeform 653">
              <a:extLst>
                <a:ext uri="{FF2B5EF4-FFF2-40B4-BE49-F238E27FC236}">
                  <a16:creationId xmlns:a16="http://schemas.microsoft.com/office/drawing/2014/main" id="{630CD4B7-F4B6-1745-8C2B-46C9B63461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6" name="Freeform 654">
              <a:extLst>
                <a:ext uri="{FF2B5EF4-FFF2-40B4-BE49-F238E27FC236}">
                  <a16:creationId xmlns:a16="http://schemas.microsoft.com/office/drawing/2014/main" id="{5E179587-BA64-9A49-884B-A4A7F8FA86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7" name="Freeform 584">
              <a:extLst>
                <a:ext uri="{FF2B5EF4-FFF2-40B4-BE49-F238E27FC236}">
                  <a16:creationId xmlns:a16="http://schemas.microsoft.com/office/drawing/2014/main" id="{05E25BA8-72E6-DD4B-8491-28D995DAF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8" name="Freeform 582">
              <a:extLst>
                <a:ext uri="{FF2B5EF4-FFF2-40B4-BE49-F238E27FC236}">
                  <a16:creationId xmlns:a16="http://schemas.microsoft.com/office/drawing/2014/main" id="{F812E80B-9ACF-004C-AD12-155DF991A9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9" name="Freeform 583">
              <a:extLst>
                <a:ext uri="{FF2B5EF4-FFF2-40B4-BE49-F238E27FC236}">
                  <a16:creationId xmlns:a16="http://schemas.microsoft.com/office/drawing/2014/main" id="{8ED1416C-B03A-574C-AA1D-A13E3FA65C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0" name="Freeform 585">
              <a:extLst>
                <a:ext uri="{FF2B5EF4-FFF2-40B4-BE49-F238E27FC236}">
                  <a16:creationId xmlns:a16="http://schemas.microsoft.com/office/drawing/2014/main" id="{3022263E-6EA0-1A49-8A7C-7BB0B53B69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1" name="Freeform 592">
              <a:extLst>
                <a:ext uri="{FF2B5EF4-FFF2-40B4-BE49-F238E27FC236}">
                  <a16:creationId xmlns:a16="http://schemas.microsoft.com/office/drawing/2014/main" id="{85FEEAE8-5AD6-BA4F-B119-3DB3F0967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2" name="Freeform 202">
              <a:extLst>
                <a:ext uri="{FF2B5EF4-FFF2-40B4-BE49-F238E27FC236}">
                  <a16:creationId xmlns:a16="http://schemas.microsoft.com/office/drawing/2014/main" id="{B2252867-ED69-B646-BC85-9BDF1BA14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3" name="Freeform 602">
              <a:extLst>
                <a:ext uri="{FF2B5EF4-FFF2-40B4-BE49-F238E27FC236}">
                  <a16:creationId xmlns:a16="http://schemas.microsoft.com/office/drawing/2014/main" id="{ACBCEEFE-4F5D-C745-B515-DA87EEE86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4" name="Freeform 598">
              <a:extLst>
                <a:ext uri="{FF2B5EF4-FFF2-40B4-BE49-F238E27FC236}">
                  <a16:creationId xmlns:a16="http://schemas.microsoft.com/office/drawing/2014/main" id="{6A209564-0E45-0F4B-A26A-F6AA617DD5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5" name="Freeform 607">
              <a:extLst>
                <a:ext uri="{FF2B5EF4-FFF2-40B4-BE49-F238E27FC236}">
                  <a16:creationId xmlns:a16="http://schemas.microsoft.com/office/drawing/2014/main" id="{F1A06E7E-F3DA-DC40-AFEE-AC0F58AA7C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6" name="Freeform 216">
              <a:extLst>
                <a:ext uri="{FF2B5EF4-FFF2-40B4-BE49-F238E27FC236}">
                  <a16:creationId xmlns:a16="http://schemas.microsoft.com/office/drawing/2014/main" id="{56BB366C-D16B-BD43-A3B2-B34FA5745E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7" name="Freeform 645">
              <a:extLst>
                <a:ext uri="{FF2B5EF4-FFF2-40B4-BE49-F238E27FC236}">
                  <a16:creationId xmlns:a16="http://schemas.microsoft.com/office/drawing/2014/main" id="{DCA0457F-829B-354A-A79A-07CEF566F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8" name="Freeform 646">
              <a:extLst>
                <a:ext uri="{FF2B5EF4-FFF2-40B4-BE49-F238E27FC236}">
                  <a16:creationId xmlns:a16="http://schemas.microsoft.com/office/drawing/2014/main" id="{F423C228-CA1F-7D44-8541-77209873E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9" name="Freeform 639">
              <a:extLst>
                <a:ext uri="{FF2B5EF4-FFF2-40B4-BE49-F238E27FC236}">
                  <a16:creationId xmlns:a16="http://schemas.microsoft.com/office/drawing/2014/main" id="{5DECC34D-B128-9246-A14E-E1EDE5CCF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0" name="Freeform 641">
              <a:extLst>
                <a:ext uri="{FF2B5EF4-FFF2-40B4-BE49-F238E27FC236}">
                  <a16:creationId xmlns:a16="http://schemas.microsoft.com/office/drawing/2014/main" id="{AD5655CF-AC78-F841-B3E6-C10B12F879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1" name="Freeform 638">
              <a:extLst>
                <a:ext uri="{FF2B5EF4-FFF2-40B4-BE49-F238E27FC236}">
                  <a16:creationId xmlns:a16="http://schemas.microsoft.com/office/drawing/2014/main" id="{1C0C8086-2554-8145-B3AC-D44FDDEF2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2" name="Freeform 642">
              <a:extLst>
                <a:ext uri="{FF2B5EF4-FFF2-40B4-BE49-F238E27FC236}">
                  <a16:creationId xmlns:a16="http://schemas.microsoft.com/office/drawing/2014/main" id="{CA0A6C66-9ED7-DC4B-8263-53D0530DC5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3" name="Freeform 248">
              <a:extLst>
                <a:ext uri="{FF2B5EF4-FFF2-40B4-BE49-F238E27FC236}">
                  <a16:creationId xmlns:a16="http://schemas.microsoft.com/office/drawing/2014/main" id="{450925F8-5D5A-924A-BFED-0E8B5B6C12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4" name="Freeform 249">
              <a:extLst>
                <a:ext uri="{FF2B5EF4-FFF2-40B4-BE49-F238E27FC236}">
                  <a16:creationId xmlns:a16="http://schemas.microsoft.com/office/drawing/2014/main" id="{BDAE0CF0-2C43-7247-BA7F-6528F056C0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5" name="Freeform 640">
              <a:extLst>
                <a:ext uri="{FF2B5EF4-FFF2-40B4-BE49-F238E27FC236}">
                  <a16:creationId xmlns:a16="http://schemas.microsoft.com/office/drawing/2014/main" id="{B79A62CE-BF9A-984A-86C3-A1B4365D17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6" name="Freeform 253">
              <a:extLst>
                <a:ext uri="{FF2B5EF4-FFF2-40B4-BE49-F238E27FC236}">
                  <a16:creationId xmlns:a16="http://schemas.microsoft.com/office/drawing/2014/main" id="{7DA5DB36-B84F-DC45-A709-F831A7A6B7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7" name="Freeform 258">
              <a:extLst>
                <a:ext uri="{FF2B5EF4-FFF2-40B4-BE49-F238E27FC236}">
                  <a16:creationId xmlns:a16="http://schemas.microsoft.com/office/drawing/2014/main" id="{8BCC261A-FE3D-CA48-A01F-FD87BC1DA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8" name="Freeform 259">
              <a:extLst>
                <a:ext uri="{FF2B5EF4-FFF2-40B4-BE49-F238E27FC236}">
                  <a16:creationId xmlns:a16="http://schemas.microsoft.com/office/drawing/2014/main" id="{D4A85F50-3E75-494D-9B82-9DF4CD1106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9" name="Freeform 588">
              <a:extLst>
                <a:ext uri="{FF2B5EF4-FFF2-40B4-BE49-F238E27FC236}">
                  <a16:creationId xmlns:a16="http://schemas.microsoft.com/office/drawing/2014/main" id="{B4B45FF9-95B1-0C4F-BFA2-0F5821B303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0" name="Freeform 590">
              <a:extLst>
                <a:ext uri="{FF2B5EF4-FFF2-40B4-BE49-F238E27FC236}">
                  <a16:creationId xmlns:a16="http://schemas.microsoft.com/office/drawing/2014/main" id="{F0E70EBB-E29D-B54D-890A-9542A7F0C3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1" name="Freeform 576">
              <a:extLst>
                <a:ext uri="{FF2B5EF4-FFF2-40B4-BE49-F238E27FC236}">
                  <a16:creationId xmlns:a16="http://schemas.microsoft.com/office/drawing/2014/main" id="{2A5B9142-6237-9045-ABBF-FF1879360B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2" name="Freeform 537">
              <a:extLst>
                <a:ext uri="{FF2B5EF4-FFF2-40B4-BE49-F238E27FC236}">
                  <a16:creationId xmlns:a16="http://schemas.microsoft.com/office/drawing/2014/main" id="{70A5DD09-2180-3348-BD95-5AC26BD158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3" name="Freeform 535">
              <a:extLst>
                <a:ext uri="{FF2B5EF4-FFF2-40B4-BE49-F238E27FC236}">
                  <a16:creationId xmlns:a16="http://schemas.microsoft.com/office/drawing/2014/main" id="{BC2D15C5-87EB-464F-8C99-56A5D0775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4" name="Freeform 538">
              <a:extLst>
                <a:ext uri="{FF2B5EF4-FFF2-40B4-BE49-F238E27FC236}">
                  <a16:creationId xmlns:a16="http://schemas.microsoft.com/office/drawing/2014/main" id="{5A14DBCF-1731-C146-B4B5-1AA1106F29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5" name="Freeform 575">
              <a:extLst>
                <a:ext uri="{FF2B5EF4-FFF2-40B4-BE49-F238E27FC236}">
                  <a16:creationId xmlns:a16="http://schemas.microsoft.com/office/drawing/2014/main" id="{393ED8CE-CC7E-8244-8F59-46C493010D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6" name="Freeform 589">
              <a:extLst>
                <a:ext uri="{FF2B5EF4-FFF2-40B4-BE49-F238E27FC236}">
                  <a16:creationId xmlns:a16="http://schemas.microsoft.com/office/drawing/2014/main" id="{AE880C93-A4C5-BF4B-8916-030E4FACCD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7" name="Freeform 579">
              <a:extLst>
                <a:ext uri="{FF2B5EF4-FFF2-40B4-BE49-F238E27FC236}">
                  <a16:creationId xmlns:a16="http://schemas.microsoft.com/office/drawing/2014/main" id="{0C1988D9-69F5-F644-A9A9-A48B539792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8" name="Freeform 574">
              <a:extLst>
                <a:ext uri="{FF2B5EF4-FFF2-40B4-BE49-F238E27FC236}">
                  <a16:creationId xmlns:a16="http://schemas.microsoft.com/office/drawing/2014/main" id="{CF1BCF3F-175C-2D49-8A52-6365E4355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9" name="Freeform 587">
              <a:extLst>
                <a:ext uri="{FF2B5EF4-FFF2-40B4-BE49-F238E27FC236}">
                  <a16:creationId xmlns:a16="http://schemas.microsoft.com/office/drawing/2014/main" id="{0807777C-E35B-3340-B922-2E091777CA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0" name="Freeform 599">
              <a:extLst>
                <a:ext uri="{FF2B5EF4-FFF2-40B4-BE49-F238E27FC236}">
                  <a16:creationId xmlns:a16="http://schemas.microsoft.com/office/drawing/2014/main" id="{B5A3C616-C868-9D4E-BED1-DD542B457E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1" name="Freeform 605">
              <a:extLst>
                <a:ext uri="{FF2B5EF4-FFF2-40B4-BE49-F238E27FC236}">
                  <a16:creationId xmlns:a16="http://schemas.microsoft.com/office/drawing/2014/main" id="{C6A3FBD4-E7CC-BB46-8D17-CD65990D4B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2" name="Freeform 309">
              <a:extLst>
                <a:ext uri="{FF2B5EF4-FFF2-40B4-BE49-F238E27FC236}">
                  <a16:creationId xmlns:a16="http://schemas.microsoft.com/office/drawing/2014/main" id="{123A3F89-B8FB-FA4C-BEC0-B6292EFF11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3" name="Freeform 310">
              <a:extLst>
                <a:ext uri="{FF2B5EF4-FFF2-40B4-BE49-F238E27FC236}">
                  <a16:creationId xmlns:a16="http://schemas.microsoft.com/office/drawing/2014/main" id="{A95AE8C3-0C33-3748-BAEF-4C93B12C10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4" name="Freeform 581">
              <a:extLst>
                <a:ext uri="{FF2B5EF4-FFF2-40B4-BE49-F238E27FC236}">
                  <a16:creationId xmlns:a16="http://schemas.microsoft.com/office/drawing/2014/main" id="{337CF437-7F05-3241-9691-8B2AE67BAE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5" name="Freeform 580">
              <a:extLst>
                <a:ext uri="{FF2B5EF4-FFF2-40B4-BE49-F238E27FC236}">
                  <a16:creationId xmlns:a16="http://schemas.microsoft.com/office/drawing/2014/main" id="{10F6E18F-4E3E-6C43-9D42-861F3A3408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6" name="Freeform 323">
              <a:extLst>
                <a:ext uri="{FF2B5EF4-FFF2-40B4-BE49-F238E27FC236}">
                  <a16:creationId xmlns:a16="http://schemas.microsoft.com/office/drawing/2014/main" id="{54208281-4E21-714D-9ADA-46D96BEFDD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7" name="Freeform 623">
              <a:extLst>
                <a:ext uri="{FF2B5EF4-FFF2-40B4-BE49-F238E27FC236}">
                  <a16:creationId xmlns:a16="http://schemas.microsoft.com/office/drawing/2014/main" id="{FBAE847D-2DB5-8246-BAB9-35C2B7AFFB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8" name="Freeform 628">
              <a:extLst>
                <a:ext uri="{FF2B5EF4-FFF2-40B4-BE49-F238E27FC236}">
                  <a16:creationId xmlns:a16="http://schemas.microsoft.com/office/drawing/2014/main" id="{572487A7-2559-2E4F-9E7E-E7849BA9C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9" name="Freeform 624">
              <a:extLst>
                <a:ext uri="{FF2B5EF4-FFF2-40B4-BE49-F238E27FC236}">
                  <a16:creationId xmlns:a16="http://schemas.microsoft.com/office/drawing/2014/main" id="{2E57D65C-EA09-1E43-93D9-6182E3FBD2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0" name="Freeform 336">
              <a:extLst>
                <a:ext uri="{FF2B5EF4-FFF2-40B4-BE49-F238E27FC236}">
                  <a16:creationId xmlns:a16="http://schemas.microsoft.com/office/drawing/2014/main" id="{9935B0A8-C0C5-E243-A84B-38105673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1" name="Freeform 562">
              <a:extLst>
                <a:ext uri="{FF2B5EF4-FFF2-40B4-BE49-F238E27FC236}">
                  <a16:creationId xmlns:a16="http://schemas.microsoft.com/office/drawing/2014/main" id="{19949070-C2E0-F642-857A-0119907C87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2" name="Freeform 561">
              <a:extLst>
                <a:ext uri="{FF2B5EF4-FFF2-40B4-BE49-F238E27FC236}">
                  <a16:creationId xmlns:a16="http://schemas.microsoft.com/office/drawing/2014/main" id="{9803E49E-6CCF-3D43-89DE-82B8EAE6D3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3" name="Freeform 559">
              <a:extLst>
                <a:ext uri="{FF2B5EF4-FFF2-40B4-BE49-F238E27FC236}">
                  <a16:creationId xmlns:a16="http://schemas.microsoft.com/office/drawing/2014/main" id="{348F3C98-9D03-F84D-BC8C-07B570F986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4" name="Freeform 569">
              <a:extLst>
                <a:ext uri="{FF2B5EF4-FFF2-40B4-BE49-F238E27FC236}">
                  <a16:creationId xmlns:a16="http://schemas.microsoft.com/office/drawing/2014/main" id="{8D4F4E7D-6918-9345-BB53-29599A4D2F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AFC102-367D-CF42-8F7B-8C4099F275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3835FFA-F980-D347-815F-FD5F19A818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957876D-644A-FA48-896A-A0FB456C5B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D59D27A0-2DD1-1C40-BE29-2593800C4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72E5B15-101F-F147-B75D-1153492429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4DC97C2-E0A1-B642-A0A9-DAC1F6C45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FBBC5C8-33CC-4F44-868E-6EF753459A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E13475D-7E76-FC4C-8420-6EC64CBBB5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0E2FB72-92C9-C64F-B5FC-EBD1AAE216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77B61F4-1FB0-F546-BF1A-74ECFA91F2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E2B1C2E-8057-744B-B652-59C84377AA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EB956B6-F1F3-DC4E-8AA8-3BC1A27E63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0441DE4-7B2A-094B-9226-0F680F01AF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D799BD4-29C8-3C49-98B8-060136FE74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3FEC35D-7456-5744-8CE8-3E60ED3092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4E4AB821-2A1F-7049-A4B8-EFD8C9925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1" name="Freeform 367">
              <a:extLst>
                <a:ext uri="{FF2B5EF4-FFF2-40B4-BE49-F238E27FC236}">
                  <a16:creationId xmlns:a16="http://schemas.microsoft.com/office/drawing/2014/main" id="{58A9D02A-B4C0-B246-806C-4845C8D2BB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2" name="Freeform 368">
              <a:extLst>
                <a:ext uri="{FF2B5EF4-FFF2-40B4-BE49-F238E27FC236}">
                  <a16:creationId xmlns:a16="http://schemas.microsoft.com/office/drawing/2014/main" id="{800443D2-B5E8-EA41-B0D5-7EF78220F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3" name="Freeform 369">
              <a:extLst>
                <a:ext uri="{FF2B5EF4-FFF2-40B4-BE49-F238E27FC236}">
                  <a16:creationId xmlns:a16="http://schemas.microsoft.com/office/drawing/2014/main" id="{4B9E15A8-306E-4C4F-9A05-4A1BD99165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4" name="Freeform 521">
              <a:extLst>
                <a:ext uri="{FF2B5EF4-FFF2-40B4-BE49-F238E27FC236}">
                  <a16:creationId xmlns:a16="http://schemas.microsoft.com/office/drawing/2014/main" id="{7DFAE7F0-A36C-ED4C-8018-4F434D41E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5" name="Freeform 545">
              <a:extLst>
                <a:ext uri="{FF2B5EF4-FFF2-40B4-BE49-F238E27FC236}">
                  <a16:creationId xmlns:a16="http://schemas.microsoft.com/office/drawing/2014/main" id="{75E6812B-1AEE-5641-A5F4-B33EE1DBC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6" name="Freeform 378">
              <a:extLst>
                <a:ext uri="{FF2B5EF4-FFF2-40B4-BE49-F238E27FC236}">
                  <a16:creationId xmlns:a16="http://schemas.microsoft.com/office/drawing/2014/main" id="{F5578D55-816B-0A48-8F45-72B73555B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7" name="Freeform 528">
              <a:extLst>
                <a:ext uri="{FF2B5EF4-FFF2-40B4-BE49-F238E27FC236}">
                  <a16:creationId xmlns:a16="http://schemas.microsoft.com/office/drawing/2014/main" id="{AF34B2F0-C70B-B943-B99C-447C662DFE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8" name="Freeform 541">
              <a:extLst>
                <a:ext uri="{FF2B5EF4-FFF2-40B4-BE49-F238E27FC236}">
                  <a16:creationId xmlns:a16="http://schemas.microsoft.com/office/drawing/2014/main" id="{46972BEE-0FFE-F441-90C9-5EA8ED1810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9" name="Freeform 572">
              <a:extLst>
                <a:ext uri="{FF2B5EF4-FFF2-40B4-BE49-F238E27FC236}">
                  <a16:creationId xmlns:a16="http://schemas.microsoft.com/office/drawing/2014/main" id="{1C09C0E4-81E8-4D4E-B12D-58A6080829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0" name="Freeform 392">
              <a:extLst>
                <a:ext uri="{FF2B5EF4-FFF2-40B4-BE49-F238E27FC236}">
                  <a16:creationId xmlns:a16="http://schemas.microsoft.com/office/drawing/2014/main" id="{F63C74E9-B664-2946-BE94-B067543A46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1" name="Freeform 554">
              <a:extLst>
                <a:ext uri="{FF2B5EF4-FFF2-40B4-BE49-F238E27FC236}">
                  <a16:creationId xmlns:a16="http://schemas.microsoft.com/office/drawing/2014/main" id="{B86A2D73-5882-E04D-93B0-E17E1AE78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2" name="Freeform 549">
              <a:extLst>
                <a:ext uri="{FF2B5EF4-FFF2-40B4-BE49-F238E27FC236}">
                  <a16:creationId xmlns:a16="http://schemas.microsoft.com/office/drawing/2014/main" id="{2F324145-DFA8-A944-8B85-E98C3E7F2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3" name="Freeform 555">
              <a:extLst>
                <a:ext uri="{FF2B5EF4-FFF2-40B4-BE49-F238E27FC236}">
                  <a16:creationId xmlns:a16="http://schemas.microsoft.com/office/drawing/2014/main" id="{A21071DE-466C-0D46-87D3-E5C9DB7238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4" name="Freeform 408">
              <a:extLst>
                <a:ext uri="{FF2B5EF4-FFF2-40B4-BE49-F238E27FC236}">
                  <a16:creationId xmlns:a16="http://schemas.microsoft.com/office/drawing/2014/main" id="{D940BE3F-6268-704B-AB42-827F2823F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5" name="Freeform 409">
              <a:extLst>
                <a:ext uri="{FF2B5EF4-FFF2-40B4-BE49-F238E27FC236}">
                  <a16:creationId xmlns:a16="http://schemas.microsoft.com/office/drawing/2014/main" id="{10E5BB72-D9B7-314C-83FC-F997D1175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6" name="Freeform 546">
              <a:extLst>
                <a:ext uri="{FF2B5EF4-FFF2-40B4-BE49-F238E27FC236}">
                  <a16:creationId xmlns:a16="http://schemas.microsoft.com/office/drawing/2014/main" id="{36E96BF3-C608-4C43-AED6-D0AFF8114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7" name="Freeform 413">
              <a:extLst>
                <a:ext uri="{FF2B5EF4-FFF2-40B4-BE49-F238E27FC236}">
                  <a16:creationId xmlns:a16="http://schemas.microsoft.com/office/drawing/2014/main" id="{C5A7CE7F-8073-A54D-824D-D5831BF021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8" name="Freeform 417">
              <a:extLst>
                <a:ext uri="{FF2B5EF4-FFF2-40B4-BE49-F238E27FC236}">
                  <a16:creationId xmlns:a16="http://schemas.microsoft.com/office/drawing/2014/main" id="{7EA4865C-861D-164A-991D-CA5B300806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9" name="Freeform 418">
              <a:extLst>
                <a:ext uri="{FF2B5EF4-FFF2-40B4-BE49-F238E27FC236}">
                  <a16:creationId xmlns:a16="http://schemas.microsoft.com/office/drawing/2014/main" id="{0400F338-0EF5-3947-840F-DB9C71BCD9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0" name="Freeform 527">
              <a:extLst>
                <a:ext uri="{FF2B5EF4-FFF2-40B4-BE49-F238E27FC236}">
                  <a16:creationId xmlns:a16="http://schemas.microsoft.com/office/drawing/2014/main" id="{BB2B5FE6-7CF8-0B42-B5B7-CDA65199B8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1" name="Freeform 520">
              <a:extLst>
                <a:ext uri="{FF2B5EF4-FFF2-40B4-BE49-F238E27FC236}">
                  <a16:creationId xmlns:a16="http://schemas.microsoft.com/office/drawing/2014/main" id="{FFFD23EB-4D5D-E243-A59D-9581B732A9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6B78A47A-F6A2-974A-8101-4D8D9BDB14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3" name="Freeform 540">
              <a:extLst>
                <a:ext uri="{FF2B5EF4-FFF2-40B4-BE49-F238E27FC236}">
                  <a16:creationId xmlns:a16="http://schemas.microsoft.com/office/drawing/2014/main" id="{AA66601E-F6FC-A147-9746-43F6D237B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4" name="Freeform 547">
              <a:extLst>
                <a:ext uri="{FF2B5EF4-FFF2-40B4-BE49-F238E27FC236}">
                  <a16:creationId xmlns:a16="http://schemas.microsoft.com/office/drawing/2014/main" id="{90C79824-178A-DC4D-B4C0-93A316EBDA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5" name="Freeform 657">
              <a:extLst>
                <a:ext uri="{FF2B5EF4-FFF2-40B4-BE49-F238E27FC236}">
                  <a16:creationId xmlns:a16="http://schemas.microsoft.com/office/drawing/2014/main" id="{357EEFC8-EC75-C342-BAE1-46B4EC3C5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6" name="Freeform 548">
              <a:extLst>
                <a:ext uri="{FF2B5EF4-FFF2-40B4-BE49-F238E27FC236}">
                  <a16:creationId xmlns:a16="http://schemas.microsoft.com/office/drawing/2014/main" id="{8D440E08-F2A2-354F-930F-307F3EC04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7" name="Freeform 553">
              <a:extLst>
                <a:ext uri="{FF2B5EF4-FFF2-40B4-BE49-F238E27FC236}">
                  <a16:creationId xmlns:a16="http://schemas.microsoft.com/office/drawing/2014/main" id="{938E797F-A7CF-BE40-9C82-07D2446B4A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8" name="Freeform 652">
              <a:extLst>
                <a:ext uri="{FF2B5EF4-FFF2-40B4-BE49-F238E27FC236}">
                  <a16:creationId xmlns:a16="http://schemas.microsoft.com/office/drawing/2014/main" id="{328DC098-EAA3-7649-9E48-50EEDF20CE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9" name="Freeform 457">
              <a:extLst>
                <a:ext uri="{FF2B5EF4-FFF2-40B4-BE49-F238E27FC236}">
                  <a16:creationId xmlns:a16="http://schemas.microsoft.com/office/drawing/2014/main" id="{FD892459-B21E-1E4A-8F65-576191B3D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0" name="Freeform 458">
              <a:extLst>
                <a:ext uri="{FF2B5EF4-FFF2-40B4-BE49-F238E27FC236}">
                  <a16:creationId xmlns:a16="http://schemas.microsoft.com/office/drawing/2014/main" id="{1BBDB3CA-3B41-5946-88CF-D6804BC47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1" name="Freeform 560">
              <a:extLst>
                <a:ext uri="{FF2B5EF4-FFF2-40B4-BE49-F238E27FC236}">
                  <a16:creationId xmlns:a16="http://schemas.microsoft.com/office/drawing/2014/main" id="{57481AB0-90CE-1D44-9E84-885434279D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2" name="Freeform 462">
              <a:extLst>
                <a:ext uri="{FF2B5EF4-FFF2-40B4-BE49-F238E27FC236}">
                  <a16:creationId xmlns:a16="http://schemas.microsoft.com/office/drawing/2014/main" id="{C3F22640-93F8-A748-9A39-9D9E9B7D38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3" name="Freeform 651">
              <a:extLst>
                <a:ext uri="{FF2B5EF4-FFF2-40B4-BE49-F238E27FC236}">
                  <a16:creationId xmlns:a16="http://schemas.microsoft.com/office/drawing/2014/main" id="{8F0CCD28-97C2-3646-A05B-36C2F0548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4" name="Freeform 626">
              <a:extLst>
                <a:ext uri="{FF2B5EF4-FFF2-40B4-BE49-F238E27FC236}">
                  <a16:creationId xmlns:a16="http://schemas.microsoft.com/office/drawing/2014/main" id="{186CEFAA-4511-1B42-AF73-7C8B64D211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5" name="Freeform 656">
              <a:extLst>
                <a:ext uri="{FF2B5EF4-FFF2-40B4-BE49-F238E27FC236}">
                  <a16:creationId xmlns:a16="http://schemas.microsoft.com/office/drawing/2014/main" id="{CDA5037E-9486-A740-9E20-70575B5E5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6" name="Freeform 606">
              <a:extLst>
                <a:ext uri="{FF2B5EF4-FFF2-40B4-BE49-F238E27FC236}">
                  <a16:creationId xmlns:a16="http://schemas.microsoft.com/office/drawing/2014/main" id="{3E6E6217-7016-184C-A861-FE373DB102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7" name="Freeform 637">
              <a:extLst>
                <a:ext uri="{FF2B5EF4-FFF2-40B4-BE49-F238E27FC236}">
                  <a16:creationId xmlns:a16="http://schemas.microsoft.com/office/drawing/2014/main" id="{199A8848-C7A7-004C-A693-8A2F4C3FA5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8" name="Freeform 627">
              <a:extLst>
                <a:ext uri="{FF2B5EF4-FFF2-40B4-BE49-F238E27FC236}">
                  <a16:creationId xmlns:a16="http://schemas.microsoft.com/office/drawing/2014/main" id="{285EFF55-2CF4-4345-BC0E-2912E84D03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9" name="Freeform 625">
              <a:extLst>
                <a:ext uri="{FF2B5EF4-FFF2-40B4-BE49-F238E27FC236}">
                  <a16:creationId xmlns:a16="http://schemas.microsoft.com/office/drawing/2014/main" id="{2038F0FF-DD4B-834C-8360-BDFBF82CD6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0" name="Freeform 591">
              <a:extLst>
                <a:ext uri="{FF2B5EF4-FFF2-40B4-BE49-F238E27FC236}">
                  <a16:creationId xmlns:a16="http://schemas.microsoft.com/office/drawing/2014/main" id="{D7CE16A4-B539-A34B-8C6A-4DAFE0131C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1" name="Freeform 603">
              <a:extLst>
                <a:ext uri="{FF2B5EF4-FFF2-40B4-BE49-F238E27FC236}">
                  <a16:creationId xmlns:a16="http://schemas.microsoft.com/office/drawing/2014/main" id="{D3E828A6-8F3E-484A-8229-CE5055894F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2" name="Freeform 655">
              <a:extLst>
                <a:ext uri="{FF2B5EF4-FFF2-40B4-BE49-F238E27FC236}">
                  <a16:creationId xmlns:a16="http://schemas.microsoft.com/office/drawing/2014/main" id="{32BF5A89-7345-6345-A96B-CC8BB2505E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3" name="Freeform 650">
              <a:extLst>
                <a:ext uri="{FF2B5EF4-FFF2-40B4-BE49-F238E27FC236}">
                  <a16:creationId xmlns:a16="http://schemas.microsoft.com/office/drawing/2014/main" id="{7AAB2A50-7201-C645-9252-9A0A33D9E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4" name="Freeform 633">
              <a:extLst>
                <a:ext uri="{FF2B5EF4-FFF2-40B4-BE49-F238E27FC236}">
                  <a16:creationId xmlns:a16="http://schemas.microsoft.com/office/drawing/2014/main" id="{13357A86-75FF-5C48-B575-D69834ADA8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5" name="Freeform 649">
              <a:extLst>
                <a:ext uri="{FF2B5EF4-FFF2-40B4-BE49-F238E27FC236}">
                  <a16:creationId xmlns:a16="http://schemas.microsoft.com/office/drawing/2014/main" id="{A4FDCDD0-B046-9B43-8182-1FBCC694E9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E4A3D02C-97F6-1945-ADCA-4BE549E5EC6C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4B6F552-764F-2D46-8884-5916F5F36DCB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ED7993D8-BB6B-1143-A233-575900680BAC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361CFDC-81CA-564A-9D73-93E5370E850F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72EE6D8-AF4E-B54F-9FE2-1A72AD99939C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73" name="Freeform 172">
            <a:extLst>
              <a:ext uri="{FF2B5EF4-FFF2-40B4-BE49-F238E27FC236}">
                <a16:creationId xmlns:a16="http://schemas.microsoft.com/office/drawing/2014/main" id="{14C2FC88-F198-7A44-A4AC-6F11AA382CA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8110" y="1063282"/>
            <a:ext cx="4818712" cy="4712152"/>
          </a:xfrm>
          <a:custGeom>
            <a:avLst/>
            <a:gdLst>
              <a:gd name="connsiteX0" fmla="*/ 3423463 w 5968933"/>
              <a:gd name="connsiteY0" fmla="*/ 149045 h 5836937"/>
              <a:gd name="connsiteX1" fmla="*/ 3412302 w 5968933"/>
              <a:gd name="connsiteY1" fmla="*/ 155526 h 5836937"/>
              <a:gd name="connsiteX2" fmla="*/ 3423463 w 5968933"/>
              <a:gd name="connsiteY2" fmla="*/ 153726 h 5836937"/>
              <a:gd name="connsiteX3" fmla="*/ 3423463 w 5968933"/>
              <a:gd name="connsiteY3" fmla="*/ 149045 h 5836937"/>
              <a:gd name="connsiteX4" fmla="*/ 3708053 w 5968933"/>
              <a:gd name="connsiteY4" fmla="*/ 25 h 5836937"/>
              <a:gd name="connsiteX5" fmla="*/ 3773415 w 5968933"/>
              <a:gd name="connsiteY5" fmla="*/ 18353 h 5836937"/>
              <a:gd name="connsiteX6" fmla="*/ 3822380 w 5968933"/>
              <a:gd name="connsiteY6" fmla="*/ 35274 h 5836937"/>
              <a:gd name="connsiteX7" fmla="*/ 3861983 w 5968933"/>
              <a:gd name="connsiteY7" fmla="*/ 66957 h 5836937"/>
              <a:gd name="connsiteX8" fmla="*/ 3932910 w 5968933"/>
              <a:gd name="connsiteY8" fmla="*/ 180009 h 5836937"/>
              <a:gd name="connsiteX9" fmla="*/ 3965673 w 5968933"/>
              <a:gd name="connsiteY9" fmla="*/ 226813 h 5836937"/>
              <a:gd name="connsiteX10" fmla="*/ 3980434 w 5968933"/>
              <a:gd name="connsiteY10" fmla="*/ 154086 h 5836937"/>
              <a:gd name="connsiteX11" fmla="*/ 3958472 w 5968933"/>
              <a:gd name="connsiteY11" fmla="*/ 94320 h 5836937"/>
              <a:gd name="connsiteX12" fmla="*/ 4017517 w 5968933"/>
              <a:gd name="connsiteY12" fmla="*/ 27353 h 5836937"/>
              <a:gd name="connsiteX13" fmla="*/ 4107166 w 5968933"/>
              <a:gd name="connsiteY13" fmla="*/ 19433 h 5836937"/>
              <a:gd name="connsiteX14" fmla="*/ 4210495 w 5968933"/>
              <a:gd name="connsiteY14" fmla="*/ 41035 h 5836937"/>
              <a:gd name="connsiteX15" fmla="*/ 4264860 w 5968933"/>
              <a:gd name="connsiteY15" fmla="*/ 82799 h 5836937"/>
              <a:gd name="connsiteX16" fmla="*/ 4355948 w 5968933"/>
              <a:gd name="connsiteY16" fmla="*/ 141845 h 5836937"/>
              <a:gd name="connsiteX17" fmla="*/ 4471879 w 5968933"/>
              <a:gd name="connsiteY17" fmla="*/ 169207 h 5836937"/>
              <a:gd name="connsiteX18" fmla="*/ 4523364 w 5968933"/>
              <a:gd name="connsiteY18" fmla="*/ 168847 h 5836937"/>
              <a:gd name="connsiteX19" fmla="*/ 4598251 w 5968933"/>
              <a:gd name="connsiteY19" fmla="*/ 136804 h 5836937"/>
              <a:gd name="connsiteX20" fmla="*/ 4764946 w 5968933"/>
              <a:gd name="connsiteY20" fmla="*/ 110882 h 5836937"/>
              <a:gd name="connsiteX21" fmla="*/ 4854234 w 5968933"/>
              <a:gd name="connsiteY21" fmla="*/ 88920 h 5836937"/>
              <a:gd name="connsiteX22" fmla="*/ 4877276 w 5968933"/>
              <a:gd name="connsiteY22" fmla="*/ 78839 h 5836937"/>
              <a:gd name="connsiteX23" fmla="*/ 4951443 w 5968933"/>
              <a:gd name="connsiteY23" fmla="*/ 46075 h 5836937"/>
              <a:gd name="connsiteX24" fmla="*/ 4962244 w 5968933"/>
              <a:gd name="connsiteY24" fmla="*/ 41035 h 5836937"/>
              <a:gd name="connsiteX25" fmla="*/ 5069173 w 5968933"/>
              <a:gd name="connsiteY25" fmla="*/ 25913 h 5836937"/>
              <a:gd name="connsiteX26" fmla="*/ 5118138 w 5968933"/>
              <a:gd name="connsiteY26" fmla="*/ 34554 h 5836937"/>
              <a:gd name="connsiteX27" fmla="*/ 5181504 w 5968933"/>
              <a:gd name="connsiteY27" fmla="*/ 52916 h 5836937"/>
              <a:gd name="connsiteX28" fmla="*/ 5241269 w 5968933"/>
              <a:gd name="connsiteY28" fmla="*/ 56876 h 5836937"/>
              <a:gd name="connsiteX29" fmla="*/ 5241629 w 5968933"/>
              <a:gd name="connsiteY29" fmla="*/ 56876 h 5836937"/>
              <a:gd name="connsiteX30" fmla="*/ 5332358 w 5968933"/>
              <a:gd name="connsiteY30" fmla="*/ 77758 h 5836937"/>
              <a:gd name="connsiteX31" fmla="*/ 5336318 w 5968933"/>
              <a:gd name="connsiteY31" fmla="*/ 78119 h 5836937"/>
              <a:gd name="connsiteX32" fmla="*/ 5389963 w 5968933"/>
              <a:gd name="connsiteY32" fmla="*/ 83519 h 5836937"/>
              <a:gd name="connsiteX33" fmla="*/ 5390323 w 5968933"/>
              <a:gd name="connsiteY33" fmla="*/ 83519 h 5836937"/>
              <a:gd name="connsiteX34" fmla="*/ 5542257 w 5968933"/>
              <a:gd name="connsiteY34" fmla="*/ 99001 h 5836937"/>
              <a:gd name="connsiteX35" fmla="*/ 5792479 w 5968933"/>
              <a:gd name="connsiteY35" fmla="*/ 124563 h 5836937"/>
              <a:gd name="connsiteX36" fmla="*/ 5805801 w 5968933"/>
              <a:gd name="connsiteY36" fmla="*/ 126003 h 5836937"/>
              <a:gd name="connsiteX37" fmla="*/ 5843604 w 5968933"/>
              <a:gd name="connsiteY37" fmla="*/ 180009 h 5836937"/>
              <a:gd name="connsiteX38" fmla="*/ 5843244 w 5968933"/>
              <a:gd name="connsiteY38" fmla="*/ 302781 h 5836937"/>
              <a:gd name="connsiteX39" fmla="*/ 5854405 w 5968933"/>
              <a:gd name="connsiteY39" fmla="*/ 360026 h 5836937"/>
              <a:gd name="connsiteX40" fmla="*/ 5902289 w 5968933"/>
              <a:gd name="connsiteY40" fmla="*/ 472717 h 5836937"/>
              <a:gd name="connsiteX41" fmla="*/ 5903730 w 5968933"/>
              <a:gd name="connsiteY41" fmla="*/ 535724 h 5836937"/>
              <a:gd name="connsiteX42" fmla="*/ 5881408 w 5968933"/>
              <a:gd name="connsiteY42" fmla="*/ 586128 h 5836937"/>
              <a:gd name="connsiteX43" fmla="*/ 5854405 w 5968933"/>
              <a:gd name="connsiteY43" fmla="*/ 657055 h 5836937"/>
              <a:gd name="connsiteX44" fmla="*/ 5837124 w 5968933"/>
              <a:gd name="connsiteY44" fmla="*/ 686938 h 5836937"/>
              <a:gd name="connsiteX45" fmla="*/ 5811201 w 5968933"/>
              <a:gd name="connsiteY45" fmla="*/ 740584 h 5836937"/>
              <a:gd name="connsiteX46" fmla="*/ 5800040 w 5968933"/>
              <a:gd name="connsiteY46" fmla="*/ 800350 h 5836937"/>
              <a:gd name="connsiteX47" fmla="*/ 5752156 w 5968933"/>
              <a:gd name="connsiteY47" fmla="*/ 864076 h 5836937"/>
              <a:gd name="connsiteX48" fmla="*/ 5577540 w 5968933"/>
              <a:gd name="connsiteY48" fmla="*/ 932843 h 5836937"/>
              <a:gd name="connsiteX49" fmla="*/ 5573219 w 5968933"/>
              <a:gd name="connsiteY49" fmla="*/ 934283 h 5836937"/>
              <a:gd name="connsiteX50" fmla="*/ 5464130 w 5968933"/>
              <a:gd name="connsiteY50" fmla="*/ 974607 h 5836937"/>
              <a:gd name="connsiteX51" fmla="*/ 5447568 w 5968933"/>
              <a:gd name="connsiteY51" fmla="*/ 982167 h 5836937"/>
              <a:gd name="connsiteX52" fmla="*/ 5453329 w 5968933"/>
              <a:gd name="connsiteY52" fmla="*/ 991168 h 5836937"/>
              <a:gd name="connsiteX53" fmla="*/ 5503013 w 5968933"/>
              <a:gd name="connsiteY53" fmla="*/ 995849 h 5836937"/>
              <a:gd name="connsiteX54" fmla="*/ 5540817 w 5968933"/>
              <a:gd name="connsiteY54" fmla="*/ 1000889 h 5836937"/>
              <a:gd name="connsiteX55" fmla="*/ 5603462 w 5968933"/>
              <a:gd name="connsiteY55" fmla="*/ 1039053 h 5836937"/>
              <a:gd name="connsiteX56" fmla="*/ 5624704 w 5968933"/>
              <a:gd name="connsiteY56" fmla="*/ 1050214 h 5836937"/>
              <a:gd name="connsiteX57" fmla="*/ 5668628 w 5968933"/>
              <a:gd name="connsiteY57" fmla="*/ 1054895 h 5836937"/>
              <a:gd name="connsiteX58" fmla="*/ 5721553 w 5968933"/>
              <a:gd name="connsiteY58" fmla="*/ 1060295 h 5836937"/>
              <a:gd name="connsiteX59" fmla="*/ 5725513 w 5968933"/>
              <a:gd name="connsiteY59" fmla="*/ 1060655 h 5836937"/>
              <a:gd name="connsiteX60" fmla="*/ 5778438 w 5968933"/>
              <a:gd name="connsiteY60" fmla="*/ 1063535 h 5836937"/>
              <a:gd name="connsiteX61" fmla="*/ 5886448 w 5968933"/>
              <a:gd name="connsiteY61" fmla="*/ 1144903 h 5836937"/>
              <a:gd name="connsiteX62" fmla="*/ 5902650 w 5968933"/>
              <a:gd name="connsiteY62" fmla="*/ 1181627 h 5836937"/>
              <a:gd name="connsiteX63" fmla="*/ 5922811 w 5968933"/>
              <a:gd name="connsiteY63" fmla="*/ 1263355 h 5836937"/>
              <a:gd name="connsiteX64" fmla="*/ 5912730 w 5968933"/>
              <a:gd name="connsiteY64" fmla="*/ 1333202 h 5836937"/>
              <a:gd name="connsiteX65" fmla="*/ 5908050 w 5968933"/>
              <a:gd name="connsiteY65" fmla="*/ 1344003 h 5836937"/>
              <a:gd name="connsiteX66" fmla="*/ 5896889 w 5968933"/>
              <a:gd name="connsiteY66" fmla="*/ 1365965 h 5836937"/>
              <a:gd name="connsiteX67" fmla="*/ 5836043 w 5968933"/>
              <a:gd name="connsiteY67" fmla="*/ 1486937 h 5836937"/>
              <a:gd name="connsiteX68" fmla="*/ 5818402 w 5968933"/>
              <a:gd name="connsiteY68" fmla="*/ 1509619 h 5836937"/>
              <a:gd name="connsiteX69" fmla="*/ 5794640 w 5968933"/>
              <a:gd name="connsiteY69" fmla="*/ 1535542 h 5836937"/>
              <a:gd name="connsiteX70" fmla="*/ 5773398 w 5968933"/>
              <a:gd name="connsiteY70" fmla="*/ 1556784 h 5836937"/>
              <a:gd name="connsiteX71" fmla="*/ 5753596 w 5968933"/>
              <a:gd name="connsiteY71" fmla="*/ 1632391 h 5836937"/>
              <a:gd name="connsiteX72" fmla="*/ 5747835 w 5968933"/>
              <a:gd name="connsiteY72" fmla="*/ 1652913 h 5836937"/>
              <a:gd name="connsiteX73" fmla="*/ 5742435 w 5968933"/>
              <a:gd name="connsiteY73" fmla="*/ 1776046 h 5836937"/>
              <a:gd name="connsiteX74" fmla="*/ 5746755 w 5968933"/>
              <a:gd name="connsiteY74" fmla="*/ 1818530 h 5836937"/>
              <a:gd name="connsiteX75" fmla="*/ 5778798 w 5968933"/>
              <a:gd name="connsiteY75" fmla="*/ 1882616 h 5836937"/>
              <a:gd name="connsiteX76" fmla="*/ 5800400 w 5968933"/>
              <a:gd name="connsiteY76" fmla="*/ 1941302 h 5836937"/>
              <a:gd name="connsiteX77" fmla="*/ 5822002 w 5968933"/>
              <a:gd name="connsiteY77" fmla="*/ 2021230 h 5836937"/>
              <a:gd name="connsiteX78" fmla="*/ 5847925 w 5968933"/>
              <a:gd name="connsiteY78" fmla="*/ 2111238 h 5836937"/>
              <a:gd name="connsiteX79" fmla="*/ 5880327 w 5968933"/>
              <a:gd name="connsiteY79" fmla="*/ 2195127 h 5836937"/>
              <a:gd name="connsiteX80" fmla="*/ 5847925 w 5968933"/>
              <a:gd name="connsiteY80" fmla="*/ 2240851 h 5836937"/>
              <a:gd name="connsiteX81" fmla="*/ 5811201 w 5968933"/>
              <a:gd name="connsiteY81" fmla="*/ 2240131 h 5836937"/>
              <a:gd name="connsiteX82" fmla="*/ 5796440 w 5968933"/>
              <a:gd name="connsiteY82" fmla="*/ 2240851 h 5836937"/>
              <a:gd name="connsiteX83" fmla="*/ 5752876 w 5968933"/>
              <a:gd name="connsiteY83" fmla="*/ 2346702 h 5836937"/>
              <a:gd name="connsiteX84" fmla="*/ 5752156 w 5968933"/>
              <a:gd name="connsiteY84" fmla="*/ 2467314 h 5836937"/>
              <a:gd name="connsiteX85" fmla="*/ 5725873 w 5968933"/>
              <a:gd name="connsiteY85" fmla="*/ 2506918 h 5836937"/>
              <a:gd name="connsiteX86" fmla="*/ 5720833 w 5968933"/>
              <a:gd name="connsiteY86" fmla="*/ 2518079 h 5836937"/>
              <a:gd name="connsiteX87" fmla="*/ 5709672 w 5968933"/>
              <a:gd name="connsiteY87" fmla="*/ 2538961 h 5836937"/>
              <a:gd name="connsiteX88" fmla="*/ 5708952 w 5968933"/>
              <a:gd name="connsiteY88" fmla="*/ 2667133 h 5836937"/>
              <a:gd name="connsiteX89" fmla="*/ 5758636 w 5968933"/>
              <a:gd name="connsiteY89" fmla="*/ 2698096 h 5836937"/>
              <a:gd name="connsiteX90" fmla="*/ 5798600 w 5968933"/>
              <a:gd name="connsiteY90" fmla="*/ 2698457 h 5836937"/>
              <a:gd name="connsiteX91" fmla="*/ 5827043 w 5968933"/>
              <a:gd name="connsiteY91" fmla="*/ 2677934 h 5836937"/>
              <a:gd name="connsiteX92" fmla="*/ 5880327 w 5968933"/>
              <a:gd name="connsiteY92" fmla="*/ 2704577 h 5836937"/>
              <a:gd name="connsiteX93" fmla="*/ 5881408 w 5968933"/>
              <a:gd name="connsiteY93" fmla="*/ 2707457 h 5836937"/>
              <a:gd name="connsiteX94" fmla="*/ 5885368 w 5968933"/>
              <a:gd name="connsiteY94" fmla="*/ 2811147 h 5836937"/>
              <a:gd name="connsiteX95" fmla="*/ 5885368 w 5968933"/>
              <a:gd name="connsiteY95" fmla="*/ 2859032 h 5836937"/>
              <a:gd name="connsiteX96" fmla="*/ 5877087 w 5968933"/>
              <a:gd name="connsiteY96" fmla="*/ 2969203 h 5836937"/>
              <a:gd name="connsiteX97" fmla="*/ 5875647 w 5968933"/>
              <a:gd name="connsiteY97" fmla="*/ 3034369 h 5836937"/>
              <a:gd name="connsiteX98" fmla="*/ 5877087 w 5968933"/>
              <a:gd name="connsiteY98" fmla="*/ 3038690 h 5836937"/>
              <a:gd name="connsiteX99" fmla="*/ 5880327 w 5968933"/>
              <a:gd name="connsiteY99" fmla="*/ 3066772 h 5836937"/>
              <a:gd name="connsiteX100" fmla="*/ 5887168 w 5968933"/>
              <a:gd name="connsiteY100" fmla="*/ 3153541 h 5836937"/>
              <a:gd name="connsiteX101" fmla="*/ 5865926 w 5968933"/>
              <a:gd name="connsiteY101" fmla="*/ 3185224 h 5836937"/>
              <a:gd name="connsiteX102" fmla="*/ 5859086 w 5968933"/>
              <a:gd name="connsiteY102" fmla="*/ 3200346 h 5836937"/>
              <a:gd name="connsiteX103" fmla="*/ 5877807 w 5968933"/>
              <a:gd name="connsiteY103" fmla="*/ 3224468 h 5836937"/>
              <a:gd name="connsiteX104" fmla="*/ 5907330 w 5968933"/>
              <a:gd name="connsiteY104" fmla="*/ 3355161 h 5836937"/>
              <a:gd name="connsiteX105" fmla="*/ 5876727 w 5968933"/>
              <a:gd name="connsiteY105" fmla="*/ 3537339 h 5836937"/>
              <a:gd name="connsiteX106" fmla="*/ 5849005 w 5968933"/>
              <a:gd name="connsiteY106" fmla="*/ 3570102 h 5836937"/>
              <a:gd name="connsiteX107" fmla="*/ 5837484 w 5968933"/>
              <a:gd name="connsiteY107" fmla="*/ 3589904 h 5836937"/>
              <a:gd name="connsiteX108" fmla="*/ 5843604 w 5968933"/>
              <a:gd name="connsiteY108" fmla="*/ 3659031 h 5836937"/>
              <a:gd name="connsiteX109" fmla="*/ 5872047 w 5968933"/>
              <a:gd name="connsiteY109" fmla="*/ 3706555 h 5836937"/>
              <a:gd name="connsiteX110" fmla="*/ 5887168 w 5968933"/>
              <a:gd name="connsiteY110" fmla="*/ 3733558 h 5836937"/>
              <a:gd name="connsiteX111" fmla="*/ 5921731 w 5968933"/>
              <a:gd name="connsiteY111" fmla="*/ 3807365 h 5836937"/>
              <a:gd name="connsiteX112" fmla="*/ 5940093 w 5968933"/>
              <a:gd name="connsiteY112" fmla="*/ 3865331 h 5836937"/>
              <a:gd name="connsiteX113" fmla="*/ 5968933 w 5968933"/>
              <a:gd name="connsiteY113" fmla="*/ 3907612 h 5836937"/>
              <a:gd name="connsiteX114" fmla="*/ 5968933 w 5968933"/>
              <a:gd name="connsiteY114" fmla="*/ 3993110 h 5836937"/>
              <a:gd name="connsiteX115" fmla="*/ 5957059 w 5968933"/>
              <a:gd name="connsiteY115" fmla="*/ 4028832 h 5836937"/>
              <a:gd name="connsiteX116" fmla="*/ 5926412 w 5968933"/>
              <a:gd name="connsiteY116" fmla="*/ 4088553 h 5836937"/>
              <a:gd name="connsiteX117" fmla="*/ 5913090 w 5968933"/>
              <a:gd name="connsiteY117" fmla="*/ 4128877 h 5836937"/>
              <a:gd name="connsiteX118" fmla="*/ 5881408 w 5968933"/>
              <a:gd name="connsiteY118" fmla="*/ 4173161 h 5836937"/>
              <a:gd name="connsiteX119" fmla="*/ 5865206 w 5968933"/>
              <a:gd name="connsiteY119" fmla="*/ 4192963 h 5836937"/>
              <a:gd name="connsiteX120" fmla="*/ 5849365 w 5968933"/>
              <a:gd name="connsiteY120" fmla="*/ 4303134 h 5836937"/>
              <a:gd name="connsiteX121" fmla="*/ 5859806 w 5968933"/>
              <a:gd name="connsiteY121" fmla="*/ 4354979 h 5836937"/>
              <a:gd name="connsiteX122" fmla="*/ 5863766 w 5968933"/>
              <a:gd name="connsiteY122" fmla="*/ 4625006 h 5836937"/>
              <a:gd name="connsiteX123" fmla="*/ 5865206 w 5968933"/>
              <a:gd name="connsiteY123" fmla="*/ 4707094 h 5836937"/>
              <a:gd name="connsiteX124" fmla="*/ 5832443 w 5968933"/>
              <a:gd name="connsiteY124" fmla="*/ 4716455 h 5836937"/>
              <a:gd name="connsiteX125" fmla="*/ 5752516 w 5968933"/>
              <a:gd name="connsiteY125" fmla="*/ 4692333 h 5836937"/>
              <a:gd name="connsiteX126" fmla="*/ 5736674 w 5968933"/>
              <a:gd name="connsiteY126" fmla="*/ 4682612 h 5836937"/>
              <a:gd name="connsiteX127" fmla="*/ 5690230 w 5968933"/>
              <a:gd name="connsiteY127" fmla="*/ 4684772 h 5836937"/>
              <a:gd name="connsiteX128" fmla="*/ 5700671 w 5968933"/>
              <a:gd name="connsiteY128" fmla="*/ 4715735 h 5836937"/>
              <a:gd name="connsiteX129" fmla="*/ 5704271 w 5968933"/>
              <a:gd name="connsiteY129" fmla="*/ 4721495 h 5836937"/>
              <a:gd name="connsiteX130" fmla="*/ 5721913 w 5968933"/>
              <a:gd name="connsiteY130" fmla="*/ 4752818 h 5836937"/>
              <a:gd name="connsiteX131" fmla="*/ 5779878 w 5968933"/>
              <a:gd name="connsiteY131" fmla="*/ 4878111 h 5836937"/>
              <a:gd name="connsiteX132" fmla="*/ 5796080 w 5968933"/>
              <a:gd name="connsiteY132" fmla="*/ 4892872 h 5836937"/>
              <a:gd name="connsiteX133" fmla="*/ 5843964 w 5968933"/>
              <a:gd name="connsiteY133" fmla="*/ 4927436 h 5836937"/>
              <a:gd name="connsiteX134" fmla="*/ 5857645 w 5968933"/>
              <a:gd name="connsiteY134" fmla="*/ 4994762 h 5836937"/>
              <a:gd name="connsiteX135" fmla="*/ 5901929 w 5968933"/>
              <a:gd name="connsiteY135" fmla="*/ 5138776 h 5836937"/>
              <a:gd name="connsiteX136" fmla="*/ 5908050 w 5968933"/>
              <a:gd name="connsiteY136" fmla="*/ 5208623 h 5836937"/>
              <a:gd name="connsiteX137" fmla="*/ 5901209 w 5968933"/>
              <a:gd name="connsiteY137" fmla="*/ 5217264 h 5836937"/>
              <a:gd name="connsiteX138" fmla="*/ 5864486 w 5968933"/>
              <a:gd name="connsiteY138" fmla="*/ 5265509 h 5836937"/>
              <a:gd name="connsiteX139" fmla="*/ 5848285 w 5968933"/>
              <a:gd name="connsiteY139" fmla="*/ 5286031 h 5836937"/>
              <a:gd name="connsiteX140" fmla="*/ 5838204 w 5968933"/>
              <a:gd name="connsiteY140" fmla="*/ 5298272 h 5836937"/>
              <a:gd name="connsiteX141" fmla="*/ 5789599 w 5968933"/>
              <a:gd name="connsiteY141" fmla="*/ 5366679 h 5836937"/>
              <a:gd name="connsiteX142" fmla="*/ 5801840 w 5968933"/>
              <a:gd name="connsiteY142" fmla="*/ 5484050 h 5836937"/>
              <a:gd name="connsiteX143" fmla="*/ 5811561 w 5968933"/>
              <a:gd name="connsiteY143" fmla="*/ 5515734 h 5836937"/>
              <a:gd name="connsiteX144" fmla="*/ 5816242 w 5968933"/>
              <a:gd name="connsiteY144" fmla="*/ 5585940 h 5836937"/>
              <a:gd name="connsiteX145" fmla="*/ 5817322 w 5968933"/>
              <a:gd name="connsiteY145" fmla="*/ 5628425 h 5836937"/>
              <a:gd name="connsiteX146" fmla="*/ 5822362 w 5968933"/>
              <a:gd name="connsiteY146" fmla="*/ 5681710 h 5836937"/>
              <a:gd name="connsiteX147" fmla="*/ 5822002 w 5968933"/>
              <a:gd name="connsiteY147" fmla="*/ 5692511 h 5836937"/>
              <a:gd name="connsiteX148" fmla="*/ 5800400 w 5968933"/>
              <a:gd name="connsiteY148" fmla="*/ 5745796 h 5836937"/>
              <a:gd name="connsiteX149" fmla="*/ 5758276 w 5968933"/>
              <a:gd name="connsiteY149" fmla="*/ 5769919 h 5836937"/>
              <a:gd name="connsiteX150" fmla="*/ 5681949 w 5968933"/>
              <a:gd name="connsiteY150" fmla="*/ 5768118 h 5836937"/>
              <a:gd name="connsiteX151" fmla="*/ 5616783 w 5968933"/>
              <a:gd name="connsiteY151" fmla="*/ 5741476 h 5836937"/>
              <a:gd name="connsiteX152" fmla="*/ 5558818 w 5968933"/>
              <a:gd name="connsiteY152" fmla="*/ 5736075 h 5836937"/>
              <a:gd name="connsiteX153" fmla="*/ 5295274 w 5968933"/>
              <a:gd name="connsiteY153" fmla="*/ 5725634 h 5836937"/>
              <a:gd name="connsiteX154" fmla="*/ 5225068 w 5968933"/>
              <a:gd name="connsiteY154" fmla="*/ 5751917 h 5836937"/>
              <a:gd name="connsiteX155" fmla="*/ 4982046 w 5968933"/>
              <a:gd name="connsiteY155" fmla="*/ 5764878 h 5836937"/>
              <a:gd name="connsiteX156" fmla="*/ 4887717 w 5968933"/>
              <a:gd name="connsiteY156" fmla="*/ 5751917 h 5836937"/>
              <a:gd name="connsiteX157" fmla="*/ 4877276 w 5968933"/>
              <a:gd name="connsiteY157" fmla="*/ 5751197 h 5836937"/>
              <a:gd name="connsiteX158" fmla="*/ 4714541 w 5968933"/>
              <a:gd name="connsiteY158" fmla="*/ 5742556 h 5836937"/>
              <a:gd name="connsiteX159" fmla="*/ 4704460 w 5968933"/>
              <a:gd name="connsiteY159" fmla="*/ 5741116 h 5836937"/>
              <a:gd name="connsiteX160" fmla="*/ 4593930 w 5968933"/>
              <a:gd name="connsiteY160" fmla="*/ 5688551 h 5836937"/>
              <a:gd name="connsiteX161" fmla="*/ 4572688 w 5968933"/>
              <a:gd name="connsiteY161" fmla="*/ 5616903 h 5836937"/>
              <a:gd name="connsiteX162" fmla="*/ 4573048 w 5968933"/>
              <a:gd name="connsiteY162" fmla="*/ 5612583 h 5836937"/>
              <a:gd name="connsiteX163" fmla="*/ 4572328 w 5968933"/>
              <a:gd name="connsiteY163" fmla="*/ 5596741 h 5836937"/>
              <a:gd name="connsiteX164" fmla="*/ 4540645 w 5968933"/>
              <a:gd name="connsiteY164" fmla="*/ 5560738 h 5836937"/>
              <a:gd name="connsiteX165" fmla="*/ 4471519 w 5968933"/>
              <a:gd name="connsiteY165" fmla="*/ 5538776 h 5836937"/>
              <a:gd name="connsiteX166" fmla="*/ 4398432 w 5968933"/>
              <a:gd name="connsiteY166" fmla="*/ 5560018 h 5836937"/>
              <a:gd name="connsiteX167" fmla="*/ 4391952 w 5968933"/>
              <a:gd name="connsiteY167" fmla="*/ 5564698 h 5836937"/>
              <a:gd name="connsiteX168" fmla="*/ 4339027 w 5968933"/>
              <a:gd name="connsiteY168" fmla="*/ 5666228 h 5836937"/>
              <a:gd name="connsiteX169" fmla="*/ 4285742 w 5968933"/>
              <a:gd name="connsiteY169" fmla="*/ 5734635 h 5836937"/>
              <a:gd name="connsiteX170" fmla="*/ 4231017 w 5968933"/>
              <a:gd name="connsiteY170" fmla="*/ 5761638 h 5836937"/>
              <a:gd name="connsiteX171" fmla="*/ 4210135 w 5968933"/>
              <a:gd name="connsiteY171" fmla="*/ 5772799 h 5836937"/>
              <a:gd name="connsiteX172" fmla="*/ 4129128 w 5968933"/>
              <a:gd name="connsiteY172" fmla="*/ 5780000 h 5836937"/>
              <a:gd name="connsiteX173" fmla="*/ 4026878 w 5968933"/>
              <a:gd name="connsiteY173" fmla="*/ 5763798 h 5836937"/>
              <a:gd name="connsiteX174" fmla="*/ 3953792 w 5968933"/>
              <a:gd name="connsiteY174" fmla="*/ 5769919 h 5836937"/>
              <a:gd name="connsiteX175" fmla="*/ 3899427 w 5968933"/>
              <a:gd name="connsiteY175" fmla="*/ 5773159 h 5836937"/>
              <a:gd name="connsiteX176" fmla="*/ 3580438 w 5968933"/>
              <a:gd name="connsiteY176" fmla="*/ 5778199 h 5836937"/>
              <a:gd name="connsiteX177" fmla="*/ 3328775 w 5968933"/>
              <a:gd name="connsiteY177" fmla="*/ 5778559 h 5836937"/>
              <a:gd name="connsiteX178" fmla="*/ 3303212 w 5968933"/>
              <a:gd name="connsiteY178" fmla="*/ 5777479 h 5836937"/>
              <a:gd name="connsiteX179" fmla="*/ 3091153 w 5968933"/>
              <a:gd name="connsiteY179" fmla="*/ 5773159 h 5836937"/>
              <a:gd name="connsiteX180" fmla="*/ 2992504 w 5968933"/>
              <a:gd name="connsiteY180" fmla="*/ 5790081 h 5836937"/>
              <a:gd name="connsiteX181" fmla="*/ 2891335 w 5968933"/>
              <a:gd name="connsiteY181" fmla="*/ 5783600 h 5836937"/>
              <a:gd name="connsiteX182" fmla="*/ 2865772 w 5968933"/>
              <a:gd name="connsiteY182" fmla="*/ 5777839 h 5836937"/>
              <a:gd name="connsiteX183" fmla="*/ 2652993 w 5968933"/>
              <a:gd name="connsiteY183" fmla="*/ 5761998 h 5836937"/>
              <a:gd name="connsiteX184" fmla="*/ 2613749 w 5968933"/>
              <a:gd name="connsiteY184" fmla="*/ 5757317 h 5836937"/>
              <a:gd name="connsiteX185" fmla="*/ 2593227 w 5968933"/>
              <a:gd name="connsiteY185" fmla="*/ 5752277 h 5836937"/>
              <a:gd name="connsiteX186" fmla="*/ 2518341 w 5968933"/>
              <a:gd name="connsiteY186" fmla="*/ 5725274 h 5836937"/>
              <a:gd name="connsiteX187" fmla="*/ 2433733 w 5968933"/>
              <a:gd name="connsiteY187" fmla="*/ 5681710 h 5836937"/>
              <a:gd name="connsiteX188" fmla="*/ 2409971 w 5968933"/>
              <a:gd name="connsiteY188" fmla="*/ 5661188 h 5836937"/>
              <a:gd name="connsiteX189" fmla="*/ 2379728 w 5968933"/>
              <a:gd name="connsiteY189" fmla="*/ 5644986 h 5836937"/>
              <a:gd name="connsiteX190" fmla="*/ 2321403 w 5968933"/>
              <a:gd name="connsiteY190" fmla="*/ 5623384 h 5836937"/>
              <a:gd name="connsiteX191" fmla="*/ 2282879 w 5968933"/>
              <a:gd name="connsiteY191" fmla="*/ 5602142 h 5836937"/>
              <a:gd name="connsiteX192" fmla="*/ 2156148 w 5968933"/>
              <a:gd name="connsiteY192" fmla="*/ 5558578 h 5836937"/>
              <a:gd name="connsiteX193" fmla="*/ 2136706 w 5968933"/>
              <a:gd name="connsiteY193" fmla="*/ 5551377 h 5836937"/>
              <a:gd name="connsiteX194" fmla="*/ 2079821 w 5968933"/>
              <a:gd name="connsiteY194" fmla="*/ 5538416 h 5836937"/>
              <a:gd name="connsiteX195" fmla="*/ 2048498 w 5968933"/>
              <a:gd name="connsiteY195" fmla="*/ 5509253 h 5836937"/>
              <a:gd name="connsiteX196" fmla="*/ 2038777 w 5968933"/>
              <a:gd name="connsiteY196" fmla="*/ 5495572 h 5836937"/>
              <a:gd name="connsiteX197" fmla="*/ 1985492 w 5968933"/>
              <a:gd name="connsiteY197" fmla="*/ 5596741 h 5836937"/>
              <a:gd name="connsiteX198" fmla="*/ 1946249 w 5968933"/>
              <a:gd name="connsiteY198" fmla="*/ 5652547 h 5836937"/>
              <a:gd name="connsiteX199" fmla="*/ 1900884 w 5968933"/>
              <a:gd name="connsiteY199" fmla="*/ 5666588 h 5836937"/>
              <a:gd name="connsiteX200" fmla="*/ 1837519 w 5968933"/>
              <a:gd name="connsiteY200" fmla="*/ 5682790 h 5836937"/>
              <a:gd name="connsiteX201" fmla="*/ 1715107 w 5968933"/>
              <a:gd name="connsiteY201" fmla="*/ 5731035 h 5836937"/>
              <a:gd name="connsiteX202" fmla="*/ 1639501 w 5968933"/>
              <a:gd name="connsiteY202" fmla="*/ 5768838 h 5836937"/>
              <a:gd name="connsiteX203" fmla="*/ 1593776 w 5968933"/>
              <a:gd name="connsiteY203" fmla="*/ 5756597 h 5836937"/>
              <a:gd name="connsiteX204" fmla="*/ 1543372 w 5968933"/>
              <a:gd name="connsiteY204" fmla="*/ 5746516 h 5836937"/>
              <a:gd name="connsiteX205" fmla="*/ 1538331 w 5968933"/>
              <a:gd name="connsiteY205" fmla="*/ 5747596 h 5836937"/>
              <a:gd name="connsiteX206" fmla="*/ 1464525 w 5968933"/>
              <a:gd name="connsiteY206" fmla="*/ 5750117 h 5836937"/>
              <a:gd name="connsiteX207" fmla="*/ 1404039 w 5968933"/>
              <a:gd name="connsiteY207" fmla="*/ 5752997 h 5836937"/>
              <a:gd name="connsiteX208" fmla="*/ 1318711 w 5968933"/>
              <a:gd name="connsiteY208" fmla="*/ 5801242 h 5836937"/>
              <a:gd name="connsiteX209" fmla="*/ 1312951 w 5968933"/>
              <a:gd name="connsiteY209" fmla="*/ 5804842 h 5836937"/>
              <a:gd name="connsiteX210" fmla="*/ 1281268 w 5968933"/>
              <a:gd name="connsiteY210" fmla="*/ 5821044 h 5836937"/>
              <a:gd name="connsiteX211" fmla="*/ 1243824 w 5968933"/>
              <a:gd name="connsiteY211" fmla="*/ 5831845 h 5836937"/>
              <a:gd name="connsiteX212" fmla="*/ 982081 w 5968933"/>
              <a:gd name="connsiteY212" fmla="*/ 5836525 h 5836937"/>
              <a:gd name="connsiteX213" fmla="*/ 964439 w 5968933"/>
              <a:gd name="connsiteY213" fmla="*/ 5831845 h 5836937"/>
              <a:gd name="connsiteX214" fmla="*/ 943917 w 5968933"/>
              <a:gd name="connsiteY214" fmla="*/ 5822484 h 5836937"/>
              <a:gd name="connsiteX215" fmla="*/ 866150 w 5968933"/>
              <a:gd name="connsiteY215" fmla="*/ 5817443 h 5836937"/>
              <a:gd name="connsiteX216" fmla="*/ 752380 w 5968933"/>
              <a:gd name="connsiteY216" fmla="*/ 5815283 h 5836937"/>
              <a:gd name="connsiteX217" fmla="*/ 640409 w 5968933"/>
              <a:gd name="connsiteY217" fmla="*/ 5815283 h 5836937"/>
              <a:gd name="connsiteX218" fmla="*/ 587125 w 5968933"/>
              <a:gd name="connsiteY218" fmla="*/ 5810242 h 5836937"/>
              <a:gd name="connsiteX219" fmla="*/ 549681 w 5968933"/>
              <a:gd name="connsiteY219" fmla="*/ 5804842 h 5836937"/>
              <a:gd name="connsiteX220" fmla="*/ 522679 w 5968933"/>
              <a:gd name="connsiteY220" fmla="*/ 5804482 h 5836937"/>
              <a:gd name="connsiteX221" fmla="*/ 373625 w 5968933"/>
              <a:gd name="connsiteY221" fmla="*/ 5799081 h 5836937"/>
              <a:gd name="connsiteX222" fmla="*/ 368225 w 5968933"/>
              <a:gd name="connsiteY222" fmla="*/ 5799081 h 5836937"/>
              <a:gd name="connsiteX223" fmla="*/ 273176 w 5968933"/>
              <a:gd name="connsiteY223" fmla="*/ 5810603 h 5836937"/>
              <a:gd name="connsiteX224" fmla="*/ 224211 w 5968933"/>
              <a:gd name="connsiteY224" fmla="*/ 5788280 h 5836937"/>
              <a:gd name="connsiteX225" fmla="*/ 187128 w 5968933"/>
              <a:gd name="connsiteY225" fmla="*/ 5742916 h 5836937"/>
              <a:gd name="connsiteX226" fmla="*/ 132763 w 5968933"/>
              <a:gd name="connsiteY226" fmla="*/ 5678109 h 5836937"/>
              <a:gd name="connsiteX227" fmla="*/ 79478 w 5968933"/>
              <a:gd name="connsiteY227" fmla="*/ 5579820 h 5836937"/>
              <a:gd name="connsiteX228" fmla="*/ 88839 w 5968933"/>
              <a:gd name="connsiteY228" fmla="*/ 5541296 h 5836937"/>
              <a:gd name="connsiteX229" fmla="*/ 112241 w 5968933"/>
              <a:gd name="connsiteY229" fmla="*/ 5468569 h 5836937"/>
              <a:gd name="connsiteX230" fmla="*/ 125202 w 5968933"/>
              <a:gd name="connsiteY230" fmla="*/ 5294312 h 5836937"/>
              <a:gd name="connsiteX231" fmla="*/ 100000 w 5968933"/>
              <a:gd name="connsiteY231" fmla="*/ 5221225 h 5836937"/>
              <a:gd name="connsiteX232" fmla="*/ 35194 w 5968933"/>
              <a:gd name="connsiteY232" fmla="*/ 5106013 h 5836937"/>
              <a:gd name="connsiteX233" fmla="*/ 5311 w 5968933"/>
              <a:gd name="connsiteY233" fmla="*/ 4865510 h 5836937"/>
              <a:gd name="connsiteX234" fmla="*/ 21153 w 5968933"/>
              <a:gd name="connsiteY234" fmla="*/ 4805744 h 5836937"/>
              <a:gd name="connsiteX235" fmla="*/ 75518 w 5968933"/>
              <a:gd name="connsiteY235" fmla="*/ 4744538 h 5836937"/>
              <a:gd name="connsiteX236" fmla="*/ 164806 w 5968933"/>
              <a:gd name="connsiteY236" fmla="*/ 4688732 h 5836937"/>
              <a:gd name="connsiteX237" fmla="*/ 181367 w 5968933"/>
              <a:gd name="connsiteY237" fmla="*/ 4679011 h 5836937"/>
              <a:gd name="connsiteX238" fmla="*/ 184968 w 5968933"/>
              <a:gd name="connsiteY238" fmla="*/ 4677571 h 5836937"/>
              <a:gd name="connsiteX239" fmla="*/ 212690 w 5968933"/>
              <a:gd name="connsiteY239" fmla="*/ 4630406 h 5836937"/>
              <a:gd name="connsiteX240" fmla="*/ 224211 w 5968933"/>
              <a:gd name="connsiteY240" fmla="*/ 4572081 h 5836937"/>
              <a:gd name="connsiteX241" fmla="*/ 230692 w 5968933"/>
              <a:gd name="connsiteY241" fmla="*/ 4498633 h 5836937"/>
              <a:gd name="connsiteX242" fmla="*/ 213410 w 5968933"/>
              <a:gd name="connsiteY242" fmla="*/ 4438868 h 5836937"/>
              <a:gd name="connsiteX243" fmla="*/ 132403 w 5968933"/>
              <a:gd name="connsiteY243" fmla="*/ 4385582 h 5836937"/>
              <a:gd name="connsiteX244" fmla="*/ 51036 w 5968933"/>
              <a:gd name="connsiteY244" fmla="*/ 4347779 h 5836937"/>
              <a:gd name="connsiteX245" fmla="*/ 31954 w 5968933"/>
              <a:gd name="connsiteY245" fmla="*/ 4306375 h 5836937"/>
              <a:gd name="connsiteX246" fmla="*/ 63637 w 5968933"/>
              <a:gd name="connsiteY246" fmla="*/ 4150119 h 5836937"/>
              <a:gd name="connsiteX247" fmla="*/ 63997 w 5968933"/>
              <a:gd name="connsiteY247" fmla="*/ 4139678 h 5836937"/>
              <a:gd name="connsiteX248" fmla="*/ 68677 w 5968933"/>
              <a:gd name="connsiteY248" fmla="*/ 4079192 h 5836937"/>
              <a:gd name="connsiteX249" fmla="*/ 69037 w 5968933"/>
              <a:gd name="connsiteY249" fmla="*/ 4075592 h 5836937"/>
              <a:gd name="connsiteX250" fmla="*/ 69757 w 5968933"/>
              <a:gd name="connsiteY250" fmla="*/ 4054350 h 5836937"/>
              <a:gd name="connsiteX251" fmla="*/ 74438 w 5968933"/>
              <a:gd name="connsiteY251" fmla="*/ 3940938 h 5836937"/>
              <a:gd name="connsiteX252" fmla="*/ 74078 w 5968933"/>
              <a:gd name="connsiteY252" fmla="*/ 3916816 h 5836937"/>
              <a:gd name="connsiteX253" fmla="*/ 74078 w 5968933"/>
              <a:gd name="connsiteY253" fmla="*/ 3833288 h 5836937"/>
              <a:gd name="connsiteX254" fmla="*/ 72998 w 5968933"/>
              <a:gd name="connsiteY254" fmla="*/ 3832208 h 5836937"/>
              <a:gd name="connsiteX255" fmla="*/ 73718 w 5968933"/>
              <a:gd name="connsiteY255" fmla="*/ 3830768 h 5836937"/>
              <a:gd name="connsiteX256" fmla="*/ 74078 w 5968933"/>
              <a:gd name="connsiteY256" fmla="*/ 3808085 h 5836937"/>
              <a:gd name="connsiteX257" fmla="*/ 76238 w 5968933"/>
              <a:gd name="connsiteY257" fmla="*/ 3648590 h 5836937"/>
              <a:gd name="connsiteX258" fmla="*/ 85239 w 5968933"/>
              <a:gd name="connsiteY258" fmla="*/ 3621227 h 5836937"/>
              <a:gd name="connsiteX259" fmla="*/ 143564 w 5968933"/>
              <a:gd name="connsiteY259" fmla="*/ 3567222 h 5836937"/>
              <a:gd name="connsiteX260" fmla="*/ 154365 w 5968933"/>
              <a:gd name="connsiteY260" fmla="*/ 3562541 h 5836937"/>
              <a:gd name="connsiteX261" fmla="*/ 192168 w 5968933"/>
              <a:gd name="connsiteY261" fmla="*/ 3557861 h 5836937"/>
              <a:gd name="connsiteX262" fmla="*/ 230332 w 5968933"/>
              <a:gd name="connsiteY262" fmla="*/ 3547420 h 5836937"/>
              <a:gd name="connsiteX263" fmla="*/ 217731 w 5968933"/>
              <a:gd name="connsiteY263" fmla="*/ 3536979 h 5836937"/>
              <a:gd name="connsiteX264" fmla="*/ 202609 w 5968933"/>
              <a:gd name="connsiteY264" fmla="*/ 3536259 h 5836937"/>
              <a:gd name="connsiteX265" fmla="*/ 165526 w 5968933"/>
              <a:gd name="connsiteY265" fmla="*/ 3536259 h 5836937"/>
              <a:gd name="connsiteX266" fmla="*/ 115841 w 5968933"/>
              <a:gd name="connsiteY266" fmla="*/ 3523657 h 5836937"/>
              <a:gd name="connsiteX267" fmla="*/ 126642 w 5968933"/>
              <a:gd name="connsiteY267" fmla="*/ 3463171 h 5836937"/>
              <a:gd name="connsiteX268" fmla="*/ 170567 w 5968933"/>
              <a:gd name="connsiteY268" fmla="*/ 3456691 h 5836937"/>
              <a:gd name="connsiteX269" fmla="*/ 216291 w 5968933"/>
              <a:gd name="connsiteY269" fmla="*/ 3445170 h 5836937"/>
              <a:gd name="connsiteX270" fmla="*/ 221691 w 5968933"/>
              <a:gd name="connsiteY270" fmla="*/ 3443009 h 5836937"/>
              <a:gd name="connsiteX271" fmla="*/ 366785 w 5968933"/>
              <a:gd name="connsiteY271" fmla="*/ 3413127 h 5836937"/>
              <a:gd name="connsiteX272" fmla="*/ 453552 w 5968933"/>
              <a:gd name="connsiteY272" fmla="*/ 3392244 h 5836937"/>
              <a:gd name="connsiteX273" fmla="*/ 480555 w 5968933"/>
              <a:gd name="connsiteY273" fmla="*/ 3387204 h 5836937"/>
              <a:gd name="connsiteX274" fmla="*/ 484875 w 5968933"/>
              <a:gd name="connsiteY274" fmla="*/ 3386484 h 5836937"/>
              <a:gd name="connsiteX275" fmla="*/ 523039 w 5968933"/>
              <a:gd name="connsiteY275" fmla="*/ 3376403 h 5836937"/>
              <a:gd name="connsiteX276" fmla="*/ 559762 w 5968933"/>
              <a:gd name="connsiteY276" fmla="*/ 3365602 h 5836937"/>
              <a:gd name="connsiteX277" fmla="*/ 613407 w 5968933"/>
              <a:gd name="connsiteY277" fmla="*/ 3355161 h 5836937"/>
              <a:gd name="connsiteX278" fmla="*/ 623488 w 5968933"/>
              <a:gd name="connsiteY278" fmla="*/ 3354441 h 5836937"/>
              <a:gd name="connsiteX279" fmla="*/ 650851 w 5968933"/>
              <a:gd name="connsiteY279" fmla="*/ 3349400 h 5836937"/>
              <a:gd name="connsiteX280" fmla="*/ 666332 w 5968933"/>
              <a:gd name="connsiteY280" fmla="*/ 3343640 h 5836937"/>
              <a:gd name="connsiteX281" fmla="*/ 665972 w 5968933"/>
              <a:gd name="connsiteY281" fmla="*/ 3340039 h 5836937"/>
              <a:gd name="connsiteX282" fmla="*/ 661651 w 5968933"/>
              <a:gd name="connsiteY282" fmla="*/ 3338959 h 5836937"/>
              <a:gd name="connsiteX283" fmla="*/ 604406 w 5968933"/>
              <a:gd name="connsiteY283" fmla="*/ 3336079 h 5836937"/>
              <a:gd name="connsiteX284" fmla="*/ 604046 w 5968933"/>
              <a:gd name="connsiteY284" fmla="*/ 3336079 h 5836937"/>
              <a:gd name="connsiteX285" fmla="*/ 597565 w 5968933"/>
              <a:gd name="connsiteY285" fmla="*/ 3333919 h 5836937"/>
              <a:gd name="connsiteX286" fmla="*/ 554002 w 5968933"/>
              <a:gd name="connsiteY286" fmla="*/ 3323478 h 5836937"/>
              <a:gd name="connsiteX287" fmla="*/ 468314 w 5968933"/>
              <a:gd name="connsiteY287" fmla="*/ 3318797 h 5836937"/>
              <a:gd name="connsiteX288" fmla="*/ 458953 w 5968933"/>
              <a:gd name="connsiteY288" fmla="*/ 3317357 h 5836937"/>
              <a:gd name="connsiteX289" fmla="*/ 339782 w 5968933"/>
              <a:gd name="connsiteY289" fmla="*/ 3313037 h 5836937"/>
              <a:gd name="connsiteX290" fmla="*/ 292978 w 5968933"/>
              <a:gd name="connsiteY290" fmla="*/ 3307636 h 5836937"/>
              <a:gd name="connsiteX291" fmla="*/ 248694 w 5968933"/>
              <a:gd name="connsiteY291" fmla="*/ 3291795 h 5836937"/>
              <a:gd name="connsiteX292" fmla="*/ 165166 w 5968933"/>
              <a:gd name="connsiteY292" fmla="*/ 3286394 h 5836937"/>
              <a:gd name="connsiteX293" fmla="*/ 90279 w 5968933"/>
              <a:gd name="connsiteY293" fmla="*/ 3276313 h 5836937"/>
              <a:gd name="connsiteX294" fmla="*/ 48515 w 5968933"/>
              <a:gd name="connsiteY294" fmla="*/ 3205746 h 5836937"/>
              <a:gd name="connsiteX295" fmla="*/ 50676 w 5968933"/>
              <a:gd name="connsiteY295" fmla="*/ 3046971 h 5836937"/>
              <a:gd name="connsiteX296" fmla="*/ 52836 w 5968933"/>
              <a:gd name="connsiteY296" fmla="*/ 3032929 h 5836937"/>
              <a:gd name="connsiteX297" fmla="*/ 53196 w 5968933"/>
              <a:gd name="connsiteY297" fmla="*/ 2912317 h 5836937"/>
              <a:gd name="connsiteX298" fmla="*/ 53196 w 5968933"/>
              <a:gd name="connsiteY298" fmla="*/ 2736620 h 5836937"/>
              <a:gd name="connsiteX299" fmla="*/ 62557 w 5968933"/>
              <a:gd name="connsiteY299" fmla="*/ 2703857 h 5836937"/>
              <a:gd name="connsiteX300" fmla="*/ 124122 w 5968933"/>
              <a:gd name="connsiteY300" fmla="*/ 2663173 h 5836937"/>
              <a:gd name="connsiteX301" fmla="*/ 228172 w 5968933"/>
              <a:gd name="connsiteY301" fmla="*/ 2645171 h 5836937"/>
              <a:gd name="connsiteX302" fmla="*/ 236092 w 5968933"/>
              <a:gd name="connsiteY302" fmla="*/ 2643011 h 5836937"/>
              <a:gd name="connsiteX303" fmla="*/ 287937 w 5968933"/>
              <a:gd name="connsiteY303" fmla="*/ 2629689 h 5836937"/>
              <a:gd name="connsiteX304" fmla="*/ 388026 w 5968933"/>
              <a:gd name="connsiteY304" fmla="*/ 2586125 h 5836937"/>
              <a:gd name="connsiteX305" fmla="*/ 388386 w 5968933"/>
              <a:gd name="connsiteY305" fmla="*/ 2569564 h 5836937"/>
              <a:gd name="connsiteX306" fmla="*/ 361744 w 5968933"/>
              <a:gd name="connsiteY306" fmla="*/ 2550122 h 5836937"/>
              <a:gd name="connsiteX307" fmla="*/ 260935 w 5968933"/>
              <a:gd name="connsiteY307" fmla="*/ 2493236 h 5836937"/>
              <a:gd name="connsiteX308" fmla="*/ 238973 w 5968933"/>
              <a:gd name="connsiteY308" fmla="*/ 2471274 h 5836937"/>
              <a:gd name="connsiteX309" fmla="*/ 181007 w 5968933"/>
              <a:gd name="connsiteY309" fmla="*/ 2417989 h 5836937"/>
              <a:gd name="connsiteX310" fmla="*/ 143564 w 5968933"/>
              <a:gd name="connsiteY310" fmla="*/ 2358583 h 5836937"/>
              <a:gd name="connsiteX311" fmla="*/ 127003 w 5968933"/>
              <a:gd name="connsiteY311" fmla="*/ 2290176 h 5836937"/>
              <a:gd name="connsiteX312" fmla="*/ 121962 w 5968933"/>
              <a:gd name="connsiteY312" fmla="*/ 2225370 h 5836937"/>
              <a:gd name="connsiteX313" fmla="*/ 117282 w 5968933"/>
              <a:gd name="connsiteY313" fmla="*/ 2219249 h 5836937"/>
              <a:gd name="connsiteX314" fmla="*/ 64717 w 5968933"/>
              <a:gd name="connsiteY314" fmla="*/ 2041032 h 5836937"/>
              <a:gd name="connsiteX315" fmla="*/ 110441 w 5968933"/>
              <a:gd name="connsiteY315" fmla="*/ 1983066 h 5836937"/>
              <a:gd name="connsiteX316" fmla="*/ 120522 w 5968933"/>
              <a:gd name="connsiteY316" fmla="*/ 1968665 h 5836937"/>
              <a:gd name="connsiteX317" fmla="*/ 101080 w 5968933"/>
              <a:gd name="connsiteY317" fmla="*/ 1958944 h 5836937"/>
              <a:gd name="connsiteX318" fmla="*/ 86319 w 5968933"/>
              <a:gd name="connsiteY318" fmla="*/ 1926180 h 5836937"/>
              <a:gd name="connsiteX319" fmla="*/ 89199 w 5968933"/>
              <a:gd name="connsiteY319" fmla="*/ 1754803 h 5836937"/>
              <a:gd name="connsiteX320" fmla="*/ 74078 w 5968933"/>
              <a:gd name="connsiteY320" fmla="*/ 1606829 h 5836937"/>
              <a:gd name="connsiteX321" fmla="*/ 68677 w 5968933"/>
              <a:gd name="connsiteY321" fmla="*/ 1521501 h 5836937"/>
              <a:gd name="connsiteX322" fmla="*/ 64717 w 5968933"/>
              <a:gd name="connsiteY322" fmla="*/ 1423931 h 5836937"/>
              <a:gd name="connsiteX323" fmla="*/ 64717 w 5968933"/>
              <a:gd name="connsiteY323" fmla="*/ 1412770 h 5836937"/>
              <a:gd name="connsiteX324" fmla="*/ 64357 w 5968933"/>
              <a:gd name="connsiteY324" fmla="*/ 1386127 h 5836937"/>
              <a:gd name="connsiteX325" fmla="*/ 64357 w 5968933"/>
              <a:gd name="connsiteY325" fmla="*/ 1375686 h 5836937"/>
              <a:gd name="connsiteX326" fmla="*/ 64357 w 5968933"/>
              <a:gd name="connsiteY326" fmla="*/ 1359485 h 5836937"/>
              <a:gd name="connsiteX327" fmla="*/ 63997 w 5968933"/>
              <a:gd name="connsiteY327" fmla="*/ 1343283 h 5836937"/>
              <a:gd name="connsiteX328" fmla="*/ 63997 w 5968933"/>
              <a:gd name="connsiteY328" fmla="*/ 1338243 h 5836937"/>
              <a:gd name="connsiteX329" fmla="*/ 63637 w 5968933"/>
              <a:gd name="connsiteY329" fmla="*/ 1155705 h 5836937"/>
              <a:gd name="connsiteX330" fmla="*/ 63997 w 5968933"/>
              <a:gd name="connsiteY330" fmla="*/ 1151384 h 5836937"/>
              <a:gd name="connsiteX331" fmla="*/ 110081 w 5968933"/>
              <a:gd name="connsiteY331" fmla="*/ 1038333 h 5836937"/>
              <a:gd name="connsiteX332" fmla="*/ 111881 w 5968933"/>
              <a:gd name="connsiteY332" fmla="*/ 1034013 h 5836937"/>
              <a:gd name="connsiteX333" fmla="*/ 101800 w 5968933"/>
              <a:gd name="connsiteY333" fmla="*/ 895399 h 5836937"/>
              <a:gd name="connsiteX334" fmla="*/ 67237 w 5968933"/>
              <a:gd name="connsiteY334" fmla="*/ 829872 h 5836937"/>
              <a:gd name="connsiteX335" fmla="*/ 57876 w 5968933"/>
              <a:gd name="connsiteY335" fmla="*/ 806830 h 5836937"/>
              <a:gd name="connsiteX336" fmla="*/ 59317 w 5968933"/>
              <a:gd name="connsiteY336" fmla="*/ 708541 h 5836937"/>
              <a:gd name="connsiteX337" fmla="*/ 61837 w 5968933"/>
              <a:gd name="connsiteY337" fmla="*/ 633293 h 5836937"/>
              <a:gd name="connsiteX338" fmla="*/ 63637 w 5968933"/>
              <a:gd name="connsiteY338" fmla="*/ 627172 h 5836937"/>
              <a:gd name="connsiteX339" fmla="*/ 64357 w 5968933"/>
              <a:gd name="connsiteY339" fmla="*/ 564526 h 5836937"/>
              <a:gd name="connsiteX340" fmla="*/ 58956 w 5968933"/>
              <a:gd name="connsiteY340" fmla="*/ 420512 h 5836937"/>
              <a:gd name="connsiteX341" fmla="*/ 58596 w 5968933"/>
              <a:gd name="connsiteY341" fmla="*/ 398910 h 5836937"/>
              <a:gd name="connsiteX342" fmla="*/ 58236 w 5968933"/>
              <a:gd name="connsiteY342" fmla="*/ 389909 h 5836937"/>
              <a:gd name="connsiteX343" fmla="*/ 52476 w 5968933"/>
              <a:gd name="connsiteY343" fmla="*/ 292340 h 5836937"/>
              <a:gd name="connsiteX344" fmla="*/ 47435 w 5968933"/>
              <a:gd name="connsiteY344" fmla="*/ 169207 h 5836937"/>
              <a:gd name="connsiteX345" fmla="*/ 37354 w 5968933"/>
              <a:gd name="connsiteY345" fmla="*/ 73438 h 5836937"/>
              <a:gd name="connsiteX346" fmla="*/ 48515 w 5968933"/>
              <a:gd name="connsiteY346" fmla="*/ 52196 h 5836937"/>
              <a:gd name="connsiteX347" fmla="*/ 103240 w 5968933"/>
              <a:gd name="connsiteY347" fmla="*/ 51476 h 5836937"/>
              <a:gd name="connsiteX348" fmla="*/ 106841 w 5968933"/>
              <a:gd name="connsiteY348" fmla="*/ 51836 h 5836937"/>
              <a:gd name="connsiteX349" fmla="*/ 170927 w 5968933"/>
              <a:gd name="connsiteY349" fmla="*/ 62637 h 5836937"/>
              <a:gd name="connsiteX350" fmla="*/ 235012 w 5968933"/>
              <a:gd name="connsiteY350" fmla="*/ 83879 h 5836937"/>
              <a:gd name="connsiteX351" fmla="*/ 326101 w 5968933"/>
              <a:gd name="connsiteY351" fmla="*/ 130684 h 5836937"/>
              <a:gd name="connsiteX352" fmla="*/ 426910 w 5968933"/>
              <a:gd name="connsiteY352" fmla="*/ 143285 h 5836937"/>
              <a:gd name="connsiteX353" fmla="*/ 469394 w 5968933"/>
              <a:gd name="connsiteY353" fmla="*/ 142205 h 5836937"/>
              <a:gd name="connsiteX354" fmla="*/ 540680 w 5968933"/>
              <a:gd name="connsiteY354" fmla="*/ 84239 h 5836937"/>
              <a:gd name="connsiteX355" fmla="*/ 569483 w 5968933"/>
              <a:gd name="connsiteY355" fmla="*/ 72358 h 5836937"/>
              <a:gd name="connsiteX356" fmla="*/ 741579 w 5968933"/>
              <a:gd name="connsiteY356" fmla="*/ 83879 h 5836937"/>
              <a:gd name="connsiteX357" fmla="*/ 868310 w 5968933"/>
              <a:gd name="connsiteY357" fmla="*/ 79919 h 5836937"/>
              <a:gd name="connsiteX358" fmla="*/ 991081 w 5968933"/>
              <a:gd name="connsiteY358" fmla="*/ 51476 h 5836937"/>
              <a:gd name="connsiteX359" fmla="*/ 1008363 w 5968933"/>
              <a:gd name="connsiteY359" fmla="*/ 35274 h 5836937"/>
              <a:gd name="connsiteX360" fmla="*/ 1099451 w 5968933"/>
              <a:gd name="connsiteY360" fmla="*/ 13672 h 5836937"/>
              <a:gd name="connsiteX361" fmla="*/ 1211421 w 5968933"/>
              <a:gd name="connsiteY361" fmla="*/ 41035 h 5836937"/>
              <a:gd name="connsiteX362" fmla="*/ 1238064 w 5968933"/>
              <a:gd name="connsiteY362" fmla="*/ 47155 h 5836937"/>
              <a:gd name="connsiteX363" fmla="*/ 1312951 w 5968933"/>
              <a:gd name="connsiteY363" fmla="*/ 57957 h 5836937"/>
              <a:gd name="connsiteX364" fmla="*/ 1366236 w 5968933"/>
              <a:gd name="connsiteY364" fmla="*/ 62997 h 5836937"/>
              <a:gd name="connsiteX365" fmla="*/ 1442563 w 5968933"/>
              <a:gd name="connsiteY365" fmla="*/ 72718 h 5836937"/>
              <a:gd name="connsiteX366" fmla="*/ 1456964 w 5968933"/>
              <a:gd name="connsiteY366" fmla="*/ 78478 h 5836937"/>
              <a:gd name="connsiteX367" fmla="*/ 1499448 w 5968933"/>
              <a:gd name="connsiteY367" fmla="*/ 88920 h 5836937"/>
              <a:gd name="connsiteX368" fmla="*/ 1508089 w 5968933"/>
              <a:gd name="connsiteY368" fmla="*/ 82799 h 5836937"/>
              <a:gd name="connsiteX369" fmla="*/ 1531851 w 5968933"/>
              <a:gd name="connsiteY369" fmla="*/ 57596 h 5836937"/>
              <a:gd name="connsiteX370" fmla="*/ 1552733 w 5968933"/>
              <a:gd name="connsiteY370" fmla="*/ 40675 h 5836937"/>
              <a:gd name="connsiteX371" fmla="*/ 1629420 w 5968933"/>
              <a:gd name="connsiteY371" fmla="*/ 35274 h 5836937"/>
              <a:gd name="connsiteX372" fmla="*/ 1638420 w 5968933"/>
              <a:gd name="connsiteY372" fmla="*/ 36354 h 5836937"/>
              <a:gd name="connsiteX373" fmla="*/ 1660382 w 5968933"/>
              <a:gd name="connsiteY373" fmla="*/ 46075 h 5836937"/>
              <a:gd name="connsiteX374" fmla="*/ 1691705 w 5968933"/>
              <a:gd name="connsiteY374" fmla="*/ 63357 h 5836937"/>
              <a:gd name="connsiteX375" fmla="*/ 1728789 w 5968933"/>
              <a:gd name="connsiteY375" fmla="*/ 79919 h 5836937"/>
              <a:gd name="connsiteX376" fmla="*/ 1824918 w 5968933"/>
              <a:gd name="connsiteY376" fmla="*/ 105841 h 5836937"/>
              <a:gd name="connsiteX377" fmla="*/ 1841119 w 5968933"/>
              <a:gd name="connsiteY377" fmla="*/ 111602 h 5836937"/>
              <a:gd name="connsiteX378" fmla="*/ 1963890 w 5968933"/>
              <a:gd name="connsiteY378" fmla="*/ 137884 h 5836937"/>
              <a:gd name="connsiteX379" fmla="*/ 2020415 w 5968933"/>
              <a:gd name="connsiteY379" fmla="*/ 155526 h 5836937"/>
              <a:gd name="connsiteX380" fmla="*/ 2072260 w 5968933"/>
              <a:gd name="connsiteY380" fmla="*/ 174248 h 5836937"/>
              <a:gd name="connsiteX381" fmla="*/ 2081261 w 5968933"/>
              <a:gd name="connsiteY381" fmla="*/ 175688 h 5836937"/>
              <a:gd name="connsiteX382" fmla="*/ 2097462 w 5968933"/>
              <a:gd name="connsiteY382" fmla="*/ 179648 h 5836937"/>
              <a:gd name="connsiteX383" fmla="*/ 2130585 w 5968933"/>
              <a:gd name="connsiteY383" fmla="*/ 190089 h 5836937"/>
              <a:gd name="connsiteX384" fmla="*/ 2145347 w 5968933"/>
              <a:gd name="connsiteY384" fmla="*/ 196210 h 5836937"/>
              <a:gd name="connsiteX385" fmla="*/ 2193951 w 5968933"/>
              <a:gd name="connsiteY385" fmla="*/ 217092 h 5836937"/>
              <a:gd name="connsiteX386" fmla="*/ 2225274 w 5968933"/>
              <a:gd name="connsiteY386" fmla="*/ 227893 h 5836937"/>
              <a:gd name="connsiteX387" fmla="*/ 2279999 w 5968933"/>
              <a:gd name="connsiteY387" fmla="*/ 254176 h 5836937"/>
              <a:gd name="connsiteX388" fmla="*/ 2368927 w 5968933"/>
              <a:gd name="connsiteY388" fmla="*/ 266057 h 5836937"/>
              <a:gd name="connsiteX389" fmla="*/ 2393049 w 5968933"/>
              <a:gd name="connsiteY389" fmla="*/ 268577 h 5836937"/>
              <a:gd name="connsiteX390" fmla="*/ 2397730 w 5968933"/>
              <a:gd name="connsiteY390" fmla="*/ 270377 h 5836937"/>
              <a:gd name="connsiteX391" fmla="*/ 2465416 w 5968933"/>
              <a:gd name="connsiteY391" fmla="*/ 270377 h 5836937"/>
              <a:gd name="connsiteX392" fmla="*/ 2475857 w 5968933"/>
              <a:gd name="connsiteY392" fmla="*/ 270377 h 5836937"/>
              <a:gd name="connsiteX393" fmla="*/ 2581346 w 5968933"/>
              <a:gd name="connsiteY393" fmla="*/ 190450 h 5836937"/>
              <a:gd name="connsiteX394" fmla="*/ 2598268 w 5968933"/>
              <a:gd name="connsiteY394" fmla="*/ 168487 h 5836937"/>
              <a:gd name="connsiteX395" fmla="*/ 2607629 w 5968933"/>
              <a:gd name="connsiteY395" fmla="*/ 158046 h 5836937"/>
              <a:gd name="connsiteX396" fmla="*/ 2629951 w 5968933"/>
              <a:gd name="connsiteY396" fmla="*/ 124923 h 5836937"/>
              <a:gd name="connsiteX397" fmla="*/ 2684316 w 5968933"/>
              <a:gd name="connsiteY397" fmla="*/ 58317 h 5836937"/>
              <a:gd name="connsiteX398" fmla="*/ 2806727 w 5968933"/>
              <a:gd name="connsiteY398" fmla="*/ 18713 h 5836937"/>
              <a:gd name="connsiteX399" fmla="*/ 2855331 w 5968933"/>
              <a:gd name="connsiteY399" fmla="*/ 14392 h 5836937"/>
              <a:gd name="connsiteX400" fmla="*/ 2947140 w 5968933"/>
              <a:gd name="connsiteY400" fmla="*/ 23753 h 5836937"/>
              <a:gd name="connsiteX401" fmla="*/ 3022387 w 5968933"/>
              <a:gd name="connsiteY401" fmla="*/ 35274 h 5836937"/>
              <a:gd name="connsiteX402" fmla="*/ 3122116 w 5968933"/>
              <a:gd name="connsiteY402" fmla="*/ 92520 h 5836937"/>
              <a:gd name="connsiteX403" fmla="*/ 3166040 w 5968933"/>
              <a:gd name="connsiteY403" fmla="*/ 126003 h 5836937"/>
              <a:gd name="connsiteX404" fmla="*/ 3243447 w 5968933"/>
              <a:gd name="connsiteY404" fmla="*/ 136444 h 5836937"/>
              <a:gd name="connsiteX405" fmla="*/ 3243807 w 5968933"/>
              <a:gd name="connsiteY405" fmla="*/ 136444 h 5836937"/>
              <a:gd name="connsiteX406" fmla="*/ 3292411 w 5968933"/>
              <a:gd name="connsiteY406" fmla="*/ 126723 h 5836937"/>
              <a:gd name="connsiteX407" fmla="*/ 3302492 w 5968933"/>
              <a:gd name="connsiteY407" fmla="*/ 126003 h 5836937"/>
              <a:gd name="connsiteX408" fmla="*/ 3334895 w 5968933"/>
              <a:gd name="connsiteY408" fmla="*/ 121323 h 5836937"/>
              <a:gd name="connsiteX409" fmla="*/ 3377019 w 5968933"/>
              <a:gd name="connsiteY409" fmla="*/ 105121 h 5836937"/>
              <a:gd name="connsiteX410" fmla="*/ 3452266 w 5968933"/>
              <a:gd name="connsiteY410" fmla="*/ 84239 h 5836937"/>
              <a:gd name="connsiteX411" fmla="*/ 3483229 w 5968933"/>
              <a:gd name="connsiteY411" fmla="*/ 72718 h 5836937"/>
              <a:gd name="connsiteX412" fmla="*/ 3505911 w 5968933"/>
              <a:gd name="connsiteY412" fmla="*/ 68037 h 5836937"/>
              <a:gd name="connsiteX413" fmla="*/ 3564236 w 5968933"/>
              <a:gd name="connsiteY413" fmla="*/ 51836 h 5836937"/>
              <a:gd name="connsiteX414" fmla="*/ 3580438 w 5968933"/>
              <a:gd name="connsiteY414" fmla="*/ 46795 h 5836937"/>
              <a:gd name="connsiteX415" fmla="*/ 3685207 w 5968933"/>
              <a:gd name="connsiteY415" fmla="*/ 4311 h 5836937"/>
              <a:gd name="connsiteX416" fmla="*/ 3708053 w 5968933"/>
              <a:gd name="connsiteY416" fmla="*/ 25 h 583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5968933" h="5836937">
                <a:moveTo>
                  <a:pt x="3423463" y="149045"/>
                </a:moveTo>
                <a:cubicBezTo>
                  <a:pt x="3420943" y="150846"/>
                  <a:pt x="3417343" y="152646"/>
                  <a:pt x="3412302" y="155526"/>
                </a:cubicBezTo>
                <a:cubicBezTo>
                  <a:pt x="3415543" y="157686"/>
                  <a:pt x="3418783" y="159126"/>
                  <a:pt x="3423463" y="153726"/>
                </a:cubicBezTo>
                <a:cubicBezTo>
                  <a:pt x="3423823" y="152286"/>
                  <a:pt x="3423823" y="150486"/>
                  <a:pt x="3423463" y="149045"/>
                </a:cubicBezTo>
                <a:close/>
                <a:moveTo>
                  <a:pt x="3708053" y="25"/>
                </a:moveTo>
                <a:cubicBezTo>
                  <a:pt x="3730549" y="-549"/>
                  <a:pt x="3752083" y="8902"/>
                  <a:pt x="3773415" y="18353"/>
                </a:cubicBezTo>
                <a:cubicBezTo>
                  <a:pt x="3789617" y="23753"/>
                  <a:pt x="3806178" y="29514"/>
                  <a:pt x="3822380" y="35274"/>
                </a:cubicBezTo>
                <a:cubicBezTo>
                  <a:pt x="3842181" y="37795"/>
                  <a:pt x="3855863" y="50756"/>
                  <a:pt x="3861983" y="66957"/>
                </a:cubicBezTo>
                <a:cubicBezTo>
                  <a:pt x="3877825" y="109802"/>
                  <a:pt x="3903027" y="146165"/>
                  <a:pt x="3932910" y="180009"/>
                </a:cubicBezTo>
                <a:cubicBezTo>
                  <a:pt x="3948751" y="192250"/>
                  <a:pt x="3954872" y="211332"/>
                  <a:pt x="3965673" y="226813"/>
                </a:cubicBezTo>
                <a:cubicBezTo>
                  <a:pt x="4000956" y="202691"/>
                  <a:pt x="4002396" y="195130"/>
                  <a:pt x="3980434" y="154086"/>
                </a:cubicBezTo>
                <a:cubicBezTo>
                  <a:pt x="3958832" y="139325"/>
                  <a:pt x="3945871" y="121683"/>
                  <a:pt x="3958472" y="94320"/>
                </a:cubicBezTo>
                <a:cubicBezTo>
                  <a:pt x="3962072" y="51116"/>
                  <a:pt x="3976474" y="35634"/>
                  <a:pt x="4017517" y="27353"/>
                </a:cubicBezTo>
                <a:cubicBezTo>
                  <a:pt x="4047040" y="20873"/>
                  <a:pt x="4077283" y="19073"/>
                  <a:pt x="4107166" y="19433"/>
                </a:cubicBezTo>
                <a:cubicBezTo>
                  <a:pt x="4145689" y="7552"/>
                  <a:pt x="4179172" y="18353"/>
                  <a:pt x="4210495" y="41035"/>
                </a:cubicBezTo>
                <a:cubicBezTo>
                  <a:pt x="4234617" y="47155"/>
                  <a:pt x="4251179" y="59757"/>
                  <a:pt x="4264860" y="82799"/>
                </a:cubicBezTo>
                <a:cubicBezTo>
                  <a:pt x="4284302" y="116642"/>
                  <a:pt x="4320305" y="130684"/>
                  <a:pt x="4355948" y="141845"/>
                </a:cubicBezTo>
                <a:cubicBezTo>
                  <a:pt x="4395912" y="145805"/>
                  <a:pt x="4434796" y="153006"/>
                  <a:pt x="4471879" y="169207"/>
                </a:cubicBezTo>
                <a:cubicBezTo>
                  <a:pt x="4488801" y="169207"/>
                  <a:pt x="4506082" y="168847"/>
                  <a:pt x="4523364" y="168847"/>
                </a:cubicBezTo>
                <a:cubicBezTo>
                  <a:pt x="4548206" y="158046"/>
                  <a:pt x="4570528" y="140765"/>
                  <a:pt x="4598251" y="136804"/>
                </a:cubicBezTo>
                <a:cubicBezTo>
                  <a:pt x="4654416" y="130684"/>
                  <a:pt x="4710221" y="126003"/>
                  <a:pt x="4764946" y="110882"/>
                </a:cubicBezTo>
                <a:cubicBezTo>
                  <a:pt x="4794468" y="102961"/>
                  <a:pt x="4824351" y="96120"/>
                  <a:pt x="4854234" y="88920"/>
                </a:cubicBezTo>
                <a:cubicBezTo>
                  <a:pt x="4861075" y="83159"/>
                  <a:pt x="4868275" y="79199"/>
                  <a:pt x="4877276" y="78839"/>
                </a:cubicBezTo>
                <a:cubicBezTo>
                  <a:pt x="4902118" y="68037"/>
                  <a:pt x="4926600" y="56876"/>
                  <a:pt x="4951443" y="46075"/>
                </a:cubicBezTo>
                <a:lnTo>
                  <a:pt x="4962244" y="41035"/>
                </a:lnTo>
                <a:cubicBezTo>
                  <a:pt x="4995367" y="19073"/>
                  <a:pt x="5032810" y="24113"/>
                  <a:pt x="5069173" y="25913"/>
                </a:cubicBezTo>
                <a:cubicBezTo>
                  <a:pt x="5086095" y="24833"/>
                  <a:pt x="5103737" y="20153"/>
                  <a:pt x="5118138" y="34554"/>
                </a:cubicBezTo>
                <a:cubicBezTo>
                  <a:pt x="5136140" y="51116"/>
                  <a:pt x="5158102" y="53636"/>
                  <a:pt x="5181504" y="52916"/>
                </a:cubicBezTo>
                <a:cubicBezTo>
                  <a:pt x="5201666" y="52916"/>
                  <a:pt x="5221827" y="48596"/>
                  <a:pt x="5241269" y="56876"/>
                </a:cubicBezTo>
                <a:lnTo>
                  <a:pt x="5241629" y="56876"/>
                </a:lnTo>
                <a:cubicBezTo>
                  <a:pt x="5273672" y="55796"/>
                  <a:pt x="5301755" y="71278"/>
                  <a:pt x="5332358" y="77758"/>
                </a:cubicBezTo>
                <a:cubicBezTo>
                  <a:pt x="5333798" y="76678"/>
                  <a:pt x="5335238" y="77038"/>
                  <a:pt x="5336318" y="78119"/>
                </a:cubicBezTo>
                <a:cubicBezTo>
                  <a:pt x="5354320" y="78119"/>
                  <a:pt x="5372321" y="77758"/>
                  <a:pt x="5389963" y="83519"/>
                </a:cubicBezTo>
                <a:lnTo>
                  <a:pt x="5390323" y="83519"/>
                </a:lnTo>
                <a:cubicBezTo>
                  <a:pt x="5441807" y="80639"/>
                  <a:pt x="5491492" y="90360"/>
                  <a:pt x="5542257" y="99001"/>
                </a:cubicBezTo>
                <a:cubicBezTo>
                  <a:pt x="5624704" y="113042"/>
                  <a:pt x="5708232" y="125643"/>
                  <a:pt x="5792479" y="124563"/>
                </a:cubicBezTo>
                <a:cubicBezTo>
                  <a:pt x="5796800" y="124563"/>
                  <a:pt x="5801480" y="125283"/>
                  <a:pt x="5805801" y="126003"/>
                </a:cubicBezTo>
                <a:cubicBezTo>
                  <a:pt x="5848645" y="117002"/>
                  <a:pt x="5859086" y="132124"/>
                  <a:pt x="5843604" y="180009"/>
                </a:cubicBezTo>
                <a:cubicBezTo>
                  <a:pt x="5843604" y="221053"/>
                  <a:pt x="5843244" y="262097"/>
                  <a:pt x="5843244" y="302781"/>
                </a:cubicBezTo>
                <a:cubicBezTo>
                  <a:pt x="5849005" y="321502"/>
                  <a:pt x="5854405" y="340224"/>
                  <a:pt x="5854405" y="360026"/>
                </a:cubicBezTo>
                <a:cubicBezTo>
                  <a:pt x="5862326" y="401070"/>
                  <a:pt x="5875287" y="439594"/>
                  <a:pt x="5902289" y="472717"/>
                </a:cubicBezTo>
                <a:cubicBezTo>
                  <a:pt x="5918851" y="493239"/>
                  <a:pt x="5909130" y="515202"/>
                  <a:pt x="5903730" y="535724"/>
                </a:cubicBezTo>
                <a:cubicBezTo>
                  <a:pt x="5899409" y="553365"/>
                  <a:pt x="5888968" y="569567"/>
                  <a:pt x="5881408" y="586128"/>
                </a:cubicBezTo>
                <a:cubicBezTo>
                  <a:pt x="5873487" y="610251"/>
                  <a:pt x="5867366" y="635093"/>
                  <a:pt x="5854405" y="657055"/>
                </a:cubicBezTo>
                <a:cubicBezTo>
                  <a:pt x="5852245" y="668937"/>
                  <a:pt x="5845044" y="678298"/>
                  <a:pt x="5837124" y="686938"/>
                </a:cubicBezTo>
                <a:cubicBezTo>
                  <a:pt x="5831363" y="706380"/>
                  <a:pt x="5826323" y="725822"/>
                  <a:pt x="5811201" y="740584"/>
                </a:cubicBezTo>
                <a:cubicBezTo>
                  <a:pt x="5807601" y="760386"/>
                  <a:pt x="5804001" y="780548"/>
                  <a:pt x="5800040" y="800350"/>
                </a:cubicBezTo>
                <a:cubicBezTo>
                  <a:pt x="5793560" y="828432"/>
                  <a:pt x="5778078" y="849674"/>
                  <a:pt x="5752156" y="864076"/>
                </a:cubicBezTo>
                <a:cubicBezTo>
                  <a:pt x="5696711" y="894319"/>
                  <a:pt x="5638025" y="915921"/>
                  <a:pt x="5577540" y="932843"/>
                </a:cubicBezTo>
                <a:cubicBezTo>
                  <a:pt x="5576100" y="933563"/>
                  <a:pt x="5574300" y="934283"/>
                  <a:pt x="5573219" y="934283"/>
                </a:cubicBezTo>
                <a:cubicBezTo>
                  <a:pt x="5536856" y="947964"/>
                  <a:pt x="5500493" y="961285"/>
                  <a:pt x="5464130" y="974607"/>
                </a:cubicBezTo>
                <a:cubicBezTo>
                  <a:pt x="5458369" y="977127"/>
                  <a:pt x="5452969" y="979647"/>
                  <a:pt x="5447568" y="982167"/>
                </a:cubicBezTo>
                <a:cubicBezTo>
                  <a:pt x="5443608" y="988648"/>
                  <a:pt x="5445768" y="990448"/>
                  <a:pt x="5453329" y="991168"/>
                </a:cubicBezTo>
                <a:cubicBezTo>
                  <a:pt x="5469890" y="992969"/>
                  <a:pt x="5486812" y="989728"/>
                  <a:pt x="5503013" y="995849"/>
                </a:cubicBezTo>
                <a:cubicBezTo>
                  <a:pt x="5515974" y="995849"/>
                  <a:pt x="5528935" y="994049"/>
                  <a:pt x="5540817" y="1000889"/>
                </a:cubicBezTo>
                <a:cubicBezTo>
                  <a:pt x="5567819" y="1003410"/>
                  <a:pt x="5593021" y="1009890"/>
                  <a:pt x="5603462" y="1039053"/>
                </a:cubicBezTo>
                <a:cubicBezTo>
                  <a:pt x="5607423" y="1050214"/>
                  <a:pt x="5616063" y="1049494"/>
                  <a:pt x="5624704" y="1050214"/>
                </a:cubicBezTo>
                <a:cubicBezTo>
                  <a:pt x="5639466" y="1052014"/>
                  <a:pt x="5654227" y="1048774"/>
                  <a:pt x="5668628" y="1054895"/>
                </a:cubicBezTo>
                <a:cubicBezTo>
                  <a:pt x="5686630" y="1054175"/>
                  <a:pt x="5704631" y="1053094"/>
                  <a:pt x="5721553" y="1060295"/>
                </a:cubicBezTo>
                <a:cubicBezTo>
                  <a:pt x="5722993" y="1059215"/>
                  <a:pt x="5724433" y="1059575"/>
                  <a:pt x="5725513" y="1060655"/>
                </a:cubicBezTo>
                <a:cubicBezTo>
                  <a:pt x="5743155" y="1061735"/>
                  <a:pt x="5760797" y="1063896"/>
                  <a:pt x="5778438" y="1063535"/>
                </a:cubicBezTo>
                <a:cubicBezTo>
                  <a:pt x="5835323" y="1063175"/>
                  <a:pt x="5865206" y="1098099"/>
                  <a:pt x="5886448" y="1144903"/>
                </a:cubicBezTo>
                <a:cubicBezTo>
                  <a:pt x="5895809" y="1155345"/>
                  <a:pt x="5899769" y="1167946"/>
                  <a:pt x="5902650" y="1181627"/>
                </a:cubicBezTo>
                <a:cubicBezTo>
                  <a:pt x="5922811" y="1205389"/>
                  <a:pt x="5927132" y="1233472"/>
                  <a:pt x="5922811" y="1263355"/>
                </a:cubicBezTo>
                <a:cubicBezTo>
                  <a:pt x="5924252" y="1287478"/>
                  <a:pt x="5927492" y="1311600"/>
                  <a:pt x="5912730" y="1333202"/>
                </a:cubicBezTo>
                <a:cubicBezTo>
                  <a:pt x="5911290" y="1336802"/>
                  <a:pt x="5909490" y="1340403"/>
                  <a:pt x="5908050" y="1344003"/>
                </a:cubicBezTo>
                <a:cubicBezTo>
                  <a:pt x="5906250" y="1352284"/>
                  <a:pt x="5903010" y="1359845"/>
                  <a:pt x="5896889" y="1365965"/>
                </a:cubicBezTo>
                <a:cubicBezTo>
                  <a:pt x="5876727" y="1406289"/>
                  <a:pt x="5856925" y="1446973"/>
                  <a:pt x="5836043" y="1486937"/>
                </a:cubicBezTo>
                <a:cubicBezTo>
                  <a:pt x="5831723" y="1495218"/>
                  <a:pt x="5824162" y="1502059"/>
                  <a:pt x="5818402" y="1509619"/>
                </a:cubicBezTo>
                <a:cubicBezTo>
                  <a:pt x="5811921" y="1519700"/>
                  <a:pt x="5804721" y="1528701"/>
                  <a:pt x="5794640" y="1535542"/>
                </a:cubicBezTo>
                <a:cubicBezTo>
                  <a:pt x="5789239" y="1544183"/>
                  <a:pt x="5782039" y="1551383"/>
                  <a:pt x="5773398" y="1556784"/>
                </a:cubicBezTo>
                <a:cubicBezTo>
                  <a:pt x="5765117" y="1581626"/>
                  <a:pt x="5767637" y="1608989"/>
                  <a:pt x="5753596" y="1632391"/>
                </a:cubicBezTo>
                <a:cubicBezTo>
                  <a:pt x="5753236" y="1639592"/>
                  <a:pt x="5753596" y="1647513"/>
                  <a:pt x="5747835" y="1652913"/>
                </a:cubicBezTo>
                <a:cubicBezTo>
                  <a:pt x="5741715" y="1693957"/>
                  <a:pt x="5743875" y="1735002"/>
                  <a:pt x="5742435" y="1776046"/>
                </a:cubicBezTo>
                <a:cubicBezTo>
                  <a:pt x="5743875" y="1790087"/>
                  <a:pt x="5745315" y="1804128"/>
                  <a:pt x="5746755" y="1818530"/>
                </a:cubicBezTo>
                <a:cubicBezTo>
                  <a:pt x="5760077" y="1838332"/>
                  <a:pt x="5773038" y="1858854"/>
                  <a:pt x="5778798" y="1882616"/>
                </a:cubicBezTo>
                <a:cubicBezTo>
                  <a:pt x="5782399" y="1903498"/>
                  <a:pt x="5798600" y="1919700"/>
                  <a:pt x="5800400" y="1941302"/>
                </a:cubicBezTo>
                <a:cubicBezTo>
                  <a:pt x="5811561" y="1966864"/>
                  <a:pt x="5819482" y="1993147"/>
                  <a:pt x="5822002" y="2021230"/>
                </a:cubicBezTo>
                <a:cubicBezTo>
                  <a:pt x="5825242" y="2052913"/>
                  <a:pt x="5837844" y="2081716"/>
                  <a:pt x="5847925" y="2111238"/>
                </a:cubicBezTo>
                <a:cubicBezTo>
                  <a:pt x="5858005" y="2139321"/>
                  <a:pt x="5869887" y="2166684"/>
                  <a:pt x="5880327" y="2195127"/>
                </a:cubicBezTo>
                <a:cubicBezTo>
                  <a:pt x="5891489" y="2224290"/>
                  <a:pt x="5880327" y="2240491"/>
                  <a:pt x="5847925" y="2240851"/>
                </a:cubicBezTo>
                <a:cubicBezTo>
                  <a:pt x="5836043" y="2241211"/>
                  <a:pt x="5823442" y="2240131"/>
                  <a:pt x="5811201" y="2240131"/>
                </a:cubicBezTo>
                <a:lnTo>
                  <a:pt x="5796440" y="2240851"/>
                </a:lnTo>
                <a:cubicBezTo>
                  <a:pt x="5733794" y="2261013"/>
                  <a:pt x="5733434" y="2299537"/>
                  <a:pt x="5752876" y="2346702"/>
                </a:cubicBezTo>
                <a:cubicBezTo>
                  <a:pt x="5775918" y="2387026"/>
                  <a:pt x="5775198" y="2427350"/>
                  <a:pt x="5752156" y="2467314"/>
                </a:cubicBezTo>
                <a:cubicBezTo>
                  <a:pt x="5744595" y="2480995"/>
                  <a:pt x="5734874" y="2493956"/>
                  <a:pt x="5725873" y="2506918"/>
                </a:cubicBezTo>
                <a:cubicBezTo>
                  <a:pt x="5725873" y="2511598"/>
                  <a:pt x="5724433" y="2515558"/>
                  <a:pt x="5720833" y="2518079"/>
                </a:cubicBezTo>
                <a:cubicBezTo>
                  <a:pt x="5719033" y="2525999"/>
                  <a:pt x="5715792" y="2533560"/>
                  <a:pt x="5709672" y="2538961"/>
                </a:cubicBezTo>
                <a:cubicBezTo>
                  <a:pt x="5688790" y="2581805"/>
                  <a:pt x="5702111" y="2624649"/>
                  <a:pt x="5708952" y="2667133"/>
                </a:cubicBezTo>
                <a:cubicBezTo>
                  <a:pt x="5725513" y="2677574"/>
                  <a:pt x="5742075" y="2688015"/>
                  <a:pt x="5758636" y="2698096"/>
                </a:cubicBezTo>
                <a:cubicBezTo>
                  <a:pt x="5771958" y="2698096"/>
                  <a:pt x="5785279" y="2698457"/>
                  <a:pt x="5798600" y="2698457"/>
                </a:cubicBezTo>
                <a:cubicBezTo>
                  <a:pt x="5805081" y="2686935"/>
                  <a:pt x="5811561" y="2676134"/>
                  <a:pt x="5827043" y="2677934"/>
                </a:cubicBezTo>
                <a:cubicBezTo>
                  <a:pt x="5850085" y="2676134"/>
                  <a:pt x="5872407" y="2676134"/>
                  <a:pt x="5880327" y="2704577"/>
                </a:cubicBezTo>
                <a:cubicBezTo>
                  <a:pt x="5881048" y="2705657"/>
                  <a:pt x="5881408" y="2706377"/>
                  <a:pt x="5881408" y="2707457"/>
                </a:cubicBezTo>
                <a:cubicBezTo>
                  <a:pt x="5893289" y="2741301"/>
                  <a:pt x="5884288" y="2776584"/>
                  <a:pt x="5885368" y="2811147"/>
                </a:cubicBezTo>
                <a:cubicBezTo>
                  <a:pt x="5885368" y="2826989"/>
                  <a:pt x="5885368" y="2843191"/>
                  <a:pt x="5885368" y="2859032"/>
                </a:cubicBezTo>
                <a:cubicBezTo>
                  <a:pt x="5886088" y="2896116"/>
                  <a:pt x="5888248" y="2932839"/>
                  <a:pt x="5877087" y="2969203"/>
                </a:cubicBezTo>
                <a:cubicBezTo>
                  <a:pt x="5870967" y="2990445"/>
                  <a:pt x="5877087" y="3012407"/>
                  <a:pt x="5875647" y="3034369"/>
                </a:cubicBezTo>
                <a:cubicBezTo>
                  <a:pt x="5876367" y="3036169"/>
                  <a:pt x="5876727" y="3037610"/>
                  <a:pt x="5877087" y="3038690"/>
                </a:cubicBezTo>
                <a:cubicBezTo>
                  <a:pt x="5880688" y="3048051"/>
                  <a:pt x="5880688" y="3057412"/>
                  <a:pt x="5880327" y="3066772"/>
                </a:cubicBezTo>
                <a:cubicBezTo>
                  <a:pt x="5889688" y="3095215"/>
                  <a:pt x="5888608" y="3124378"/>
                  <a:pt x="5887168" y="3153541"/>
                </a:cubicBezTo>
                <a:cubicBezTo>
                  <a:pt x="5886088" y="3168302"/>
                  <a:pt x="5877447" y="3177663"/>
                  <a:pt x="5865926" y="3185224"/>
                </a:cubicBezTo>
                <a:cubicBezTo>
                  <a:pt x="5860166" y="3188824"/>
                  <a:pt x="5852605" y="3191345"/>
                  <a:pt x="5859086" y="3200346"/>
                </a:cubicBezTo>
                <a:cubicBezTo>
                  <a:pt x="5870247" y="3204666"/>
                  <a:pt x="5874567" y="3214027"/>
                  <a:pt x="5877807" y="3224468"/>
                </a:cubicBezTo>
                <a:cubicBezTo>
                  <a:pt x="5892209" y="3266952"/>
                  <a:pt x="5904450" y="3310156"/>
                  <a:pt x="5907330" y="3355161"/>
                </a:cubicBezTo>
                <a:cubicBezTo>
                  <a:pt x="5922811" y="3419967"/>
                  <a:pt x="5910930" y="3480453"/>
                  <a:pt x="5876727" y="3537339"/>
                </a:cubicBezTo>
                <a:cubicBezTo>
                  <a:pt x="5870247" y="3550660"/>
                  <a:pt x="5863406" y="3563621"/>
                  <a:pt x="5849005" y="3570102"/>
                </a:cubicBezTo>
                <a:cubicBezTo>
                  <a:pt x="5845044" y="3576583"/>
                  <a:pt x="5841444" y="3583423"/>
                  <a:pt x="5837484" y="3589904"/>
                </a:cubicBezTo>
                <a:cubicBezTo>
                  <a:pt x="5845044" y="3612586"/>
                  <a:pt x="5840724" y="3635988"/>
                  <a:pt x="5843604" y="3659031"/>
                </a:cubicBezTo>
                <a:cubicBezTo>
                  <a:pt x="5846844" y="3678833"/>
                  <a:pt x="5863046" y="3690354"/>
                  <a:pt x="5872047" y="3706555"/>
                </a:cubicBezTo>
                <a:cubicBezTo>
                  <a:pt x="5877087" y="3715556"/>
                  <a:pt x="5881768" y="3724557"/>
                  <a:pt x="5887168" y="3733558"/>
                </a:cubicBezTo>
                <a:cubicBezTo>
                  <a:pt x="5904450" y="3755520"/>
                  <a:pt x="5914171" y="3781443"/>
                  <a:pt x="5921731" y="3807365"/>
                </a:cubicBezTo>
                <a:cubicBezTo>
                  <a:pt x="5927492" y="3826807"/>
                  <a:pt x="5933612" y="3846249"/>
                  <a:pt x="5940093" y="3865331"/>
                </a:cubicBezTo>
                <a:lnTo>
                  <a:pt x="5968933" y="3907612"/>
                </a:lnTo>
                <a:lnTo>
                  <a:pt x="5968933" y="3993110"/>
                </a:lnTo>
                <a:lnTo>
                  <a:pt x="5957059" y="4028832"/>
                </a:lnTo>
                <a:cubicBezTo>
                  <a:pt x="5948464" y="4049489"/>
                  <a:pt x="5938293" y="4069471"/>
                  <a:pt x="5926412" y="4088553"/>
                </a:cubicBezTo>
                <a:cubicBezTo>
                  <a:pt x="5918131" y="4101514"/>
                  <a:pt x="5917411" y="4115556"/>
                  <a:pt x="5913090" y="4128877"/>
                </a:cubicBezTo>
                <a:cubicBezTo>
                  <a:pt x="5909850" y="4149399"/>
                  <a:pt x="5893649" y="4159840"/>
                  <a:pt x="5881408" y="4173161"/>
                </a:cubicBezTo>
                <a:cubicBezTo>
                  <a:pt x="5875287" y="4179282"/>
                  <a:pt x="5869527" y="4185403"/>
                  <a:pt x="5865206" y="4192963"/>
                </a:cubicBezTo>
                <a:cubicBezTo>
                  <a:pt x="5845764" y="4227887"/>
                  <a:pt x="5850085" y="4266051"/>
                  <a:pt x="5849365" y="4303134"/>
                </a:cubicBezTo>
                <a:cubicBezTo>
                  <a:pt x="5855125" y="4320056"/>
                  <a:pt x="5858726" y="4336978"/>
                  <a:pt x="5859806" y="4354979"/>
                </a:cubicBezTo>
                <a:cubicBezTo>
                  <a:pt x="5864126" y="4444988"/>
                  <a:pt x="5865926" y="4534997"/>
                  <a:pt x="5863766" y="4625006"/>
                </a:cubicBezTo>
                <a:cubicBezTo>
                  <a:pt x="5874207" y="4652369"/>
                  <a:pt x="5874207" y="4679371"/>
                  <a:pt x="5865206" y="4707094"/>
                </a:cubicBezTo>
                <a:cubicBezTo>
                  <a:pt x="5857285" y="4721495"/>
                  <a:pt x="5843964" y="4716455"/>
                  <a:pt x="5832443" y="4716455"/>
                </a:cubicBezTo>
                <a:cubicBezTo>
                  <a:pt x="5803280" y="4716455"/>
                  <a:pt x="5776278" y="4708894"/>
                  <a:pt x="5752516" y="4692333"/>
                </a:cubicBezTo>
                <a:cubicBezTo>
                  <a:pt x="5747475" y="4688732"/>
                  <a:pt x="5741715" y="4685852"/>
                  <a:pt x="5736674" y="4682612"/>
                </a:cubicBezTo>
                <a:cubicBezTo>
                  <a:pt x="5720473" y="4671810"/>
                  <a:pt x="5702471" y="4672171"/>
                  <a:pt x="5690230" y="4684772"/>
                </a:cubicBezTo>
                <a:cubicBezTo>
                  <a:pt x="5677989" y="4696653"/>
                  <a:pt x="5700671" y="4703854"/>
                  <a:pt x="5700671" y="4715735"/>
                </a:cubicBezTo>
                <a:cubicBezTo>
                  <a:pt x="5702111" y="4717535"/>
                  <a:pt x="5702831" y="4719335"/>
                  <a:pt x="5704271" y="4721495"/>
                </a:cubicBezTo>
                <a:cubicBezTo>
                  <a:pt x="5713272" y="4730136"/>
                  <a:pt x="5718313" y="4740937"/>
                  <a:pt x="5721913" y="4752818"/>
                </a:cubicBezTo>
                <a:cubicBezTo>
                  <a:pt x="5743875" y="4793502"/>
                  <a:pt x="5775918" y="4829146"/>
                  <a:pt x="5779878" y="4878111"/>
                </a:cubicBezTo>
                <a:cubicBezTo>
                  <a:pt x="5780958" y="4888552"/>
                  <a:pt x="5788879" y="4889632"/>
                  <a:pt x="5796080" y="4892872"/>
                </a:cubicBezTo>
                <a:cubicBezTo>
                  <a:pt x="5814441" y="4901153"/>
                  <a:pt x="5834243" y="4907634"/>
                  <a:pt x="5843964" y="4927436"/>
                </a:cubicBezTo>
                <a:cubicBezTo>
                  <a:pt x="5864126" y="4946518"/>
                  <a:pt x="5862686" y="4971720"/>
                  <a:pt x="5857645" y="4994762"/>
                </a:cubicBezTo>
                <a:cubicBezTo>
                  <a:pt x="5844324" y="5052008"/>
                  <a:pt x="5859806" y="5098813"/>
                  <a:pt x="5901929" y="5138776"/>
                </a:cubicBezTo>
                <a:cubicBezTo>
                  <a:pt x="5922091" y="5158218"/>
                  <a:pt x="5923171" y="5178740"/>
                  <a:pt x="5908050" y="5208623"/>
                </a:cubicBezTo>
                <a:cubicBezTo>
                  <a:pt x="5905530" y="5211504"/>
                  <a:pt x="5903370" y="5214384"/>
                  <a:pt x="5901209" y="5217264"/>
                </a:cubicBezTo>
                <a:lnTo>
                  <a:pt x="5864486" y="5265509"/>
                </a:lnTo>
                <a:cubicBezTo>
                  <a:pt x="5861606" y="5274150"/>
                  <a:pt x="5855485" y="5280990"/>
                  <a:pt x="5848285" y="5286031"/>
                </a:cubicBezTo>
                <a:cubicBezTo>
                  <a:pt x="5845044" y="5290351"/>
                  <a:pt x="5841444" y="5294312"/>
                  <a:pt x="5838204" y="5298272"/>
                </a:cubicBezTo>
                <a:cubicBezTo>
                  <a:pt x="5822002" y="5320954"/>
                  <a:pt x="5805801" y="5343997"/>
                  <a:pt x="5789599" y="5366679"/>
                </a:cubicBezTo>
                <a:cubicBezTo>
                  <a:pt x="5777358" y="5407723"/>
                  <a:pt x="5787079" y="5446247"/>
                  <a:pt x="5801840" y="5484050"/>
                </a:cubicBezTo>
                <a:cubicBezTo>
                  <a:pt x="5810841" y="5493051"/>
                  <a:pt x="5811201" y="5504212"/>
                  <a:pt x="5811561" y="5515734"/>
                </a:cubicBezTo>
                <a:cubicBezTo>
                  <a:pt x="5813001" y="5539136"/>
                  <a:pt x="5814802" y="5562178"/>
                  <a:pt x="5816242" y="5585940"/>
                </a:cubicBezTo>
                <a:cubicBezTo>
                  <a:pt x="5816602" y="5599982"/>
                  <a:pt x="5816962" y="5614023"/>
                  <a:pt x="5817322" y="5628425"/>
                </a:cubicBezTo>
                <a:cubicBezTo>
                  <a:pt x="5825242" y="5645346"/>
                  <a:pt x="5824522" y="5663708"/>
                  <a:pt x="5822362" y="5681710"/>
                </a:cubicBezTo>
                <a:cubicBezTo>
                  <a:pt x="5822362" y="5685310"/>
                  <a:pt x="5822002" y="5688911"/>
                  <a:pt x="5822002" y="5692511"/>
                </a:cubicBezTo>
                <a:cubicBezTo>
                  <a:pt x="5825242" y="5714473"/>
                  <a:pt x="5815522" y="5731395"/>
                  <a:pt x="5800400" y="5745796"/>
                </a:cubicBezTo>
                <a:cubicBezTo>
                  <a:pt x="5791399" y="5762718"/>
                  <a:pt x="5775198" y="5768838"/>
                  <a:pt x="5758276" y="5769919"/>
                </a:cubicBezTo>
                <a:cubicBezTo>
                  <a:pt x="5733074" y="5772079"/>
                  <a:pt x="5707152" y="5775319"/>
                  <a:pt x="5681949" y="5768118"/>
                </a:cubicBezTo>
                <a:cubicBezTo>
                  <a:pt x="5659267" y="5760918"/>
                  <a:pt x="5637305" y="5753357"/>
                  <a:pt x="5616783" y="5741476"/>
                </a:cubicBezTo>
                <a:cubicBezTo>
                  <a:pt x="5597342" y="5739316"/>
                  <a:pt x="5577180" y="5745436"/>
                  <a:pt x="5558818" y="5736075"/>
                </a:cubicBezTo>
                <a:cubicBezTo>
                  <a:pt x="5472050" y="5706552"/>
                  <a:pt x="5383482" y="5721314"/>
                  <a:pt x="5295274" y="5725634"/>
                </a:cubicBezTo>
                <a:cubicBezTo>
                  <a:pt x="5272592" y="5736435"/>
                  <a:pt x="5251710" y="5751917"/>
                  <a:pt x="5225068" y="5751917"/>
                </a:cubicBezTo>
                <a:cubicBezTo>
                  <a:pt x="5144780" y="5769558"/>
                  <a:pt x="5063773" y="5769919"/>
                  <a:pt x="4982046" y="5764878"/>
                </a:cubicBezTo>
                <a:cubicBezTo>
                  <a:pt x="4950363" y="5762718"/>
                  <a:pt x="4919040" y="5756237"/>
                  <a:pt x="4887717" y="5751917"/>
                </a:cubicBezTo>
                <a:cubicBezTo>
                  <a:pt x="4884477" y="5751557"/>
                  <a:pt x="4880876" y="5751197"/>
                  <a:pt x="4877276" y="5751197"/>
                </a:cubicBezTo>
                <a:cubicBezTo>
                  <a:pt x="4822911" y="5752637"/>
                  <a:pt x="4768546" y="5749036"/>
                  <a:pt x="4714541" y="5742556"/>
                </a:cubicBezTo>
                <a:cubicBezTo>
                  <a:pt x="4711301" y="5743276"/>
                  <a:pt x="4708061" y="5742556"/>
                  <a:pt x="4704460" y="5741116"/>
                </a:cubicBezTo>
                <a:cubicBezTo>
                  <a:pt x="4660176" y="5739316"/>
                  <a:pt x="4616252" y="5736435"/>
                  <a:pt x="4593930" y="5688551"/>
                </a:cubicBezTo>
                <a:cubicBezTo>
                  <a:pt x="4555407" y="5669469"/>
                  <a:pt x="4553966" y="5664428"/>
                  <a:pt x="4572688" y="5616903"/>
                </a:cubicBezTo>
                <a:cubicBezTo>
                  <a:pt x="4571608" y="5615463"/>
                  <a:pt x="4571968" y="5614023"/>
                  <a:pt x="4573048" y="5612583"/>
                </a:cubicBezTo>
                <a:cubicBezTo>
                  <a:pt x="4572688" y="5607543"/>
                  <a:pt x="4572688" y="5602142"/>
                  <a:pt x="4572328" y="5596741"/>
                </a:cubicBezTo>
                <a:cubicBezTo>
                  <a:pt x="4561887" y="5584860"/>
                  <a:pt x="4551086" y="5572619"/>
                  <a:pt x="4540645" y="5560738"/>
                </a:cubicBezTo>
                <a:cubicBezTo>
                  <a:pt x="4515443" y="5560378"/>
                  <a:pt x="4492041" y="5554257"/>
                  <a:pt x="4471519" y="5538776"/>
                </a:cubicBezTo>
                <a:cubicBezTo>
                  <a:pt x="4444517" y="5537336"/>
                  <a:pt x="4421834" y="5548497"/>
                  <a:pt x="4398432" y="5560018"/>
                </a:cubicBezTo>
                <a:lnTo>
                  <a:pt x="4391952" y="5564698"/>
                </a:lnTo>
                <a:cubicBezTo>
                  <a:pt x="4362069" y="5592061"/>
                  <a:pt x="4345147" y="5626264"/>
                  <a:pt x="4339027" y="5666228"/>
                </a:cubicBezTo>
                <a:cubicBezTo>
                  <a:pt x="4329666" y="5695751"/>
                  <a:pt x="4315985" y="5721314"/>
                  <a:pt x="4285742" y="5734635"/>
                </a:cubicBezTo>
                <a:cubicBezTo>
                  <a:pt x="4267020" y="5742916"/>
                  <a:pt x="4249379" y="5752637"/>
                  <a:pt x="4231017" y="5761638"/>
                </a:cubicBezTo>
                <a:cubicBezTo>
                  <a:pt x="4224176" y="5765238"/>
                  <a:pt x="4217336" y="5769198"/>
                  <a:pt x="4210135" y="5772799"/>
                </a:cubicBezTo>
                <a:cubicBezTo>
                  <a:pt x="4184933" y="5793681"/>
                  <a:pt x="4156130" y="5783240"/>
                  <a:pt x="4129128" y="5780000"/>
                </a:cubicBezTo>
                <a:cubicBezTo>
                  <a:pt x="4094924" y="5776039"/>
                  <a:pt x="4061441" y="5767758"/>
                  <a:pt x="4026878" y="5763798"/>
                </a:cubicBezTo>
                <a:cubicBezTo>
                  <a:pt x="4002756" y="5760918"/>
                  <a:pt x="3977914" y="5762358"/>
                  <a:pt x="3953792" y="5769919"/>
                </a:cubicBezTo>
                <a:cubicBezTo>
                  <a:pt x="3936510" y="5775319"/>
                  <a:pt x="3918148" y="5781440"/>
                  <a:pt x="3899427" y="5773159"/>
                </a:cubicBezTo>
                <a:cubicBezTo>
                  <a:pt x="3793217" y="5772439"/>
                  <a:pt x="3686647" y="5772439"/>
                  <a:pt x="3580438" y="5778199"/>
                </a:cubicBezTo>
                <a:cubicBezTo>
                  <a:pt x="3496550" y="5784320"/>
                  <a:pt x="3412662" y="5784680"/>
                  <a:pt x="3328775" y="5778559"/>
                </a:cubicBezTo>
                <a:cubicBezTo>
                  <a:pt x="3319774" y="5778199"/>
                  <a:pt x="3311493" y="5778199"/>
                  <a:pt x="3303212" y="5777479"/>
                </a:cubicBezTo>
                <a:cubicBezTo>
                  <a:pt x="3232286" y="5773879"/>
                  <a:pt x="3161719" y="5772439"/>
                  <a:pt x="3091153" y="5773159"/>
                </a:cubicBezTo>
                <a:cubicBezTo>
                  <a:pt x="3057310" y="5773519"/>
                  <a:pt x="3024907" y="5779279"/>
                  <a:pt x="2992504" y="5790081"/>
                </a:cubicBezTo>
                <a:cubicBezTo>
                  <a:pt x="2958661" y="5800882"/>
                  <a:pt x="2924458" y="5795841"/>
                  <a:pt x="2891335" y="5783600"/>
                </a:cubicBezTo>
                <a:cubicBezTo>
                  <a:pt x="2881974" y="5784320"/>
                  <a:pt x="2873693" y="5782520"/>
                  <a:pt x="2865772" y="5777839"/>
                </a:cubicBezTo>
                <a:cubicBezTo>
                  <a:pt x="2796286" y="5755517"/>
                  <a:pt x="2724279" y="5760918"/>
                  <a:pt x="2652993" y="5761998"/>
                </a:cubicBezTo>
                <a:cubicBezTo>
                  <a:pt x="2640032" y="5762358"/>
                  <a:pt x="2626351" y="5763078"/>
                  <a:pt x="2613749" y="5757317"/>
                </a:cubicBezTo>
                <a:cubicBezTo>
                  <a:pt x="2606549" y="5758037"/>
                  <a:pt x="2598988" y="5757677"/>
                  <a:pt x="2593227" y="5752277"/>
                </a:cubicBezTo>
                <a:lnTo>
                  <a:pt x="2518341" y="5725274"/>
                </a:lnTo>
                <a:cubicBezTo>
                  <a:pt x="2486298" y="5718433"/>
                  <a:pt x="2456055" y="5707632"/>
                  <a:pt x="2433733" y="5681710"/>
                </a:cubicBezTo>
                <a:cubicBezTo>
                  <a:pt x="2425812" y="5674869"/>
                  <a:pt x="2417892" y="5668389"/>
                  <a:pt x="2409971" y="5661188"/>
                </a:cubicBezTo>
                <a:cubicBezTo>
                  <a:pt x="2398810" y="5657948"/>
                  <a:pt x="2388369" y="5652547"/>
                  <a:pt x="2379728" y="5644986"/>
                </a:cubicBezTo>
                <a:cubicBezTo>
                  <a:pt x="2360286" y="5637786"/>
                  <a:pt x="2340844" y="5630585"/>
                  <a:pt x="2321403" y="5623384"/>
                </a:cubicBezTo>
                <a:cubicBezTo>
                  <a:pt x="2306641" y="5619424"/>
                  <a:pt x="2293680" y="5612943"/>
                  <a:pt x="2282879" y="5602142"/>
                </a:cubicBezTo>
                <a:cubicBezTo>
                  <a:pt x="2242916" y="5580900"/>
                  <a:pt x="2203672" y="5558578"/>
                  <a:pt x="2156148" y="5558578"/>
                </a:cubicBezTo>
                <a:cubicBezTo>
                  <a:pt x="2149667" y="5558578"/>
                  <a:pt x="2139226" y="5556057"/>
                  <a:pt x="2136706" y="5551377"/>
                </a:cubicBezTo>
                <a:cubicBezTo>
                  <a:pt x="2122665" y="5522934"/>
                  <a:pt x="2103583" y="5529775"/>
                  <a:pt x="2079821" y="5538416"/>
                </a:cubicBezTo>
                <a:cubicBezTo>
                  <a:pt x="2056419" y="5546697"/>
                  <a:pt x="2045978" y="5535175"/>
                  <a:pt x="2048498" y="5509253"/>
                </a:cubicBezTo>
                <a:cubicBezTo>
                  <a:pt x="2049218" y="5501332"/>
                  <a:pt x="2053178" y="5491971"/>
                  <a:pt x="2038777" y="5495572"/>
                </a:cubicBezTo>
                <a:cubicBezTo>
                  <a:pt x="2006734" y="5521854"/>
                  <a:pt x="1988732" y="5554977"/>
                  <a:pt x="1985492" y="5596741"/>
                </a:cubicBezTo>
                <a:cubicBezTo>
                  <a:pt x="1986572" y="5625184"/>
                  <a:pt x="1972171" y="5643186"/>
                  <a:pt x="1946249" y="5652547"/>
                </a:cubicBezTo>
                <a:cubicBezTo>
                  <a:pt x="1931487" y="5657587"/>
                  <a:pt x="1917086" y="5665508"/>
                  <a:pt x="1900884" y="5666588"/>
                </a:cubicBezTo>
                <a:cubicBezTo>
                  <a:pt x="1881083" y="5675949"/>
                  <a:pt x="1859841" y="5680990"/>
                  <a:pt x="1837519" y="5682790"/>
                </a:cubicBezTo>
                <a:cubicBezTo>
                  <a:pt x="1795035" y="5694671"/>
                  <a:pt x="1755431" y="5713753"/>
                  <a:pt x="1715107" y="5731035"/>
                </a:cubicBezTo>
                <a:cubicBezTo>
                  <a:pt x="1689905" y="5743636"/>
                  <a:pt x="1665423" y="5757677"/>
                  <a:pt x="1639501" y="5768838"/>
                </a:cubicBezTo>
                <a:cubicBezTo>
                  <a:pt x="1622579" y="5776399"/>
                  <a:pt x="1605657" y="5776759"/>
                  <a:pt x="1593776" y="5756597"/>
                </a:cubicBezTo>
                <a:cubicBezTo>
                  <a:pt x="1581175" y="5736075"/>
                  <a:pt x="1559573" y="5751197"/>
                  <a:pt x="1543372" y="5746516"/>
                </a:cubicBezTo>
                <a:cubicBezTo>
                  <a:pt x="1541572" y="5747236"/>
                  <a:pt x="1540131" y="5747596"/>
                  <a:pt x="1538331" y="5747596"/>
                </a:cubicBezTo>
                <a:cubicBezTo>
                  <a:pt x="1513849" y="5753717"/>
                  <a:pt x="1489007" y="5749757"/>
                  <a:pt x="1464525" y="5750117"/>
                </a:cubicBezTo>
                <a:cubicBezTo>
                  <a:pt x="1444363" y="5750477"/>
                  <a:pt x="1423841" y="5749397"/>
                  <a:pt x="1404039" y="5752997"/>
                </a:cubicBezTo>
                <a:cubicBezTo>
                  <a:pt x="1369476" y="5759117"/>
                  <a:pt x="1337793" y="5768838"/>
                  <a:pt x="1318711" y="5801242"/>
                </a:cubicBezTo>
                <a:cubicBezTo>
                  <a:pt x="1316551" y="5802322"/>
                  <a:pt x="1314751" y="5803402"/>
                  <a:pt x="1312951" y="5804842"/>
                </a:cubicBezTo>
                <a:cubicBezTo>
                  <a:pt x="1303590" y="5812403"/>
                  <a:pt x="1293149" y="5818523"/>
                  <a:pt x="1281268" y="5821044"/>
                </a:cubicBezTo>
                <a:cubicBezTo>
                  <a:pt x="1270467" y="5829684"/>
                  <a:pt x="1256786" y="5831485"/>
                  <a:pt x="1243824" y="5831845"/>
                </a:cubicBezTo>
                <a:cubicBezTo>
                  <a:pt x="1156697" y="5835445"/>
                  <a:pt x="1069569" y="5837965"/>
                  <a:pt x="982081" y="5836525"/>
                </a:cubicBezTo>
                <a:cubicBezTo>
                  <a:pt x="975600" y="5836525"/>
                  <a:pt x="969479" y="5836525"/>
                  <a:pt x="964439" y="5831845"/>
                </a:cubicBezTo>
                <a:cubicBezTo>
                  <a:pt x="955798" y="5832925"/>
                  <a:pt x="948597" y="5830404"/>
                  <a:pt x="943917" y="5822484"/>
                </a:cubicBezTo>
                <a:cubicBezTo>
                  <a:pt x="918715" y="5809882"/>
                  <a:pt x="892072" y="5816003"/>
                  <a:pt x="866150" y="5817443"/>
                </a:cubicBezTo>
                <a:cubicBezTo>
                  <a:pt x="827986" y="5819603"/>
                  <a:pt x="790183" y="5819243"/>
                  <a:pt x="752380" y="5815283"/>
                </a:cubicBezTo>
                <a:cubicBezTo>
                  <a:pt x="714936" y="5817443"/>
                  <a:pt x="677853" y="5818163"/>
                  <a:pt x="640409" y="5815283"/>
                </a:cubicBezTo>
                <a:cubicBezTo>
                  <a:pt x="622408" y="5816363"/>
                  <a:pt x="604406" y="5817083"/>
                  <a:pt x="587125" y="5810242"/>
                </a:cubicBezTo>
                <a:cubicBezTo>
                  <a:pt x="574163" y="5811323"/>
                  <a:pt x="561562" y="5809882"/>
                  <a:pt x="549681" y="5804842"/>
                </a:cubicBezTo>
                <a:cubicBezTo>
                  <a:pt x="540680" y="5804842"/>
                  <a:pt x="532039" y="5804482"/>
                  <a:pt x="522679" y="5804482"/>
                </a:cubicBezTo>
                <a:cubicBezTo>
                  <a:pt x="472994" y="5805922"/>
                  <a:pt x="423310" y="5805562"/>
                  <a:pt x="373625" y="5799081"/>
                </a:cubicBezTo>
                <a:cubicBezTo>
                  <a:pt x="371825" y="5799081"/>
                  <a:pt x="370025" y="5799081"/>
                  <a:pt x="368225" y="5799081"/>
                </a:cubicBezTo>
                <a:cubicBezTo>
                  <a:pt x="336902" y="5803762"/>
                  <a:pt x="307019" y="5819243"/>
                  <a:pt x="273176" y="5810603"/>
                </a:cubicBezTo>
                <a:cubicBezTo>
                  <a:pt x="254814" y="5805922"/>
                  <a:pt x="237533" y="5802322"/>
                  <a:pt x="224211" y="5788280"/>
                </a:cubicBezTo>
                <a:cubicBezTo>
                  <a:pt x="205130" y="5778919"/>
                  <a:pt x="189648" y="5763078"/>
                  <a:pt x="187128" y="5742916"/>
                </a:cubicBezTo>
                <a:cubicBezTo>
                  <a:pt x="182448" y="5708352"/>
                  <a:pt x="160486" y="5691431"/>
                  <a:pt x="132763" y="5678109"/>
                </a:cubicBezTo>
                <a:cubicBezTo>
                  <a:pt x="79478" y="5645706"/>
                  <a:pt x="69397" y="5626984"/>
                  <a:pt x="79478" y="5579820"/>
                </a:cubicBezTo>
                <a:cubicBezTo>
                  <a:pt x="76958" y="5565418"/>
                  <a:pt x="82718" y="5553177"/>
                  <a:pt x="88839" y="5541296"/>
                </a:cubicBezTo>
                <a:cubicBezTo>
                  <a:pt x="100360" y="5518254"/>
                  <a:pt x="106841" y="5493771"/>
                  <a:pt x="112241" y="5468569"/>
                </a:cubicBezTo>
                <a:cubicBezTo>
                  <a:pt x="111881" y="5410243"/>
                  <a:pt x="125202" y="5352998"/>
                  <a:pt x="125202" y="5294312"/>
                </a:cubicBezTo>
                <a:cubicBezTo>
                  <a:pt x="125202" y="5266229"/>
                  <a:pt x="118002" y="5241387"/>
                  <a:pt x="100000" y="5221225"/>
                </a:cubicBezTo>
                <a:cubicBezTo>
                  <a:pt x="69757" y="5187381"/>
                  <a:pt x="53916" y="5146337"/>
                  <a:pt x="35194" y="5106013"/>
                </a:cubicBezTo>
                <a:cubicBezTo>
                  <a:pt x="6392" y="5028246"/>
                  <a:pt x="-8730" y="4948678"/>
                  <a:pt x="5311" y="4865510"/>
                </a:cubicBezTo>
                <a:cubicBezTo>
                  <a:pt x="5311" y="4844267"/>
                  <a:pt x="10712" y="4824466"/>
                  <a:pt x="21153" y="4805744"/>
                </a:cubicBezTo>
                <a:cubicBezTo>
                  <a:pt x="30514" y="4777661"/>
                  <a:pt x="47075" y="4756419"/>
                  <a:pt x="75518" y="4744538"/>
                </a:cubicBezTo>
                <a:cubicBezTo>
                  <a:pt x="107921" y="4730496"/>
                  <a:pt x="136003" y="4708894"/>
                  <a:pt x="164806" y="4688732"/>
                </a:cubicBezTo>
                <a:cubicBezTo>
                  <a:pt x="168766" y="4682612"/>
                  <a:pt x="174527" y="4679731"/>
                  <a:pt x="181367" y="4679011"/>
                </a:cubicBezTo>
                <a:cubicBezTo>
                  <a:pt x="182448" y="4677931"/>
                  <a:pt x="183528" y="4677571"/>
                  <a:pt x="184968" y="4677571"/>
                </a:cubicBezTo>
                <a:cubicBezTo>
                  <a:pt x="200449" y="4665690"/>
                  <a:pt x="206570" y="4648048"/>
                  <a:pt x="212690" y="4630406"/>
                </a:cubicBezTo>
                <a:cubicBezTo>
                  <a:pt x="213770" y="4610244"/>
                  <a:pt x="217011" y="4590803"/>
                  <a:pt x="224211" y="4572081"/>
                </a:cubicBezTo>
                <a:cubicBezTo>
                  <a:pt x="227092" y="4547598"/>
                  <a:pt x="231412" y="4523116"/>
                  <a:pt x="230692" y="4498633"/>
                </a:cubicBezTo>
                <a:cubicBezTo>
                  <a:pt x="230332" y="4476671"/>
                  <a:pt x="227092" y="4456509"/>
                  <a:pt x="213410" y="4438868"/>
                </a:cubicBezTo>
                <a:cubicBezTo>
                  <a:pt x="189648" y="4416185"/>
                  <a:pt x="159045" y="4404304"/>
                  <a:pt x="132403" y="4385582"/>
                </a:cubicBezTo>
                <a:cubicBezTo>
                  <a:pt x="105761" y="4372621"/>
                  <a:pt x="80559" y="4355339"/>
                  <a:pt x="51036" y="4347779"/>
                </a:cubicBezTo>
                <a:cubicBezTo>
                  <a:pt x="30874" y="4342378"/>
                  <a:pt x="28354" y="4324736"/>
                  <a:pt x="31954" y="4306375"/>
                </a:cubicBezTo>
                <a:cubicBezTo>
                  <a:pt x="42395" y="4254529"/>
                  <a:pt x="53196" y="4202324"/>
                  <a:pt x="63637" y="4150119"/>
                </a:cubicBezTo>
                <a:cubicBezTo>
                  <a:pt x="63997" y="4146879"/>
                  <a:pt x="63997" y="4143278"/>
                  <a:pt x="63997" y="4139678"/>
                </a:cubicBezTo>
                <a:cubicBezTo>
                  <a:pt x="64717" y="4119516"/>
                  <a:pt x="62197" y="4098994"/>
                  <a:pt x="68677" y="4079192"/>
                </a:cubicBezTo>
                <a:cubicBezTo>
                  <a:pt x="67597" y="4077752"/>
                  <a:pt x="67957" y="4076672"/>
                  <a:pt x="69037" y="4075592"/>
                </a:cubicBezTo>
                <a:cubicBezTo>
                  <a:pt x="69397" y="4068391"/>
                  <a:pt x="69397" y="4061550"/>
                  <a:pt x="69757" y="4054350"/>
                </a:cubicBezTo>
                <a:cubicBezTo>
                  <a:pt x="70477" y="4016186"/>
                  <a:pt x="66157" y="3978382"/>
                  <a:pt x="74438" y="3940938"/>
                </a:cubicBezTo>
                <a:cubicBezTo>
                  <a:pt x="74078" y="3932658"/>
                  <a:pt x="74078" y="3924737"/>
                  <a:pt x="74078" y="3916816"/>
                </a:cubicBezTo>
                <a:cubicBezTo>
                  <a:pt x="64357" y="3889093"/>
                  <a:pt x="68677" y="3861011"/>
                  <a:pt x="74078" y="3833288"/>
                </a:cubicBezTo>
                <a:lnTo>
                  <a:pt x="72998" y="3832208"/>
                </a:lnTo>
                <a:lnTo>
                  <a:pt x="73718" y="3830768"/>
                </a:lnTo>
                <a:cubicBezTo>
                  <a:pt x="70117" y="3823207"/>
                  <a:pt x="70477" y="3815646"/>
                  <a:pt x="74078" y="3808085"/>
                </a:cubicBezTo>
                <a:cubicBezTo>
                  <a:pt x="74438" y="3755160"/>
                  <a:pt x="74798" y="3701515"/>
                  <a:pt x="76238" y="3648590"/>
                </a:cubicBezTo>
                <a:cubicBezTo>
                  <a:pt x="76598" y="3639589"/>
                  <a:pt x="77678" y="3628788"/>
                  <a:pt x="85239" y="3621227"/>
                </a:cubicBezTo>
                <a:cubicBezTo>
                  <a:pt x="94600" y="3592424"/>
                  <a:pt x="118722" y="3579823"/>
                  <a:pt x="143564" y="3567222"/>
                </a:cubicBezTo>
                <a:cubicBezTo>
                  <a:pt x="145724" y="3562541"/>
                  <a:pt x="149685" y="3561821"/>
                  <a:pt x="154365" y="3562541"/>
                </a:cubicBezTo>
                <a:cubicBezTo>
                  <a:pt x="166606" y="3556781"/>
                  <a:pt x="179567" y="3559301"/>
                  <a:pt x="192168" y="3557861"/>
                </a:cubicBezTo>
                <a:cubicBezTo>
                  <a:pt x="203329" y="3548500"/>
                  <a:pt x="219171" y="3556781"/>
                  <a:pt x="230332" y="3547420"/>
                </a:cubicBezTo>
                <a:cubicBezTo>
                  <a:pt x="226012" y="3543819"/>
                  <a:pt x="221691" y="3540219"/>
                  <a:pt x="217731" y="3536979"/>
                </a:cubicBezTo>
                <a:cubicBezTo>
                  <a:pt x="212690" y="3536619"/>
                  <a:pt x="207650" y="3536619"/>
                  <a:pt x="202609" y="3536259"/>
                </a:cubicBezTo>
                <a:cubicBezTo>
                  <a:pt x="190368" y="3536259"/>
                  <a:pt x="177767" y="3536259"/>
                  <a:pt x="165526" y="3536259"/>
                </a:cubicBezTo>
                <a:cubicBezTo>
                  <a:pt x="147164" y="3539859"/>
                  <a:pt x="130243" y="3535899"/>
                  <a:pt x="115841" y="3523657"/>
                </a:cubicBezTo>
                <a:cubicBezTo>
                  <a:pt x="92440" y="3504936"/>
                  <a:pt x="98200" y="3472172"/>
                  <a:pt x="126642" y="3463171"/>
                </a:cubicBezTo>
                <a:cubicBezTo>
                  <a:pt x="140684" y="3458131"/>
                  <a:pt x="155445" y="3454171"/>
                  <a:pt x="170567" y="3456691"/>
                </a:cubicBezTo>
                <a:cubicBezTo>
                  <a:pt x="186048" y="3452730"/>
                  <a:pt x="201170" y="3449130"/>
                  <a:pt x="216291" y="3445170"/>
                </a:cubicBezTo>
                <a:cubicBezTo>
                  <a:pt x="218091" y="3444090"/>
                  <a:pt x="219891" y="3443370"/>
                  <a:pt x="221691" y="3443009"/>
                </a:cubicBezTo>
                <a:cubicBezTo>
                  <a:pt x="268135" y="3425008"/>
                  <a:pt x="317100" y="3417807"/>
                  <a:pt x="366785" y="3413127"/>
                </a:cubicBezTo>
                <a:cubicBezTo>
                  <a:pt x="394867" y="3402325"/>
                  <a:pt x="423310" y="3393685"/>
                  <a:pt x="453552" y="3392244"/>
                </a:cubicBezTo>
                <a:cubicBezTo>
                  <a:pt x="462193" y="3388284"/>
                  <a:pt x="471194" y="3386124"/>
                  <a:pt x="480555" y="3387204"/>
                </a:cubicBezTo>
                <a:cubicBezTo>
                  <a:pt x="481635" y="3386124"/>
                  <a:pt x="483435" y="3385764"/>
                  <a:pt x="484875" y="3386484"/>
                </a:cubicBezTo>
                <a:cubicBezTo>
                  <a:pt x="496756" y="3380723"/>
                  <a:pt x="509717" y="3378203"/>
                  <a:pt x="523039" y="3376403"/>
                </a:cubicBezTo>
                <a:cubicBezTo>
                  <a:pt x="534560" y="3369922"/>
                  <a:pt x="546441" y="3365962"/>
                  <a:pt x="559762" y="3365602"/>
                </a:cubicBezTo>
                <a:cubicBezTo>
                  <a:pt x="577044" y="3358401"/>
                  <a:pt x="595045" y="3354801"/>
                  <a:pt x="613407" y="3355161"/>
                </a:cubicBezTo>
                <a:cubicBezTo>
                  <a:pt x="617007" y="3354801"/>
                  <a:pt x="620248" y="3354801"/>
                  <a:pt x="623488" y="3354441"/>
                </a:cubicBezTo>
                <a:cubicBezTo>
                  <a:pt x="632129" y="3349400"/>
                  <a:pt x="641490" y="3349400"/>
                  <a:pt x="650851" y="3349400"/>
                </a:cubicBezTo>
                <a:cubicBezTo>
                  <a:pt x="655891" y="3347600"/>
                  <a:pt x="661291" y="3345440"/>
                  <a:pt x="666332" y="3343640"/>
                </a:cubicBezTo>
                <a:cubicBezTo>
                  <a:pt x="666332" y="3342560"/>
                  <a:pt x="666332" y="3341119"/>
                  <a:pt x="665972" y="3340039"/>
                </a:cubicBezTo>
                <a:cubicBezTo>
                  <a:pt x="664532" y="3340399"/>
                  <a:pt x="663091" y="3340039"/>
                  <a:pt x="661651" y="3338959"/>
                </a:cubicBezTo>
                <a:cubicBezTo>
                  <a:pt x="642570" y="3337879"/>
                  <a:pt x="623488" y="3336799"/>
                  <a:pt x="604406" y="3336079"/>
                </a:cubicBezTo>
                <a:lnTo>
                  <a:pt x="604046" y="3336079"/>
                </a:lnTo>
                <a:cubicBezTo>
                  <a:pt x="602246" y="3335359"/>
                  <a:pt x="599726" y="3334639"/>
                  <a:pt x="597565" y="3333919"/>
                </a:cubicBezTo>
                <a:cubicBezTo>
                  <a:pt x="582084" y="3334999"/>
                  <a:pt x="567323" y="3331399"/>
                  <a:pt x="554002" y="3323478"/>
                </a:cubicBezTo>
                <a:cubicBezTo>
                  <a:pt x="525559" y="3320597"/>
                  <a:pt x="496396" y="3327078"/>
                  <a:pt x="468314" y="3318797"/>
                </a:cubicBezTo>
                <a:cubicBezTo>
                  <a:pt x="465073" y="3318437"/>
                  <a:pt x="462193" y="3318077"/>
                  <a:pt x="458953" y="3317357"/>
                </a:cubicBezTo>
                <a:cubicBezTo>
                  <a:pt x="419349" y="3315917"/>
                  <a:pt x="379746" y="3314477"/>
                  <a:pt x="339782" y="3313037"/>
                </a:cubicBezTo>
                <a:cubicBezTo>
                  <a:pt x="323940" y="3313397"/>
                  <a:pt x="308099" y="3315917"/>
                  <a:pt x="292978" y="3307636"/>
                </a:cubicBezTo>
                <a:cubicBezTo>
                  <a:pt x="276776" y="3306196"/>
                  <a:pt x="262375" y="3299715"/>
                  <a:pt x="248694" y="3291795"/>
                </a:cubicBezTo>
                <a:cubicBezTo>
                  <a:pt x="220971" y="3289994"/>
                  <a:pt x="192889" y="3288194"/>
                  <a:pt x="165166" y="3286394"/>
                </a:cubicBezTo>
                <a:cubicBezTo>
                  <a:pt x="139964" y="3283514"/>
                  <a:pt x="115841" y="3277753"/>
                  <a:pt x="90279" y="3276313"/>
                </a:cubicBezTo>
                <a:cubicBezTo>
                  <a:pt x="63277" y="3274873"/>
                  <a:pt x="47435" y="3243190"/>
                  <a:pt x="48515" y="3205746"/>
                </a:cubicBezTo>
                <a:cubicBezTo>
                  <a:pt x="47435" y="3152821"/>
                  <a:pt x="42755" y="3099896"/>
                  <a:pt x="50676" y="3046971"/>
                </a:cubicBezTo>
                <a:cubicBezTo>
                  <a:pt x="49235" y="3043370"/>
                  <a:pt x="49235" y="3038690"/>
                  <a:pt x="52836" y="3032929"/>
                </a:cubicBezTo>
                <a:cubicBezTo>
                  <a:pt x="52836" y="2993325"/>
                  <a:pt x="53196" y="2953001"/>
                  <a:pt x="53196" y="2912317"/>
                </a:cubicBezTo>
                <a:cubicBezTo>
                  <a:pt x="53196" y="2853992"/>
                  <a:pt x="52836" y="2795306"/>
                  <a:pt x="53196" y="2736620"/>
                </a:cubicBezTo>
                <a:cubicBezTo>
                  <a:pt x="53196" y="2725099"/>
                  <a:pt x="55356" y="2713578"/>
                  <a:pt x="62557" y="2703857"/>
                </a:cubicBezTo>
                <a:cubicBezTo>
                  <a:pt x="73718" y="2676134"/>
                  <a:pt x="99640" y="2668933"/>
                  <a:pt x="124122" y="2663173"/>
                </a:cubicBezTo>
                <a:cubicBezTo>
                  <a:pt x="157965" y="2654892"/>
                  <a:pt x="192168" y="2644811"/>
                  <a:pt x="228172" y="2645171"/>
                </a:cubicBezTo>
                <a:cubicBezTo>
                  <a:pt x="230692" y="2644091"/>
                  <a:pt x="233212" y="2643371"/>
                  <a:pt x="236092" y="2643011"/>
                </a:cubicBezTo>
                <a:cubicBezTo>
                  <a:pt x="253374" y="2638691"/>
                  <a:pt x="270656" y="2634010"/>
                  <a:pt x="287937" y="2629689"/>
                </a:cubicBezTo>
                <a:cubicBezTo>
                  <a:pt x="321420" y="2615288"/>
                  <a:pt x="354543" y="2600527"/>
                  <a:pt x="388026" y="2586125"/>
                </a:cubicBezTo>
                <a:cubicBezTo>
                  <a:pt x="390187" y="2580725"/>
                  <a:pt x="407828" y="2576764"/>
                  <a:pt x="388386" y="2569564"/>
                </a:cubicBezTo>
                <a:cubicBezTo>
                  <a:pt x="378305" y="2565603"/>
                  <a:pt x="368585" y="2559843"/>
                  <a:pt x="361744" y="2550122"/>
                </a:cubicBezTo>
                <a:cubicBezTo>
                  <a:pt x="327181" y="2532840"/>
                  <a:pt x="297658" y="2506557"/>
                  <a:pt x="260935" y="2493236"/>
                </a:cubicBezTo>
                <a:cubicBezTo>
                  <a:pt x="251574" y="2489996"/>
                  <a:pt x="243293" y="2481715"/>
                  <a:pt x="238973" y="2471274"/>
                </a:cubicBezTo>
                <a:cubicBezTo>
                  <a:pt x="221691" y="2451112"/>
                  <a:pt x="201529" y="2434550"/>
                  <a:pt x="181007" y="2417989"/>
                </a:cubicBezTo>
                <a:cubicBezTo>
                  <a:pt x="162286" y="2402867"/>
                  <a:pt x="149685" y="2382345"/>
                  <a:pt x="143564" y="2358583"/>
                </a:cubicBezTo>
                <a:cubicBezTo>
                  <a:pt x="128443" y="2338061"/>
                  <a:pt x="127723" y="2314658"/>
                  <a:pt x="127003" y="2290176"/>
                </a:cubicBezTo>
                <a:cubicBezTo>
                  <a:pt x="126642" y="2268934"/>
                  <a:pt x="132403" y="2246252"/>
                  <a:pt x="121962" y="2225370"/>
                </a:cubicBezTo>
                <a:cubicBezTo>
                  <a:pt x="120522" y="2223210"/>
                  <a:pt x="119082" y="2221049"/>
                  <a:pt x="117282" y="2219249"/>
                </a:cubicBezTo>
                <a:cubicBezTo>
                  <a:pt x="56076" y="2172445"/>
                  <a:pt x="58596" y="2107278"/>
                  <a:pt x="64717" y="2041032"/>
                </a:cubicBezTo>
                <a:cubicBezTo>
                  <a:pt x="67237" y="2012589"/>
                  <a:pt x="89199" y="1997467"/>
                  <a:pt x="110441" y="1983066"/>
                </a:cubicBezTo>
                <a:cubicBezTo>
                  <a:pt x="115481" y="1979466"/>
                  <a:pt x="125563" y="1979466"/>
                  <a:pt x="120522" y="1968665"/>
                </a:cubicBezTo>
                <a:cubicBezTo>
                  <a:pt x="112961" y="1966864"/>
                  <a:pt x="106121" y="1964344"/>
                  <a:pt x="101080" y="1958944"/>
                </a:cubicBezTo>
                <a:cubicBezTo>
                  <a:pt x="84519" y="1953183"/>
                  <a:pt x="84159" y="1939142"/>
                  <a:pt x="86319" y="1926180"/>
                </a:cubicBezTo>
                <a:cubicBezTo>
                  <a:pt x="96040" y="1869295"/>
                  <a:pt x="89919" y="1812049"/>
                  <a:pt x="89199" y="1754803"/>
                </a:cubicBezTo>
                <a:cubicBezTo>
                  <a:pt x="83079" y="1705839"/>
                  <a:pt x="75518" y="1656514"/>
                  <a:pt x="74078" y="1606829"/>
                </a:cubicBezTo>
                <a:cubicBezTo>
                  <a:pt x="65437" y="1578746"/>
                  <a:pt x="69757" y="1549943"/>
                  <a:pt x="68677" y="1521501"/>
                </a:cubicBezTo>
                <a:cubicBezTo>
                  <a:pt x="60396" y="1489457"/>
                  <a:pt x="64357" y="1456334"/>
                  <a:pt x="64717" y="1423931"/>
                </a:cubicBezTo>
                <a:cubicBezTo>
                  <a:pt x="64717" y="1419971"/>
                  <a:pt x="64717" y="1416370"/>
                  <a:pt x="64717" y="1412770"/>
                </a:cubicBezTo>
                <a:cubicBezTo>
                  <a:pt x="64357" y="1403769"/>
                  <a:pt x="64357" y="1395128"/>
                  <a:pt x="64357" y="1386127"/>
                </a:cubicBezTo>
                <a:cubicBezTo>
                  <a:pt x="64357" y="1382887"/>
                  <a:pt x="64357" y="1379287"/>
                  <a:pt x="64357" y="1375686"/>
                </a:cubicBezTo>
                <a:cubicBezTo>
                  <a:pt x="64357" y="1370286"/>
                  <a:pt x="64357" y="1364885"/>
                  <a:pt x="64357" y="1359485"/>
                </a:cubicBezTo>
                <a:cubicBezTo>
                  <a:pt x="64357" y="1354084"/>
                  <a:pt x="64357" y="1349044"/>
                  <a:pt x="63997" y="1343283"/>
                </a:cubicBezTo>
                <a:cubicBezTo>
                  <a:pt x="63997" y="1341843"/>
                  <a:pt x="63997" y="1340043"/>
                  <a:pt x="63997" y="1338243"/>
                </a:cubicBezTo>
                <a:cubicBezTo>
                  <a:pt x="54276" y="1277397"/>
                  <a:pt x="55356" y="1216551"/>
                  <a:pt x="63637" y="1155705"/>
                </a:cubicBezTo>
                <a:cubicBezTo>
                  <a:pt x="62557" y="1154264"/>
                  <a:pt x="62917" y="1152824"/>
                  <a:pt x="63997" y="1151384"/>
                </a:cubicBezTo>
                <a:cubicBezTo>
                  <a:pt x="65797" y="1108180"/>
                  <a:pt x="89199" y="1073616"/>
                  <a:pt x="110081" y="1038333"/>
                </a:cubicBezTo>
                <a:cubicBezTo>
                  <a:pt x="110081" y="1036533"/>
                  <a:pt x="110801" y="1035093"/>
                  <a:pt x="111881" y="1034013"/>
                </a:cubicBezTo>
                <a:cubicBezTo>
                  <a:pt x="117642" y="987208"/>
                  <a:pt x="90279" y="942564"/>
                  <a:pt x="101800" y="895399"/>
                </a:cubicBezTo>
                <a:cubicBezTo>
                  <a:pt x="102520" y="866956"/>
                  <a:pt x="101800" y="839953"/>
                  <a:pt x="67237" y="829872"/>
                </a:cubicBezTo>
                <a:cubicBezTo>
                  <a:pt x="57516" y="826992"/>
                  <a:pt x="57876" y="815471"/>
                  <a:pt x="57876" y="806830"/>
                </a:cubicBezTo>
                <a:cubicBezTo>
                  <a:pt x="58236" y="774067"/>
                  <a:pt x="58956" y="741304"/>
                  <a:pt x="59317" y="708541"/>
                </a:cubicBezTo>
                <a:cubicBezTo>
                  <a:pt x="59676" y="683338"/>
                  <a:pt x="54996" y="657776"/>
                  <a:pt x="61837" y="633293"/>
                </a:cubicBezTo>
                <a:cubicBezTo>
                  <a:pt x="62197" y="631133"/>
                  <a:pt x="62557" y="628973"/>
                  <a:pt x="63637" y="627172"/>
                </a:cubicBezTo>
                <a:cubicBezTo>
                  <a:pt x="63637" y="606290"/>
                  <a:pt x="63997" y="585408"/>
                  <a:pt x="64357" y="564526"/>
                </a:cubicBezTo>
                <a:cubicBezTo>
                  <a:pt x="58956" y="516282"/>
                  <a:pt x="57876" y="468397"/>
                  <a:pt x="58956" y="420512"/>
                </a:cubicBezTo>
                <a:cubicBezTo>
                  <a:pt x="58956" y="413312"/>
                  <a:pt x="58956" y="406111"/>
                  <a:pt x="58596" y="398910"/>
                </a:cubicBezTo>
                <a:lnTo>
                  <a:pt x="58236" y="389909"/>
                </a:lnTo>
                <a:cubicBezTo>
                  <a:pt x="50316" y="357506"/>
                  <a:pt x="52836" y="325103"/>
                  <a:pt x="52476" y="292340"/>
                </a:cubicBezTo>
                <a:cubicBezTo>
                  <a:pt x="45275" y="251656"/>
                  <a:pt x="48515" y="210612"/>
                  <a:pt x="47435" y="169207"/>
                </a:cubicBezTo>
                <a:cubicBezTo>
                  <a:pt x="39515" y="137884"/>
                  <a:pt x="42035" y="105121"/>
                  <a:pt x="37354" y="73438"/>
                </a:cubicBezTo>
                <a:cubicBezTo>
                  <a:pt x="35914" y="64437"/>
                  <a:pt x="38434" y="55796"/>
                  <a:pt x="48515" y="52196"/>
                </a:cubicBezTo>
                <a:cubicBezTo>
                  <a:pt x="66877" y="39235"/>
                  <a:pt x="85239" y="47516"/>
                  <a:pt x="103240" y="51476"/>
                </a:cubicBezTo>
                <a:cubicBezTo>
                  <a:pt x="104680" y="50396"/>
                  <a:pt x="105761" y="50396"/>
                  <a:pt x="106841" y="51836"/>
                </a:cubicBezTo>
                <a:cubicBezTo>
                  <a:pt x="128803" y="51476"/>
                  <a:pt x="150405" y="52916"/>
                  <a:pt x="170927" y="62637"/>
                </a:cubicBezTo>
                <a:cubicBezTo>
                  <a:pt x="192168" y="69838"/>
                  <a:pt x="213410" y="77038"/>
                  <a:pt x="235012" y="83879"/>
                </a:cubicBezTo>
                <a:cubicBezTo>
                  <a:pt x="269215" y="91800"/>
                  <a:pt x="294418" y="117002"/>
                  <a:pt x="326101" y="130684"/>
                </a:cubicBezTo>
                <a:cubicBezTo>
                  <a:pt x="358504" y="145445"/>
                  <a:pt x="393787" y="134644"/>
                  <a:pt x="426910" y="143285"/>
                </a:cubicBezTo>
                <a:lnTo>
                  <a:pt x="469394" y="142205"/>
                </a:lnTo>
                <a:cubicBezTo>
                  <a:pt x="493156" y="123123"/>
                  <a:pt x="516558" y="103321"/>
                  <a:pt x="540680" y="84239"/>
                </a:cubicBezTo>
                <a:cubicBezTo>
                  <a:pt x="548601" y="78119"/>
                  <a:pt x="557962" y="72718"/>
                  <a:pt x="569483" y="72358"/>
                </a:cubicBezTo>
                <a:cubicBezTo>
                  <a:pt x="628168" y="54356"/>
                  <a:pt x="685774" y="59757"/>
                  <a:pt x="741579" y="83879"/>
                </a:cubicBezTo>
                <a:cubicBezTo>
                  <a:pt x="784062" y="83519"/>
                  <a:pt x="826546" y="87839"/>
                  <a:pt x="868310" y="79919"/>
                </a:cubicBezTo>
                <a:cubicBezTo>
                  <a:pt x="909714" y="71638"/>
                  <a:pt x="950038" y="60837"/>
                  <a:pt x="991081" y="51476"/>
                </a:cubicBezTo>
                <a:cubicBezTo>
                  <a:pt x="996842" y="46075"/>
                  <a:pt x="1002242" y="40675"/>
                  <a:pt x="1008363" y="35274"/>
                </a:cubicBezTo>
                <a:cubicBezTo>
                  <a:pt x="1031045" y="6111"/>
                  <a:pt x="1055887" y="351"/>
                  <a:pt x="1099451" y="13672"/>
                </a:cubicBezTo>
                <a:cubicBezTo>
                  <a:pt x="1136535" y="23753"/>
                  <a:pt x="1176138" y="24473"/>
                  <a:pt x="1211421" y="41035"/>
                </a:cubicBezTo>
                <a:cubicBezTo>
                  <a:pt x="1220422" y="43195"/>
                  <a:pt x="1229423" y="44995"/>
                  <a:pt x="1238064" y="47155"/>
                </a:cubicBezTo>
                <a:cubicBezTo>
                  <a:pt x="1262906" y="50756"/>
                  <a:pt x="1287748" y="54356"/>
                  <a:pt x="1312951" y="57957"/>
                </a:cubicBezTo>
                <a:cubicBezTo>
                  <a:pt x="1330952" y="55436"/>
                  <a:pt x="1348594" y="60117"/>
                  <a:pt x="1366236" y="62997"/>
                </a:cubicBezTo>
                <a:cubicBezTo>
                  <a:pt x="1392158" y="63357"/>
                  <a:pt x="1417720" y="64437"/>
                  <a:pt x="1442563" y="72718"/>
                </a:cubicBezTo>
                <a:cubicBezTo>
                  <a:pt x="1448323" y="72718"/>
                  <a:pt x="1453364" y="73438"/>
                  <a:pt x="1456964" y="78478"/>
                </a:cubicBezTo>
                <a:cubicBezTo>
                  <a:pt x="1471005" y="82439"/>
                  <a:pt x="1483606" y="92160"/>
                  <a:pt x="1499448" y="88920"/>
                </a:cubicBezTo>
                <a:cubicBezTo>
                  <a:pt x="1502328" y="86759"/>
                  <a:pt x="1505208" y="84599"/>
                  <a:pt x="1508089" y="82799"/>
                </a:cubicBezTo>
                <a:cubicBezTo>
                  <a:pt x="1516009" y="74518"/>
                  <a:pt x="1523930" y="65877"/>
                  <a:pt x="1531851" y="57596"/>
                </a:cubicBezTo>
                <a:cubicBezTo>
                  <a:pt x="1536531" y="49316"/>
                  <a:pt x="1543012" y="42835"/>
                  <a:pt x="1552733" y="40675"/>
                </a:cubicBezTo>
                <a:cubicBezTo>
                  <a:pt x="1577215" y="23033"/>
                  <a:pt x="1603137" y="32034"/>
                  <a:pt x="1629420" y="35274"/>
                </a:cubicBezTo>
                <a:cubicBezTo>
                  <a:pt x="1632300" y="35634"/>
                  <a:pt x="1635180" y="35994"/>
                  <a:pt x="1638420" y="36354"/>
                </a:cubicBezTo>
                <a:cubicBezTo>
                  <a:pt x="1647421" y="35634"/>
                  <a:pt x="1654982" y="38155"/>
                  <a:pt x="1660382" y="46075"/>
                </a:cubicBezTo>
                <a:cubicBezTo>
                  <a:pt x="1670824" y="51836"/>
                  <a:pt x="1681264" y="57957"/>
                  <a:pt x="1691705" y="63357"/>
                </a:cubicBezTo>
                <a:cubicBezTo>
                  <a:pt x="1707907" y="60477"/>
                  <a:pt x="1714747" y="78119"/>
                  <a:pt x="1728789" y="79919"/>
                </a:cubicBezTo>
                <a:cubicBezTo>
                  <a:pt x="1758671" y="96120"/>
                  <a:pt x="1793955" y="93960"/>
                  <a:pt x="1824918" y="105841"/>
                </a:cubicBezTo>
                <a:cubicBezTo>
                  <a:pt x="1831398" y="105121"/>
                  <a:pt x="1836439" y="108001"/>
                  <a:pt x="1841119" y="111602"/>
                </a:cubicBezTo>
                <a:cubicBezTo>
                  <a:pt x="1878562" y="136084"/>
                  <a:pt x="1922486" y="131044"/>
                  <a:pt x="1963890" y="137884"/>
                </a:cubicBezTo>
                <a:cubicBezTo>
                  <a:pt x="1985132" y="136084"/>
                  <a:pt x="2002054" y="149045"/>
                  <a:pt x="2020415" y="155526"/>
                </a:cubicBezTo>
                <a:cubicBezTo>
                  <a:pt x="2037697" y="162007"/>
                  <a:pt x="2054618" y="167767"/>
                  <a:pt x="2072260" y="174248"/>
                </a:cubicBezTo>
                <a:cubicBezTo>
                  <a:pt x="2075140" y="174608"/>
                  <a:pt x="2078021" y="174968"/>
                  <a:pt x="2081261" y="175688"/>
                </a:cubicBezTo>
                <a:cubicBezTo>
                  <a:pt x="2087021" y="174968"/>
                  <a:pt x="2092782" y="175328"/>
                  <a:pt x="2097462" y="179648"/>
                </a:cubicBezTo>
                <a:cubicBezTo>
                  <a:pt x="2109343" y="180009"/>
                  <a:pt x="2120864" y="183249"/>
                  <a:pt x="2130585" y="190089"/>
                </a:cubicBezTo>
                <a:cubicBezTo>
                  <a:pt x="2135626" y="192250"/>
                  <a:pt x="2140306" y="194050"/>
                  <a:pt x="2145347" y="196210"/>
                </a:cubicBezTo>
                <a:cubicBezTo>
                  <a:pt x="2162988" y="200171"/>
                  <a:pt x="2178830" y="207371"/>
                  <a:pt x="2193951" y="217092"/>
                </a:cubicBezTo>
                <a:cubicBezTo>
                  <a:pt x="2205472" y="218532"/>
                  <a:pt x="2215913" y="221413"/>
                  <a:pt x="2225274" y="227893"/>
                </a:cubicBezTo>
                <a:cubicBezTo>
                  <a:pt x="2246516" y="230774"/>
                  <a:pt x="2263797" y="241215"/>
                  <a:pt x="2279999" y="254176"/>
                </a:cubicBezTo>
                <a:cubicBezTo>
                  <a:pt x="2308442" y="267497"/>
                  <a:pt x="2339044" y="263897"/>
                  <a:pt x="2368927" y="266057"/>
                </a:cubicBezTo>
                <a:cubicBezTo>
                  <a:pt x="2377208" y="266417"/>
                  <a:pt x="2385129" y="266057"/>
                  <a:pt x="2393049" y="268577"/>
                </a:cubicBezTo>
                <a:cubicBezTo>
                  <a:pt x="2394489" y="268937"/>
                  <a:pt x="2395929" y="269297"/>
                  <a:pt x="2397730" y="270377"/>
                </a:cubicBezTo>
                <a:cubicBezTo>
                  <a:pt x="2420412" y="270377"/>
                  <a:pt x="2443094" y="270377"/>
                  <a:pt x="2465416" y="270377"/>
                </a:cubicBezTo>
                <a:lnTo>
                  <a:pt x="2475857" y="270377"/>
                </a:lnTo>
                <a:cubicBezTo>
                  <a:pt x="2523381" y="259576"/>
                  <a:pt x="2551824" y="224293"/>
                  <a:pt x="2581346" y="190450"/>
                </a:cubicBezTo>
                <a:cubicBezTo>
                  <a:pt x="2584587" y="181089"/>
                  <a:pt x="2590707" y="174248"/>
                  <a:pt x="2598268" y="168487"/>
                </a:cubicBezTo>
                <a:cubicBezTo>
                  <a:pt x="2601508" y="164887"/>
                  <a:pt x="2604389" y="161287"/>
                  <a:pt x="2607629" y="158046"/>
                </a:cubicBezTo>
                <a:cubicBezTo>
                  <a:pt x="2615189" y="146885"/>
                  <a:pt x="2622390" y="136084"/>
                  <a:pt x="2629951" y="124923"/>
                </a:cubicBezTo>
                <a:cubicBezTo>
                  <a:pt x="2641472" y="97200"/>
                  <a:pt x="2655873" y="71998"/>
                  <a:pt x="2684316" y="58317"/>
                </a:cubicBezTo>
                <a:cubicBezTo>
                  <a:pt x="2721759" y="35634"/>
                  <a:pt x="2763523" y="24833"/>
                  <a:pt x="2806727" y="18713"/>
                </a:cubicBezTo>
                <a:cubicBezTo>
                  <a:pt x="2822208" y="11512"/>
                  <a:pt x="2838410" y="13312"/>
                  <a:pt x="2855331" y="14392"/>
                </a:cubicBezTo>
                <a:cubicBezTo>
                  <a:pt x="2886654" y="9712"/>
                  <a:pt x="2917617" y="7912"/>
                  <a:pt x="2947140" y="23753"/>
                </a:cubicBezTo>
                <a:cubicBezTo>
                  <a:pt x="2970542" y="36354"/>
                  <a:pt x="2997904" y="26993"/>
                  <a:pt x="3022387" y="35274"/>
                </a:cubicBezTo>
                <a:cubicBezTo>
                  <a:pt x="3068111" y="32394"/>
                  <a:pt x="3094753" y="63717"/>
                  <a:pt x="3122116" y="92520"/>
                </a:cubicBezTo>
                <a:cubicBezTo>
                  <a:pt x="3136877" y="103681"/>
                  <a:pt x="3151278" y="114842"/>
                  <a:pt x="3166040" y="126003"/>
                </a:cubicBezTo>
                <a:cubicBezTo>
                  <a:pt x="3189802" y="144365"/>
                  <a:pt x="3216804" y="137164"/>
                  <a:pt x="3243447" y="136444"/>
                </a:cubicBezTo>
                <a:cubicBezTo>
                  <a:pt x="3243807" y="136444"/>
                  <a:pt x="3243807" y="136444"/>
                  <a:pt x="3243807" y="136444"/>
                </a:cubicBezTo>
                <a:cubicBezTo>
                  <a:pt x="3259288" y="129604"/>
                  <a:pt x="3275130" y="126003"/>
                  <a:pt x="3292411" y="126723"/>
                </a:cubicBezTo>
                <a:cubicBezTo>
                  <a:pt x="3296012" y="126363"/>
                  <a:pt x="3299252" y="126363"/>
                  <a:pt x="3302492" y="126003"/>
                </a:cubicBezTo>
                <a:lnTo>
                  <a:pt x="3334895" y="121323"/>
                </a:lnTo>
                <a:cubicBezTo>
                  <a:pt x="3347856" y="113402"/>
                  <a:pt x="3361178" y="105481"/>
                  <a:pt x="3377019" y="105121"/>
                </a:cubicBezTo>
                <a:cubicBezTo>
                  <a:pt x="3402221" y="98281"/>
                  <a:pt x="3427424" y="91440"/>
                  <a:pt x="3452266" y="84239"/>
                </a:cubicBezTo>
                <a:cubicBezTo>
                  <a:pt x="3460547" y="74518"/>
                  <a:pt x="3474948" y="81719"/>
                  <a:pt x="3483229" y="72718"/>
                </a:cubicBezTo>
                <a:cubicBezTo>
                  <a:pt x="3490069" y="67677"/>
                  <a:pt x="3497630" y="66957"/>
                  <a:pt x="3505911" y="68037"/>
                </a:cubicBezTo>
                <a:cubicBezTo>
                  <a:pt x="3525353" y="62637"/>
                  <a:pt x="3544794" y="57236"/>
                  <a:pt x="3564236" y="51836"/>
                </a:cubicBezTo>
                <a:cubicBezTo>
                  <a:pt x="3568917" y="47516"/>
                  <a:pt x="3574317" y="46075"/>
                  <a:pt x="3580438" y="46795"/>
                </a:cubicBezTo>
                <a:cubicBezTo>
                  <a:pt x="3615361" y="32394"/>
                  <a:pt x="3649564" y="16912"/>
                  <a:pt x="3685207" y="4311"/>
                </a:cubicBezTo>
                <a:cubicBezTo>
                  <a:pt x="3692948" y="1521"/>
                  <a:pt x="3700554" y="216"/>
                  <a:pt x="3708053" y="25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euton" panose="02000503000000000000" pitchFamily="2" charset="2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71" name="Frame 170">
            <a:extLst>
              <a:ext uri="{FF2B5EF4-FFF2-40B4-BE49-F238E27FC236}">
                <a16:creationId xmlns:a16="http://schemas.microsoft.com/office/drawing/2014/main" id="{B594EA2A-1A6C-144D-B4F2-65DD44464D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1B64F-F50C-A14F-93FD-3712C7F01DDB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50000"/>
            </a:schemeClr>
          </a:solidFill>
        </p:grpSpPr>
        <p:sp>
          <p:nvSpPr>
            <p:cNvPr id="3" name="Freeform 519">
              <a:extLst>
                <a:ext uri="{FF2B5EF4-FFF2-40B4-BE49-F238E27FC236}">
                  <a16:creationId xmlns:a16="http://schemas.microsoft.com/office/drawing/2014/main" id="{F3F8722E-F166-A043-BBBE-A05480387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86A4B9B7-0F9A-C24A-A71A-CE244B1B8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19687FE-C013-BC4A-9752-D99C5503BD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58F566E-265C-054B-BB34-524006A70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" name="Freeform 539">
              <a:extLst>
                <a:ext uri="{FF2B5EF4-FFF2-40B4-BE49-F238E27FC236}">
                  <a16:creationId xmlns:a16="http://schemas.microsoft.com/office/drawing/2014/main" id="{9FDA5C33-42B5-4541-8166-0498B076CB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" name="Freeform 567">
              <a:extLst>
                <a:ext uri="{FF2B5EF4-FFF2-40B4-BE49-F238E27FC236}">
                  <a16:creationId xmlns:a16="http://schemas.microsoft.com/office/drawing/2014/main" id="{B00D38DD-7ADD-FB45-9130-9A9319C43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" name="Freeform 526">
              <a:extLst>
                <a:ext uri="{FF2B5EF4-FFF2-40B4-BE49-F238E27FC236}">
                  <a16:creationId xmlns:a16="http://schemas.microsoft.com/office/drawing/2014/main" id="{1DB34C4A-4581-7749-9B10-4983BD29D0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" name="Freeform 523">
              <a:extLst>
                <a:ext uri="{FF2B5EF4-FFF2-40B4-BE49-F238E27FC236}">
                  <a16:creationId xmlns:a16="http://schemas.microsoft.com/office/drawing/2014/main" id="{EF3104C9-CB56-8D41-9FF9-ACA97B1F51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" name="Freeform 544">
              <a:extLst>
                <a:ext uri="{FF2B5EF4-FFF2-40B4-BE49-F238E27FC236}">
                  <a16:creationId xmlns:a16="http://schemas.microsoft.com/office/drawing/2014/main" id="{CFE60ACD-7F13-0C48-82AF-32DB57BB1A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" name="Freeform 518">
              <a:extLst>
                <a:ext uri="{FF2B5EF4-FFF2-40B4-BE49-F238E27FC236}">
                  <a16:creationId xmlns:a16="http://schemas.microsoft.com/office/drawing/2014/main" id="{78ADBE93-719E-F348-9A54-43565C4217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" name="Freeform 566">
              <a:extLst>
                <a:ext uri="{FF2B5EF4-FFF2-40B4-BE49-F238E27FC236}">
                  <a16:creationId xmlns:a16="http://schemas.microsoft.com/office/drawing/2014/main" id="{6C1E3512-890D-F441-989C-9872B05D16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B718B34A-01C0-094D-9606-09F8A22D95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263BA837-7972-7C4E-9A1F-BE591CF6F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1C086276-E6D6-DE48-81AD-F2DEE6D4E9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" name="Freeform 534">
              <a:extLst>
                <a:ext uri="{FF2B5EF4-FFF2-40B4-BE49-F238E27FC236}">
                  <a16:creationId xmlns:a16="http://schemas.microsoft.com/office/drawing/2014/main" id="{AEBF0DC8-A62E-6846-BF1D-472C7CCEE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" name="Freeform 565">
              <a:extLst>
                <a:ext uri="{FF2B5EF4-FFF2-40B4-BE49-F238E27FC236}">
                  <a16:creationId xmlns:a16="http://schemas.microsoft.com/office/drawing/2014/main" id="{190F8227-D878-0040-8D0F-345A1808BD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" name="Freeform 629">
              <a:extLst>
                <a:ext uri="{FF2B5EF4-FFF2-40B4-BE49-F238E27FC236}">
                  <a16:creationId xmlns:a16="http://schemas.microsoft.com/office/drawing/2014/main" id="{FA45BEBB-AB97-0D4F-BC2B-950DD70418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" name="Freeform 608">
              <a:extLst>
                <a:ext uri="{FF2B5EF4-FFF2-40B4-BE49-F238E27FC236}">
                  <a16:creationId xmlns:a16="http://schemas.microsoft.com/office/drawing/2014/main" id="{157F251D-865B-BB4C-B5C4-93A0CA642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" name="Freeform 522">
              <a:extLst>
                <a:ext uri="{FF2B5EF4-FFF2-40B4-BE49-F238E27FC236}">
                  <a16:creationId xmlns:a16="http://schemas.microsoft.com/office/drawing/2014/main" id="{C35D2D8D-F2DB-7042-B600-B76DF7E350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" name="Freeform 542">
              <a:extLst>
                <a:ext uri="{FF2B5EF4-FFF2-40B4-BE49-F238E27FC236}">
                  <a16:creationId xmlns:a16="http://schemas.microsoft.com/office/drawing/2014/main" id="{9DD23CDF-1970-D644-8E2E-1F512B8BA6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" name="Freeform 517">
              <a:extLst>
                <a:ext uri="{FF2B5EF4-FFF2-40B4-BE49-F238E27FC236}">
                  <a16:creationId xmlns:a16="http://schemas.microsoft.com/office/drawing/2014/main" id="{F0A98C0F-64D6-8F46-8EFC-D08AD66B1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" name="Freeform 543">
              <a:extLst>
                <a:ext uri="{FF2B5EF4-FFF2-40B4-BE49-F238E27FC236}">
                  <a16:creationId xmlns:a16="http://schemas.microsoft.com/office/drawing/2014/main" id="{CBEAF52F-9F6A-8B40-88C6-9F64BEF023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500B85AC-4F88-5743-B68C-C62C25F8A2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" name="Freeform 524">
              <a:extLst>
                <a:ext uri="{FF2B5EF4-FFF2-40B4-BE49-F238E27FC236}">
                  <a16:creationId xmlns:a16="http://schemas.microsoft.com/office/drawing/2014/main" id="{535360E5-01AA-6B4F-ADDA-57E2072C9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" name="Freeform 533">
              <a:extLst>
                <a:ext uri="{FF2B5EF4-FFF2-40B4-BE49-F238E27FC236}">
                  <a16:creationId xmlns:a16="http://schemas.microsoft.com/office/drawing/2014/main" id="{B5804E63-2E09-F045-9D50-3469C96C3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" name="Freeform 573">
              <a:extLst>
                <a:ext uri="{FF2B5EF4-FFF2-40B4-BE49-F238E27FC236}">
                  <a16:creationId xmlns:a16="http://schemas.microsoft.com/office/drawing/2014/main" id="{0F7BA769-F3CA-274B-89C6-91BFDA51B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" name="Freeform 90">
              <a:extLst>
                <a:ext uri="{FF2B5EF4-FFF2-40B4-BE49-F238E27FC236}">
                  <a16:creationId xmlns:a16="http://schemas.microsoft.com/office/drawing/2014/main" id="{E2532CBC-F4AF-1844-B2C9-F9F0942F1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" name="Freeform 613">
              <a:extLst>
                <a:ext uri="{FF2B5EF4-FFF2-40B4-BE49-F238E27FC236}">
                  <a16:creationId xmlns:a16="http://schemas.microsoft.com/office/drawing/2014/main" id="{D10BD182-B2CD-944F-BB67-DDAA3DEA3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" name="Freeform 552">
              <a:extLst>
                <a:ext uri="{FF2B5EF4-FFF2-40B4-BE49-F238E27FC236}">
                  <a16:creationId xmlns:a16="http://schemas.microsoft.com/office/drawing/2014/main" id="{2A37B916-904F-CC41-BABB-106F4CA35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" name="Freeform 618">
              <a:extLst>
                <a:ext uri="{FF2B5EF4-FFF2-40B4-BE49-F238E27FC236}">
                  <a16:creationId xmlns:a16="http://schemas.microsoft.com/office/drawing/2014/main" id="{BC7ED50A-A3AD-5248-BECD-8DD0751F47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" name="Freeform 563">
              <a:extLst>
                <a:ext uri="{FF2B5EF4-FFF2-40B4-BE49-F238E27FC236}">
                  <a16:creationId xmlns:a16="http://schemas.microsoft.com/office/drawing/2014/main" id="{D3368C45-F9D5-A04E-AB50-6FA2B40633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4" name="Freeform 550">
              <a:extLst>
                <a:ext uri="{FF2B5EF4-FFF2-40B4-BE49-F238E27FC236}">
                  <a16:creationId xmlns:a16="http://schemas.microsoft.com/office/drawing/2014/main" id="{7444ECEB-43AC-BC4A-A05E-ACCCE00A47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5" name="Freeform 556">
              <a:extLst>
                <a:ext uri="{FF2B5EF4-FFF2-40B4-BE49-F238E27FC236}">
                  <a16:creationId xmlns:a16="http://schemas.microsoft.com/office/drawing/2014/main" id="{DBA59546-67BA-E54C-A9BE-DEA32727B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99F0858E-5BA8-A348-B80F-486302CBCD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" name="Freeform 570">
              <a:extLst>
                <a:ext uri="{FF2B5EF4-FFF2-40B4-BE49-F238E27FC236}">
                  <a16:creationId xmlns:a16="http://schemas.microsoft.com/office/drawing/2014/main" id="{D741A7D6-2C69-F34B-85A7-7CF3C58EA4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" name="Freeform 558">
              <a:extLst>
                <a:ext uri="{FF2B5EF4-FFF2-40B4-BE49-F238E27FC236}">
                  <a16:creationId xmlns:a16="http://schemas.microsoft.com/office/drawing/2014/main" id="{408D8D82-2CC2-A64B-9C82-E288F587A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" name="Freeform 568">
              <a:extLst>
                <a:ext uri="{FF2B5EF4-FFF2-40B4-BE49-F238E27FC236}">
                  <a16:creationId xmlns:a16="http://schemas.microsoft.com/office/drawing/2014/main" id="{5D243EBC-D934-6D4F-B987-2EC35F2EE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" name="Freeform 551">
              <a:extLst>
                <a:ext uri="{FF2B5EF4-FFF2-40B4-BE49-F238E27FC236}">
                  <a16:creationId xmlns:a16="http://schemas.microsoft.com/office/drawing/2014/main" id="{69EEF0EC-6AC5-B24C-B7B4-1A6FF67DB6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" name="Freeform 557">
              <a:extLst>
                <a:ext uri="{FF2B5EF4-FFF2-40B4-BE49-F238E27FC236}">
                  <a16:creationId xmlns:a16="http://schemas.microsoft.com/office/drawing/2014/main" id="{EF38AA5D-D2D7-524F-8EC0-62301E1D4E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" name="Freeform 571">
              <a:extLst>
                <a:ext uri="{FF2B5EF4-FFF2-40B4-BE49-F238E27FC236}">
                  <a16:creationId xmlns:a16="http://schemas.microsoft.com/office/drawing/2014/main" id="{DECCEE7F-56E1-F244-A69A-9F61FE227B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" name="Freeform 152">
              <a:extLst>
                <a:ext uri="{FF2B5EF4-FFF2-40B4-BE49-F238E27FC236}">
                  <a16:creationId xmlns:a16="http://schemas.microsoft.com/office/drawing/2014/main" id="{BFAC1FE2-4540-5C43-9D6A-75F071F7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" name="Freeform 153">
              <a:extLst>
                <a:ext uri="{FF2B5EF4-FFF2-40B4-BE49-F238E27FC236}">
                  <a16:creationId xmlns:a16="http://schemas.microsoft.com/office/drawing/2014/main" id="{A0C38B01-A027-B744-BCAC-C4EB31CCB3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" name="Freeform 564">
              <a:extLst>
                <a:ext uri="{FF2B5EF4-FFF2-40B4-BE49-F238E27FC236}">
                  <a16:creationId xmlns:a16="http://schemas.microsoft.com/office/drawing/2014/main" id="{3AE479BA-AAF4-564C-AFA3-D1F95F9F9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" name="Freeform 157">
              <a:extLst>
                <a:ext uri="{FF2B5EF4-FFF2-40B4-BE49-F238E27FC236}">
                  <a16:creationId xmlns:a16="http://schemas.microsoft.com/office/drawing/2014/main" id="{A1630F96-7A47-7C42-8AC7-2C1F9FCA3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" name="Freeform 168">
              <a:extLst>
                <a:ext uri="{FF2B5EF4-FFF2-40B4-BE49-F238E27FC236}">
                  <a16:creationId xmlns:a16="http://schemas.microsoft.com/office/drawing/2014/main" id="{C739AB04-8C07-094F-BF69-9E6C9E8A21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" name="Freeform 169">
              <a:extLst>
                <a:ext uri="{FF2B5EF4-FFF2-40B4-BE49-F238E27FC236}">
                  <a16:creationId xmlns:a16="http://schemas.microsoft.com/office/drawing/2014/main" id="{A3D7922B-F531-E448-80BD-854D9ACF07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" name="Freeform 170">
              <a:extLst>
                <a:ext uri="{FF2B5EF4-FFF2-40B4-BE49-F238E27FC236}">
                  <a16:creationId xmlns:a16="http://schemas.microsoft.com/office/drawing/2014/main" id="{FCCEC992-6FCC-5E4F-B4A2-2C6DBCC18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" name="Freeform 597">
              <a:extLst>
                <a:ext uri="{FF2B5EF4-FFF2-40B4-BE49-F238E27FC236}">
                  <a16:creationId xmlns:a16="http://schemas.microsoft.com/office/drawing/2014/main" id="{DF1E5B20-95D1-824C-8D77-7DBCEE774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" name="Freeform 653">
              <a:extLst>
                <a:ext uri="{FF2B5EF4-FFF2-40B4-BE49-F238E27FC236}">
                  <a16:creationId xmlns:a16="http://schemas.microsoft.com/office/drawing/2014/main" id="{79A062AA-B87A-6A4B-9297-CB6071353E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" name="Freeform 654">
              <a:extLst>
                <a:ext uri="{FF2B5EF4-FFF2-40B4-BE49-F238E27FC236}">
                  <a16:creationId xmlns:a16="http://schemas.microsoft.com/office/drawing/2014/main" id="{70F4256A-CBD4-BE47-8545-C72CCEA5E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" name="Freeform 584">
              <a:extLst>
                <a:ext uri="{FF2B5EF4-FFF2-40B4-BE49-F238E27FC236}">
                  <a16:creationId xmlns:a16="http://schemas.microsoft.com/office/drawing/2014/main" id="{90FD64A3-9E11-844E-89C9-9793FC396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4" name="Freeform 582">
              <a:extLst>
                <a:ext uri="{FF2B5EF4-FFF2-40B4-BE49-F238E27FC236}">
                  <a16:creationId xmlns:a16="http://schemas.microsoft.com/office/drawing/2014/main" id="{3300476F-DDBA-394B-86D7-EAB470A4E2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5" name="Freeform 583">
              <a:extLst>
                <a:ext uri="{FF2B5EF4-FFF2-40B4-BE49-F238E27FC236}">
                  <a16:creationId xmlns:a16="http://schemas.microsoft.com/office/drawing/2014/main" id="{3CDEBAB4-F679-0B40-BF17-AC11518B0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6" name="Freeform 585">
              <a:extLst>
                <a:ext uri="{FF2B5EF4-FFF2-40B4-BE49-F238E27FC236}">
                  <a16:creationId xmlns:a16="http://schemas.microsoft.com/office/drawing/2014/main" id="{80200FCC-18BE-7C4A-A5C1-30182562B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7" name="Freeform 592">
              <a:extLst>
                <a:ext uri="{FF2B5EF4-FFF2-40B4-BE49-F238E27FC236}">
                  <a16:creationId xmlns:a16="http://schemas.microsoft.com/office/drawing/2014/main" id="{852A15CE-A57C-FA42-AD74-A865CEE40D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8" name="Freeform 202">
              <a:extLst>
                <a:ext uri="{FF2B5EF4-FFF2-40B4-BE49-F238E27FC236}">
                  <a16:creationId xmlns:a16="http://schemas.microsoft.com/office/drawing/2014/main" id="{027F16DD-051F-7D49-9A9B-0AD37B99C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9" name="Freeform 602">
              <a:extLst>
                <a:ext uri="{FF2B5EF4-FFF2-40B4-BE49-F238E27FC236}">
                  <a16:creationId xmlns:a16="http://schemas.microsoft.com/office/drawing/2014/main" id="{D9D4D6DC-2440-8B4A-AF38-5EA55CE303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0" name="Freeform 598">
              <a:extLst>
                <a:ext uri="{FF2B5EF4-FFF2-40B4-BE49-F238E27FC236}">
                  <a16:creationId xmlns:a16="http://schemas.microsoft.com/office/drawing/2014/main" id="{8A2AB66A-5A91-514D-9375-163C8A5232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1" name="Freeform 607">
              <a:extLst>
                <a:ext uri="{FF2B5EF4-FFF2-40B4-BE49-F238E27FC236}">
                  <a16:creationId xmlns:a16="http://schemas.microsoft.com/office/drawing/2014/main" id="{2CCAB4F9-0E1C-8949-85EF-B479320E22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2" name="Freeform 216">
              <a:extLst>
                <a:ext uri="{FF2B5EF4-FFF2-40B4-BE49-F238E27FC236}">
                  <a16:creationId xmlns:a16="http://schemas.microsoft.com/office/drawing/2014/main" id="{0B67AB95-FE12-C948-AACD-4359EC7793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3" name="Freeform 645">
              <a:extLst>
                <a:ext uri="{FF2B5EF4-FFF2-40B4-BE49-F238E27FC236}">
                  <a16:creationId xmlns:a16="http://schemas.microsoft.com/office/drawing/2014/main" id="{55BB15D5-11CF-754C-A13A-D691CF331F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4" name="Freeform 646">
              <a:extLst>
                <a:ext uri="{FF2B5EF4-FFF2-40B4-BE49-F238E27FC236}">
                  <a16:creationId xmlns:a16="http://schemas.microsoft.com/office/drawing/2014/main" id="{788F6A12-75E7-5A4F-9CD1-CCA786AB0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5" name="Freeform 639">
              <a:extLst>
                <a:ext uri="{FF2B5EF4-FFF2-40B4-BE49-F238E27FC236}">
                  <a16:creationId xmlns:a16="http://schemas.microsoft.com/office/drawing/2014/main" id="{D4561A33-D2CB-7649-9FBC-6E9DCCBAF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6" name="Freeform 641">
              <a:extLst>
                <a:ext uri="{FF2B5EF4-FFF2-40B4-BE49-F238E27FC236}">
                  <a16:creationId xmlns:a16="http://schemas.microsoft.com/office/drawing/2014/main" id="{8CBD4B6C-3E29-2D4B-9006-0208C22CA8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7" name="Freeform 638">
              <a:extLst>
                <a:ext uri="{FF2B5EF4-FFF2-40B4-BE49-F238E27FC236}">
                  <a16:creationId xmlns:a16="http://schemas.microsoft.com/office/drawing/2014/main" id="{D5F8C3E0-9C78-EE4B-800E-62352344A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8" name="Freeform 642">
              <a:extLst>
                <a:ext uri="{FF2B5EF4-FFF2-40B4-BE49-F238E27FC236}">
                  <a16:creationId xmlns:a16="http://schemas.microsoft.com/office/drawing/2014/main" id="{D6752E19-78FA-A14C-B48F-1B404EE17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9" name="Freeform 248">
              <a:extLst>
                <a:ext uri="{FF2B5EF4-FFF2-40B4-BE49-F238E27FC236}">
                  <a16:creationId xmlns:a16="http://schemas.microsoft.com/office/drawing/2014/main" id="{05E8AAE9-351B-2D4B-B432-DBD27F306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0" name="Freeform 249">
              <a:extLst>
                <a:ext uri="{FF2B5EF4-FFF2-40B4-BE49-F238E27FC236}">
                  <a16:creationId xmlns:a16="http://schemas.microsoft.com/office/drawing/2014/main" id="{39770EAD-4479-534D-B79C-E2CEC30C7A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1" name="Freeform 640">
              <a:extLst>
                <a:ext uri="{FF2B5EF4-FFF2-40B4-BE49-F238E27FC236}">
                  <a16:creationId xmlns:a16="http://schemas.microsoft.com/office/drawing/2014/main" id="{B1772B95-63B5-D042-8786-6D4F24437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2" name="Freeform 253">
              <a:extLst>
                <a:ext uri="{FF2B5EF4-FFF2-40B4-BE49-F238E27FC236}">
                  <a16:creationId xmlns:a16="http://schemas.microsoft.com/office/drawing/2014/main" id="{F172B359-CD10-7542-9897-69C9580930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3" name="Freeform 258">
              <a:extLst>
                <a:ext uri="{FF2B5EF4-FFF2-40B4-BE49-F238E27FC236}">
                  <a16:creationId xmlns:a16="http://schemas.microsoft.com/office/drawing/2014/main" id="{70C3AB7B-756F-A042-91FD-41A180768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4" name="Freeform 259">
              <a:extLst>
                <a:ext uri="{FF2B5EF4-FFF2-40B4-BE49-F238E27FC236}">
                  <a16:creationId xmlns:a16="http://schemas.microsoft.com/office/drawing/2014/main" id="{96940BEA-0CD0-A64B-BB32-2FE4DFB55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5" name="Freeform 588">
              <a:extLst>
                <a:ext uri="{FF2B5EF4-FFF2-40B4-BE49-F238E27FC236}">
                  <a16:creationId xmlns:a16="http://schemas.microsoft.com/office/drawing/2014/main" id="{C8713CE1-8889-A540-BCD9-632D26DB1A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6" name="Freeform 590">
              <a:extLst>
                <a:ext uri="{FF2B5EF4-FFF2-40B4-BE49-F238E27FC236}">
                  <a16:creationId xmlns:a16="http://schemas.microsoft.com/office/drawing/2014/main" id="{9C86023A-17B8-4640-89EE-0876C4FBD2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7" name="Freeform 576">
              <a:extLst>
                <a:ext uri="{FF2B5EF4-FFF2-40B4-BE49-F238E27FC236}">
                  <a16:creationId xmlns:a16="http://schemas.microsoft.com/office/drawing/2014/main" id="{4B5479E7-647B-4940-B34D-7701AAA23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8" name="Freeform 537">
              <a:extLst>
                <a:ext uri="{FF2B5EF4-FFF2-40B4-BE49-F238E27FC236}">
                  <a16:creationId xmlns:a16="http://schemas.microsoft.com/office/drawing/2014/main" id="{4BBEC022-B13E-194E-8260-8EA5848BAF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9" name="Freeform 535">
              <a:extLst>
                <a:ext uri="{FF2B5EF4-FFF2-40B4-BE49-F238E27FC236}">
                  <a16:creationId xmlns:a16="http://schemas.microsoft.com/office/drawing/2014/main" id="{C6C4EA36-0128-C649-826D-E1E2D89C8E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8F9A6785-C07E-2C43-8AB6-EDFC971025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1" name="Freeform 575">
              <a:extLst>
                <a:ext uri="{FF2B5EF4-FFF2-40B4-BE49-F238E27FC236}">
                  <a16:creationId xmlns:a16="http://schemas.microsoft.com/office/drawing/2014/main" id="{DF628182-5376-314E-AC1B-E55DFB49BD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2" name="Freeform 589">
              <a:extLst>
                <a:ext uri="{FF2B5EF4-FFF2-40B4-BE49-F238E27FC236}">
                  <a16:creationId xmlns:a16="http://schemas.microsoft.com/office/drawing/2014/main" id="{C9A3C60C-320D-774D-8394-8A79FA4F4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3" name="Freeform 579">
              <a:extLst>
                <a:ext uri="{FF2B5EF4-FFF2-40B4-BE49-F238E27FC236}">
                  <a16:creationId xmlns:a16="http://schemas.microsoft.com/office/drawing/2014/main" id="{1CF86E53-B979-644D-82B6-72E25BFE0B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4" name="Freeform 574">
              <a:extLst>
                <a:ext uri="{FF2B5EF4-FFF2-40B4-BE49-F238E27FC236}">
                  <a16:creationId xmlns:a16="http://schemas.microsoft.com/office/drawing/2014/main" id="{F17A982E-AC0E-6649-BB66-7B0CFB6981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5" name="Freeform 587">
              <a:extLst>
                <a:ext uri="{FF2B5EF4-FFF2-40B4-BE49-F238E27FC236}">
                  <a16:creationId xmlns:a16="http://schemas.microsoft.com/office/drawing/2014/main" id="{562BD609-A643-8145-8F08-EFD3820832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6" name="Freeform 599">
              <a:extLst>
                <a:ext uri="{FF2B5EF4-FFF2-40B4-BE49-F238E27FC236}">
                  <a16:creationId xmlns:a16="http://schemas.microsoft.com/office/drawing/2014/main" id="{2032BCBC-040F-F340-A0DD-F424E7F177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7" name="Freeform 605">
              <a:extLst>
                <a:ext uri="{FF2B5EF4-FFF2-40B4-BE49-F238E27FC236}">
                  <a16:creationId xmlns:a16="http://schemas.microsoft.com/office/drawing/2014/main" id="{F029087E-B427-F047-8860-01631FCC8C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8" name="Freeform 309">
              <a:extLst>
                <a:ext uri="{FF2B5EF4-FFF2-40B4-BE49-F238E27FC236}">
                  <a16:creationId xmlns:a16="http://schemas.microsoft.com/office/drawing/2014/main" id="{C417E88A-7330-2942-AC35-7D9F2E6C1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9" name="Freeform 310">
              <a:extLst>
                <a:ext uri="{FF2B5EF4-FFF2-40B4-BE49-F238E27FC236}">
                  <a16:creationId xmlns:a16="http://schemas.microsoft.com/office/drawing/2014/main" id="{7C2DF961-B869-1B42-BF7C-4A47B82683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0" name="Freeform 581">
              <a:extLst>
                <a:ext uri="{FF2B5EF4-FFF2-40B4-BE49-F238E27FC236}">
                  <a16:creationId xmlns:a16="http://schemas.microsoft.com/office/drawing/2014/main" id="{825634B0-F9B6-EE4A-AAF1-5E3FF68F45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1" name="Freeform 580">
              <a:extLst>
                <a:ext uri="{FF2B5EF4-FFF2-40B4-BE49-F238E27FC236}">
                  <a16:creationId xmlns:a16="http://schemas.microsoft.com/office/drawing/2014/main" id="{5545D103-9352-7D43-86E9-71D29D62D6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2" name="Freeform 323">
              <a:extLst>
                <a:ext uri="{FF2B5EF4-FFF2-40B4-BE49-F238E27FC236}">
                  <a16:creationId xmlns:a16="http://schemas.microsoft.com/office/drawing/2014/main" id="{5808F581-F168-9248-9C9F-614E56000E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3" name="Freeform 623">
              <a:extLst>
                <a:ext uri="{FF2B5EF4-FFF2-40B4-BE49-F238E27FC236}">
                  <a16:creationId xmlns:a16="http://schemas.microsoft.com/office/drawing/2014/main" id="{6A12F451-88F6-B641-A41D-730B375E22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4" name="Freeform 628">
              <a:extLst>
                <a:ext uri="{FF2B5EF4-FFF2-40B4-BE49-F238E27FC236}">
                  <a16:creationId xmlns:a16="http://schemas.microsoft.com/office/drawing/2014/main" id="{A609BCF1-2522-6941-BC6B-2DC740062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5" name="Freeform 624">
              <a:extLst>
                <a:ext uri="{FF2B5EF4-FFF2-40B4-BE49-F238E27FC236}">
                  <a16:creationId xmlns:a16="http://schemas.microsoft.com/office/drawing/2014/main" id="{B8387345-D3DB-3141-979F-02AEE625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6" name="Freeform 336">
              <a:extLst>
                <a:ext uri="{FF2B5EF4-FFF2-40B4-BE49-F238E27FC236}">
                  <a16:creationId xmlns:a16="http://schemas.microsoft.com/office/drawing/2014/main" id="{4F52275A-8FBA-7440-9A05-78A2F3AE2A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7" name="Freeform 562">
              <a:extLst>
                <a:ext uri="{FF2B5EF4-FFF2-40B4-BE49-F238E27FC236}">
                  <a16:creationId xmlns:a16="http://schemas.microsoft.com/office/drawing/2014/main" id="{12428F82-A1C3-354D-A355-B3FF36B49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8" name="Freeform 561">
              <a:extLst>
                <a:ext uri="{FF2B5EF4-FFF2-40B4-BE49-F238E27FC236}">
                  <a16:creationId xmlns:a16="http://schemas.microsoft.com/office/drawing/2014/main" id="{48C23F25-F664-894F-A1D8-7CD30642A8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9" name="Freeform 559">
              <a:extLst>
                <a:ext uri="{FF2B5EF4-FFF2-40B4-BE49-F238E27FC236}">
                  <a16:creationId xmlns:a16="http://schemas.microsoft.com/office/drawing/2014/main" id="{836DD9E8-ECAB-F94D-8AC4-8A234E9E4E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0" name="Freeform 569">
              <a:extLst>
                <a:ext uri="{FF2B5EF4-FFF2-40B4-BE49-F238E27FC236}">
                  <a16:creationId xmlns:a16="http://schemas.microsoft.com/office/drawing/2014/main" id="{2853F7BF-87FC-DC46-A739-3635E4419F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61EA8CA-B00A-F840-88BD-E741D8EC7D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10AC02F9-CA11-9943-8229-074B28377B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AD6D1FB-A436-B34D-A9F4-BA807D7AB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056D57C-A978-4B47-AF4B-5B1F68A4C3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DB7A7E9-7704-B546-9334-16BF9893AA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4CA7E8D-A074-7C49-90AE-AD3BC9DA92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8CC9EF1-DDEF-1648-AAA1-8B93D6F78F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2C8AEFB3-F447-3948-836E-574FAC23B2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109BB77-0467-A44D-B04C-062D355E0C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E20D5EA0-5A44-D44A-BC59-F5439DD391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40C297E-5ED0-C347-8236-3E298DD9F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7B5033D-FD69-384A-AC94-A41B2029D8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7F62CF-04F7-0043-9F5A-CEF86390D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DF9C156-8550-BF46-8AD3-EC8DCDAF6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6BAD22E-C0BB-0642-9D79-353940325C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9AF99D5-71BD-9E4E-8759-3E5EB9C650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7" name="Freeform 367">
              <a:extLst>
                <a:ext uri="{FF2B5EF4-FFF2-40B4-BE49-F238E27FC236}">
                  <a16:creationId xmlns:a16="http://schemas.microsoft.com/office/drawing/2014/main" id="{9B0E0CB7-0A84-FD42-AD4B-16F339CB63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8" name="Freeform 368">
              <a:extLst>
                <a:ext uri="{FF2B5EF4-FFF2-40B4-BE49-F238E27FC236}">
                  <a16:creationId xmlns:a16="http://schemas.microsoft.com/office/drawing/2014/main" id="{045AEE7F-356E-CB4E-87E6-5B7D6B7691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9" name="Freeform 369">
              <a:extLst>
                <a:ext uri="{FF2B5EF4-FFF2-40B4-BE49-F238E27FC236}">
                  <a16:creationId xmlns:a16="http://schemas.microsoft.com/office/drawing/2014/main" id="{8A714B2B-BD7F-864C-88A9-3E21D8A160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0" name="Freeform 521">
              <a:extLst>
                <a:ext uri="{FF2B5EF4-FFF2-40B4-BE49-F238E27FC236}">
                  <a16:creationId xmlns:a16="http://schemas.microsoft.com/office/drawing/2014/main" id="{514B6B4C-4F6C-2A4F-8C14-7556F76955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1" name="Freeform 545">
              <a:extLst>
                <a:ext uri="{FF2B5EF4-FFF2-40B4-BE49-F238E27FC236}">
                  <a16:creationId xmlns:a16="http://schemas.microsoft.com/office/drawing/2014/main" id="{F19055EE-6921-C141-854E-13A1B0BD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2" name="Freeform 378">
              <a:extLst>
                <a:ext uri="{FF2B5EF4-FFF2-40B4-BE49-F238E27FC236}">
                  <a16:creationId xmlns:a16="http://schemas.microsoft.com/office/drawing/2014/main" id="{B43293CA-6DD8-D246-BA61-90BAAF06F0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3" name="Freeform 528">
              <a:extLst>
                <a:ext uri="{FF2B5EF4-FFF2-40B4-BE49-F238E27FC236}">
                  <a16:creationId xmlns:a16="http://schemas.microsoft.com/office/drawing/2014/main" id="{2EA3CE9A-0E6A-7941-9DFD-2C74CED9E7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4" name="Freeform 541">
              <a:extLst>
                <a:ext uri="{FF2B5EF4-FFF2-40B4-BE49-F238E27FC236}">
                  <a16:creationId xmlns:a16="http://schemas.microsoft.com/office/drawing/2014/main" id="{908F6605-E5D2-CA45-B527-467ADB4FAA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5" name="Freeform 572">
              <a:extLst>
                <a:ext uri="{FF2B5EF4-FFF2-40B4-BE49-F238E27FC236}">
                  <a16:creationId xmlns:a16="http://schemas.microsoft.com/office/drawing/2014/main" id="{961037C0-BE07-524D-AAB6-3E2FCC052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6" name="Freeform 392">
              <a:extLst>
                <a:ext uri="{FF2B5EF4-FFF2-40B4-BE49-F238E27FC236}">
                  <a16:creationId xmlns:a16="http://schemas.microsoft.com/office/drawing/2014/main" id="{039EC521-4627-8449-B956-22BB34A328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7" name="Freeform 554">
              <a:extLst>
                <a:ext uri="{FF2B5EF4-FFF2-40B4-BE49-F238E27FC236}">
                  <a16:creationId xmlns:a16="http://schemas.microsoft.com/office/drawing/2014/main" id="{4E807927-9916-424A-B814-69FC1021D5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8" name="Freeform 549">
              <a:extLst>
                <a:ext uri="{FF2B5EF4-FFF2-40B4-BE49-F238E27FC236}">
                  <a16:creationId xmlns:a16="http://schemas.microsoft.com/office/drawing/2014/main" id="{C58244F8-F30A-CA46-BF2B-4B2DDC5A30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9" name="Freeform 555">
              <a:extLst>
                <a:ext uri="{FF2B5EF4-FFF2-40B4-BE49-F238E27FC236}">
                  <a16:creationId xmlns:a16="http://schemas.microsoft.com/office/drawing/2014/main" id="{5FE0D79B-18CE-2D45-B4A9-12D5B4BC60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0" name="Freeform 408">
              <a:extLst>
                <a:ext uri="{FF2B5EF4-FFF2-40B4-BE49-F238E27FC236}">
                  <a16:creationId xmlns:a16="http://schemas.microsoft.com/office/drawing/2014/main" id="{98F6D29A-6A6D-9C45-BD90-5FD800B1DD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1" name="Freeform 409">
              <a:extLst>
                <a:ext uri="{FF2B5EF4-FFF2-40B4-BE49-F238E27FC236}">
                  <a16:creationId xmlns:a16="http://schemas.microsoft.com/office/drawing/2014/main" id="{963CF29A-C078-8F4C-9783-482C4D96C4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2" name="Freeform 546">
              <a:extLst>
                <a:ext uri="{FF2B5EF4-FFF2-40B4-BE49-F238E27FC236}">
                  <a16:creationId xmlns:a16="http://schemas.microsoft.com/office/drawing/2014/main" id="{C0B6C608-14D1-DC43-B636-B43958DB1D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3" name="Freeform 413">
              <a:extLst>
                <a:ext uri="{FF2B5EF4-FFF2-40B4-BE49-F238E27FC236}">
                  <a16:creationId xmlns:a16="http://schemas.microsoft.com/office/drawing/2014/main" id="{27A7A1AE-8F3C-D941-B0EE-7E4088C0FD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4" name="Freeform 417">
              <a:extLst>
                <a:ext uri="{FF2B5EF4-FFF2-40B4-BE49-F238E27FC236}">
                  <a16:creationId xmlns:a16="http://schemas.microsoft.com/office/drawing/2014/main" id="{26772343-0BC5-B943-B11E-DEC11487E2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5" name="Freeform 418">
              <a:extLst>
                <a:ext uri="{FF2B5EF4-FFF2-40B4-BE49-F238E27FC236}">
                  <a16:creationId xmlns:a16="http://schemas.microsoft.com/office/drawing/2014/main" id="{E4F16331-8B53-B840-BB3A-0A93EFC19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6" name="Freeform 527">
              <a:extLst>
                <a:ext uri="{FF2B5EF4-FFF2-40B4-BE49-F238E27FC236}">
                  <a16:creationId xmlns:a16="http://schemas.microsoft.com/office/drawing/2014/main" id="{EA3539BE-3EC9-F44F-8CCD-B019344883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7" name="Freeform 520">
              <a:extLst>
                <a:ext uri="{FF2B5EF4-FFF2-40B4-BE49-F238E27FC236}">
                  <a16:creationId xmlns:a16="http://schemas.microsoft.com/office/drawing/2014/main" id="{3DF2ADB8-AD0B-7643-AC1F-F8EF8EE7E7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8" name="Freeform 532">
              <a:extLst>
                <a:ext uri="{FF2B5EF4-FFF2-40B4-BE49-F238E27FC236}">
                  <a16:creationId xmlns:a16="http://schemas.microsoft.com/office/drawing/2014/main" id="{8F3E4141-1C4C-3247-A36A-85B6E7F9C2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9" name="Freeform 540">
              <a:extLst>
                <a:ext uri="{FF2B5EF4-FFF2-40B4-BE49-F238E27FC236}">
                  <a16:creationId xmlns:a16="http://schemas.microsoft.com/office/drawing/2014/main" id="{2BBE65F4-52A7-5E47-84A3-9BD64EC9B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F607E959-4536-4E47-92EF-68C51347BE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1" name="Freeform 657">
              <a:extLst>
                <a:ext uri="{FF2B5EF4-FFF2-40B4-BE49-F238E27FC236}">
                  <a16:creationId xmlns:a16="http://schemas.microsoft.com/office/drawing/2014/main" id="{A09C5453-1BE5-0D4D-B319-820B11D5D7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2" name="Freeform 548">
              <a:extLst>
                <a:ext uri="{FF2B5EF4-FFF2-40B4-BE49-F238E27FC236}">
                  <a16:creationId xmlns:a16="http://schemas.microsoft.com/office/drawing/2014/main" id="{0FABAF0D-BF79-6D43-90A7-4C00CC3F0D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3" name="Freeform 553">
              <a:extLst>
                <a:ext uri="{FF2B5EF4-FFF2-40B4-BE49-F238E27FC236}">
                  <a16:creationId xmlns:a16="http://schemas.microsoft.com/office/drawing/2014/main" id="{67A00973-B132-2745-B4AA-50C829B6CD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4" name="Freeform 652">
              <a:extLst>
                <a:ext uri="{FF2B5EF4-FFF2-40B4-BE49-F238E27FC236}">
                  <a16:creationId xmlns:a16="http://schemas.microsoft.com/office/drawing/2014/main" id="{8B76C53B-DB46-FE41-A9C3-9D5CC08DF2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5" name="Freeform 457">
              <a:extLst>
                <a:ext uri="{FF2B5EF4-FFF2-40B4-BE49-F238E27FC236}">
                  <a16:creationId xmlns:a16="http://schemas.microsoft.com/office/drawing/2014/main" id="{876ADC0A-E5EC-954C-AD20-BF2ECC96FB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6" name="Freeform 458">
              <a:extLst>
                <a:ext uri="{FF2B5EF4-FFF2-40B4-BE49-F238E27FC236}">
                  <a16:creationId xmlns:a16="http://schemas.microsoft.com/office/drawing/2014/main" id="{303BF65D-162F-574A-82BE-29527A75A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7" name="Freeform 560">
              <a:extLst>
                <a:ext uri="{FF2B5EF4-FFF2-40B4-BE49-F238E27FC236}">
                  <a16:creationId xmlns:a16="http://schemas.microsoft.com/office/drawing/2014/main" id="{7F45F9B6-42CA-7F4F-8661-D89A65CACA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8" name="Freeform 462">
              <a:extLst>
                <a:ext uri="{FF2B5EF4-FFF2-40B4-BE49-F238E27FC236}">
                  <a16:creationId xmlns:a16="http://schemas.microsoft.com/office/drawing/2014/main" id="{8CA861AD-01CF-5946-A3DA-E46B33BED9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9" name="Freeform 651">
              <a:extLst>
                <a:ext uri="{FF2B5EF4-FFF2-40B4-BE49-F238E27FC236}">
                  <a16:creationId xmlns:a16="http://schemas.microsoft.com/office/drawing/2014/main" id="{F28D74F6-F390-A24A-B105-C467AAFE39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0" name="Freeform 626">
              <a:extLst>
                <a:ext uri="{FF2B5EF4-FFF2-40B4-BE49-F238E27FC236}">
                  <a16:creationId xmlns:a16="http://schemas.microsoft.com/office/drawing/2014/main" id="{A2DDFF2B-F80D-BF43-82B3-F1D6A4924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1" name="Freeform 656">
              <a:extLst>
                <a:ext uri="{FF2B5EF4-FFF2-40B4-BE49-F238E27FC236}">
                  <a16:creationId xmlns:a16="http://schemas.microsoft.com/office/drawing/2014/main" id="{1D09870C-BB41-F84E-A781-1C573BC0C5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2" name="Freeform 606">
              <a:extLst>
                <a:ext uri="{FF2B5EF4-FFF2-40B4-BE49-F238E27FC236}">
                  <a16:creationId xmlns:a16="http://schemas.microsoft.com/office/drawing/2014/main" id="{A55A49B9-BECA-D14D-94FC-FA0FFF6C6B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3" name="Freeform 637">
              <a:extLst>
                <a:ext uri="{FF2B5EF4-FFF2-40B4-BE49-F238E27FC236}">
                  <a16:creationId xmlns:a16="http://schemas.microsoft.com/office/drawing/2014/main" id="{0C9772AF-733D-8F42-8C45-1E4248E121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4" name="Freeform 627">
              <a:extLst>
                <a:ext uri="{FF2B5EF4-FFF2-40B4-BE49-F238E27FC236}">
                  <a16:creationId xmlns:a16="http://schemas.microsoft.com/office/drawing/2014/main" id="{31B2BBEE-9A57-8246-9DEA-35825F13C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5" name="Freeform 625">
              <a:extLst>
                <a:ext uri="{FF2B5EF4-FFF2-40B4-BE49-F238E27FC236}">
                  <a16:creationId xmlns:a16="http://schemas.microsoft.com/office/drawing/2014/main" id="{29AE6177-02A4-6F4B-BBC6-8EA1744B3D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6" name="Freeform 591">
              <a:extLst>
                <a:ext uri="{FF2B5EF4-FFF2-40B4-BE49-F238E27FC236}">
                  <a16:creationId xmlns:a16="http://schemas.microsoft.com/office/drawing/2014/main" id="{0A2CA06D-54EE-3748-A922-8DFAA6D2F8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7" name="Freeform 603">
              <a:extLst>
                <a:ext uri="{FF2B5EF4-FFF2-40B4-BE49-F238E27FC236}">
                  <a16:creationId xmlns:a16="http://schemas.microsoft.com/office/drawing/2014/main" id="{786210EF-BA8E-F84D-A8B7-C4D12020CC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8" name="Freeform 655">
              <a:extLst>
                <a:ext uri="{FF2B5EF4-FFF2-40B4-BE49-F238E27FC236}">
                  <a16:creationId xmlns:a16="http://schemas.microsoft.com/office/drawing/2014/main" id="{89E16030-89C4-E741-912B-D719B7FFA5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9" name="Freeform 650">
              <a:extLst>
                <a:ext uri="{FF2B5EF4-FFF2-40B4-BE49-F238E27FC236}">
                  <a16:creationId xmlns:a16="http://schemas.microsoft.com/office/drawing/2014/main" id="{99F4DCE2-883E-3B4D-8AB8-884EDC3DB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0" name="Freeform 633">
              <a:extLst>
                <a:ext uri="{FF2B5EF4-FFF2-40B4-BE49-F238E27FC236}">
                  <a16:creationId xmlns:a16="http://schemas.microsoft.com/office/drawing/2014/main" id="{05A9BB17-8E9C-DD48-9BBD-E8DA472377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1" name="Freeform 649">
              <a:extLst>
                <a:ext uri="{FF2B5EF4-FFF2-40B4-BE49-F238E27FC236}">
                  <a16:creationId xmlns:a16="http://schemas.microsoft.com/office/drawing/2014/main" id="{24F3F114-B530-5E44-A149-0F43E3411A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33A85076-3BA8-5B4E-85BE-3B61354CB480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8E3BDAA-6432-DB49-8F56-9F0E203DC7EF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1CE3C28-378F-A344-821A-FAD200B839DF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D309FF6-C7E1-B041-AD98-E308186F665C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EB24961-6A54-C14C-B3C1-9027532C23C0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67" name="Frame 166">
            <a:extLst>
              <a:ext uri="{FF2B5EF4-FFF2-40B4-BE49-F238E27FC236}">
                <a16:creationId xmlns:a16="http://schemas.microsoft.com/office/drawing/2014/main" id="{E97BDC44-D2AD-E846-8669-087ADE050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70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5325DC-E2EE-6F4A-B09A-5309A1FEA59B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</p:grpSpPr>
        <p:sp>
          <p:nvSpPr>
            <p:cNvPr id="5" name="Freeform 519">
              <a:extLst>
                <a:ext uri="{FF2B5EF4-FFF2-40B4-BE49-F238E27FC236}">
                  <a16:creationId xmlns:a16="http://schemas.microsoft.com/office/drawing/2014/main" id="{522F4F6E-CEAD-F741-B953-BF4A35BD5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C9CB5AB-67D2-CE4B-9765-B92D58DFEB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E3C56E18-6B6A-4B4B-9DCC-AF443A6F77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ADAA702-2CB7-0949-BC36-B0BF96147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" name="Freeform 539">
              <a:extLst>
                <a:ext uri="{FF2B5EF4-FFF2-40B4-BE49-F238E27FC236}">
                  <a16:creationId xmlns:a16="http://schemas.microsoft.com/office/drawing/2014/main" id="{88B13273-A37C-EC40-B54D-1EF3BBAB4C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" name="Freeform 567">
              <a:extLst>
                <a:ext uri="{FF2B5EF4-FFF2-40B4-BE49-F238E27FC236}">
                  <a16:creationId xmlns:a16="http://schemas.microsoft.com/office/drawing/2014/main" id="{DAD775F3-FE79-CD4C-A79B-29E80C3864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" name="Freeform 526">
              <a:extLst>
                <a:ext uri="{FF2B5EF4-FFF2-40B4-BE49-F238E27FC236}">
                  <a16:creationId xmlns:a16="http://schemas.microsoft.com/office/drawing/2014/main" id="{DC4B2E05-F88D-6549-977B-F51C70173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" name="Freeform 523">
              <a:extLst>
                <a:ext uri="{FF2B5EF4-FFF2-40B4-BE49-F238E27FC236}">
                  <a16:creationId xmlns:a16="http://schemas.microsoft.com/office/drawing/2014/main" id="{37A8C5AD-F870-0D43-B195-8AA84ABD96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" name="Freeform 544">
              <a:extLst>
                <a:ext uri="{FF2B5EF4-FFF2-40B4-BE49-F238E27FC236}">
                  <a16:creationId xmlns:a16="http://schemas.microsoft.com/office/drawing/2014/main" id="{D04E197B-1A0C-E740-8B32-82480BDA79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" name="Freeform 518">
              <a:extLst>
                <a:ext uri="{FF2B5EF4-FFF2-40B4-BE49-F238E27FC236}">
                  <a16:creationId xmlns:a16="http://schemas.microsoft.com/office/drawing/2014/main" id="{DB497DC2-6C5C-CE45-8D49-22B88EABA2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" name="Freeform 566">
              <a:extLst>
                <a:ext uri="{FF2B5EF4-FFF2-40B4-BE49-F238E27FC236}">
                  <a16:creationId xmlns:a16="http://schemas.microsoft.com/office/drawing/2014/main" id="{A174BA2D-B3E1-EF4C-9D51-B2DE601580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DC54605F-BB6D-7A4C-83AB-100F4BD81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387908AC-D122-F744-BF2D-953401038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9F687326-231B-BD47-B09E-86D2BD5364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" name="Freeform 534">
              <a:extLst>
                <a:ext uri="{FF2B5EF4-FFF2-40B4-BE49-F238E27FC236}">
                  <a16:creationId xmlns:a16="http://schemas.microsoft.com/office/drawing/2014/main" id="{48F12D8E-4264-3247-898B-C050888B0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" name="Freeform 565">
              <a:extLst>
                <a:ext uri="{FF2B5EF4-FFF2-40B4-BE49-F238E27FC236}">
                  <a16:creationId xmlns:a16="http://schemas.microsoft.com/office/drawing/2014/main" id="{00C50549-EEC6-C245-A2F5-EA6A4A0BF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" name="Freeform 629">
              <a:extLst>
                <a:ext uri="{FF2B5EF4-FFF2-40B4-BE49-F238E27FC236}">
                  <a16:creationId xmlns:a16="http://schemas.microsoft.com/office/drawing/2014/main" id="{0CBE9B9F-2764-FA45-A27F-85FDA507B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" name="Freeform 608">
              <a:extLst>
                <a:ext uri="{FF2B5EF4-FFF2-40B4-BE49-F238E27FC236}">
                  <a16:creationId xmlns:a16="http://schemas.microsoft.com/office/drawing/2014/main" id="{322C2731-1C3A-E744-831D-8D6C9B983B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" name="Freeform 522">
              <a:extLst>
                <a:ext uri="{FF2B5EF4-FFF2-40B4-BE49-F238E27FC236}">
                  <a16:creationId xmlns:a16="http://schemas.microsoft.com/office/drawing/2014/main" id="{5995250E-A700-C743-B919-F98B710F02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" name="Freeform 542">
              <a:extLst>
                <a:ext uri="{FF2B5EF4-FFF2-40B4-BE49-F238E27FC236}">
                  <a16:creationId xmlns:a16="http://schemas.microsoft.com/office/drawing/2014/main" id="{36E1977E-8FFD-E04C-BE96-F590CD58DA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" name="Freeform 517">
              <a:extLst>
                <a:ext uri="{FF2B5EF4-FFF2-40B4-BE49-F238E27FC236}">
                  <a16:creationId xmlns:a16="http://schemas.microsoft.com/office/drawing/2014/main" id="{F42508A0-A7A3-414A-8541-6E297FA73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" name="Freeform 543">
              <a:extLst>
                <a:ext uri="{FF2B5EF4-FFF2-40B4-BE49-F238E27FC236}">
                  <a16:creationId xmlns:a16="http://schemas.microsoft.com/office/drawing/2014/main" id="{E9C11A41-D911-F145-A139-B1465883A7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DBAD6866-203E-5B41-B2F8-93B4703D03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" name="Freeform 524">
              <a:extLst>
                <a:ext uri="{FF2B5EF4-FFF2-40B4-BE49-F238E27FC236}">
                  <a16:creationId xmlns:a16="http://schemas.microsoft.com/office/drawing/2014/main" id="{2A2D3882-277F-C642-B597-2B6215F0DF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" name="Freeform 533">
              <a:extLst>
                <a:ext uri="{FF2B5EF4-FFF2-40B4-BE49-F238E27FC236}">
                  <a16:creationId xmlns:a16="http://schemas.microsoft.com/office/drawing/2014/main" id="{B5AE9679-BE1B-524C-AF22-DDA8AAF1A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" name="Freeform 573">
              <a:extLst>
                <a:ext uri="{FF2B5EF4-FFF2-40B4-BE49-F238E27FC236}">
                  <a16:creationId xmlns:a16="http://schemas.microsoft.com/office/drawing/2014/main" id="{0D5FA723-0364-3B41-86D2-E605B7BBE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3E4E2700-E9BE-C54F-9BEB-2E88B5DA33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" name="Freeform 613">
              <a:extLst>
                <a:ext uri="{FF2B5EF4-FFF2-40B4-BE49-F238E27FC236}">
                  <a16:creationId xmlns:a16="http://schemas.microsoft.com/office/drawing/2014/main" id="{D2D05D24-62EA-E64B-8192-3CB4C7FFB6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" name="Freeform 552">
              <a:extLst>
                <a:ext uri="{FF2B5EF4-FFF2-40B4-BE49-F238E27FC236}">
                  <a16:creationId xmlns:a16="http://schemas.microsoft.com/office/drawing/2014/main" id="{B324AF22-601A-3448-AA80-B92196E8A2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4" name="Freeform 618">
              <a:extLst>
                <a:ext uri="{FF2B5EF4-FFF2-40B4-BE49-F238E27FC236}">
                  <a16:creationId xmlns:a16="http://schemas.microsoft.com/office/drawing/2014/main" id="{E6D1B0C2-4070-8849-AB7A-440B4F960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5" name="Freeform 563">
              <a:extLst>
                <a:ext uri="{FF2B5EF4-FFF2-40B4-BE49-F238E27FC236}">
                  <a16:creationId xmlns:a16="http://schemas.microsoft.com/office/drawing/2014/main" id="{A5201850-4BB1-3941-8429-B8EBB991D6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6" name="Freeform 550">
              <a:extLst>
                <a:ext uri="{FF2B5EF4-FFF2-40B4-BE49-F238E27FC236}">
                  <a16:creationId xmlns:a16="http://schemas.microsoft.com/office/drawing/2014/main" id="{330FA13E-B42A-4D45-893A-3E984BB93E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" name="Freeform 556">
              <a:extLst>
                <a:ext uri="{FF2B5EF4-FFF2-40B4-BE49-F238E27FC236}">
                  <a16:creationId xmlns:a16="http://schemas.microsoft.com/office/drawing/2014/main" id="{1BD15618-ACB2-6C46-B361-24A554A8AE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" name="Freeform 120">
              <a:extLst>
                <a:ext uri="{FF2B5EF4-FFF2-40B4-BE49-F238E27FC236}">
                  <a16:creationId xmlns:a16="http://schemas.microsoft.com/office/drawing/2014/main" id="{5CE059F2-C1C3-034A-8745-97FE62789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" name="Freeform 570">
              <a:extLst>
                <a:ext uri="{FF2B5EF4-FFF2-40B4-BE49-F238E27FC236}">
                  <a16:creationId xmlns:a16="http://schemas.microsoft.com/office/drawing/2014/main" id="{C1F24149-2AB5-1D4E-824D-E8860F4DE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" name="Freeform 558">
              <a:extLst>
                <a:ext uri="{FF2B5EF4-FFF2-40B4-BE49-F238E27FC236}">
                  <a16:creationId xmlns:a16="http://schemas.microsoft.com/office/drawing/2014/main" id="{7AE114A6-54EA-494E-9CD4-0E906BB489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" name="Freeform 568">
              <a:extLst>
                <a:ext uri="{FF2B5EF4-FFF2-40B4-BE49-F238E27FC236}">
                  <a16:creationId xmlns:a16="http://schemas.microsoft.com/office/drawing/2014/main" id="{37A6F83A-DA93-3D41-9848-1255B16E6E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" name="Freeform 551">
              <a:extLst>
                <a:ext uri="{FF2B5EF4-FFF2-40B4-BE49-F238E27FC236}">
                  <a16:creationId xmlns:a16="http://schemas.microsoft.com/office/drawing/2014/main" id="{40C39497-0828-FC46-AA9B-893CF79DDF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" name="Freeform 557">
              <a:extLst>
                <a:ext uri="{FF2B5EF4-FFF2-40B4-BE49-F238E27FC236}">
                  <a16:creationId xmlns:a16="http://schemas.microsoft.com/office/drawing/2014/main" id="{BCA0AB76-BCE3-DF47-97FF-330AB96F61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" name="Freeform 571">
              <a:extLst>
                <a:ext uri="{FF2B5EF4-FFF2-40B4-BE49-F238E27FC236}">
                  <a16:creationId xmlns:a16="http://schemas.microsoft.com/office/drawing/2014/main" id="{257B8046-E557-AF47-A95F-E1D8ED3F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" name="Freeform 152">
              <a:extLst>
                <a:ext uri="{FF2B5EF4-FFF2-40B4-BE49-F238E27FC236}">
                  <a16:creationId xmlns:a16="http://schemas.microsoft.com/office/drawing/2014/main" id="{8766F7EE-845E-C647-A9F1-0A60A6860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" name="Freeform 153">
              <a:extLst>
                <a:ext uri="{FF2B5EF4-FFF2-40B4-BE49-F238E27FC236}">
                  <a16:creationId xmlns:a16="http://schemas.microsoft.com/office/drawing/2014/main" id="{3E7457F6-732F-6F42-8316-7BEEF2F9E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" name="Freeform 564">
              <a:extLst>
                <a:ext uri="{FF2B5EF4-FFF2-40B4-BE49-F238E27FC236}">
                  <a16:creationId xmlns:a16="http://schemas.microsoft.com/office/drawing/2014/main" id="{CE39DBB2-9DA2-834A-A462-A851D031E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" name="Freeform 157">
              <a:extLst>
                <a:ext uri="{FF2B5EF4-FFF2-40B4-BE49-F238E27FC236}">
                  <a16:creationId xmlns:a16="http://schemas.microsoft.com/office/drawing/2014/main" id="{C3C422CF-76DF-004C-B281-CFC094DBF8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" name="Freeform 168">
              <a:extLst>
                <a:ext uri="{FF2B5EF4-FFF2-40B4-BE49-F238E27FC236}">
                  <a16:creationId xmlns:a16="http://schemas.microsoft.com/office/drawing/2014/main" id="{69D0224A-C62F-964D-9620-CB9D39B5B9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" name="Freeform 169">
              <a:extLst>
                <a:ext uri="{FF2B5EF4-FFF2-40B4-BE49-F238E27FC236}">
                  <a16:creationId xmlns:a16="http://schemas.microsoft.com/office/drawing/2014/main" id="{95DC3B33-907C-254E-916C-1393F9B10B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" name="Freeform 170">
              <a:extLst>
                <a:ext uri="{FF2B5EF4-FFF2-40B4-BE49-F238E27FC236}">
                  <a16:creationId xmlns:a16="http://schemas.microsoft.com/office/drawing/2014/main" id="{641E2B0E-93DE-8447-94A0-A059CC4BA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" name="Freeform 597">
              <a:extLst>
                <a:ext uri="{FF2B5EF4-FFF2-40B4-BE49-F238E27FC236}">
                  <a16:creationId xmlns:a16="http://schemas.microsoft.com/office/drawing/2014/main" id="{EE1A846C-6461-F04E-8272-FC70B4D581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" name="Freeform 653">
              <a:extLst>
                <a:ext uri="{FF2B5EF4-FFF2-40B4-BE49-F238E27FC236}">
                  <a16:creationId xmlns:a16="http://schemas.microsoft.com/office/drawing/2014/main" id="{3D97A5B7-8BE9-7845-9A93-13DA5E3B5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4" name="Freeform 654">
              <a:extLst>
                <a:ext uri="{FF2B5EF4-FFF2-40B4-BE49-F238E27FC236}">
                  <a16:creationId xmlns:a16="http://schemas.microsoft.com/office/drawing/2014/main" id="{AC2011D3-0143-9B47-A773-B7B98319FD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5" name="Freeform 584">
              <a:extLst>
                <a:ext uri="{FF2B5EF4-FFF2-40B4-BE49-F238E27FC236}">
                  <a16:creationId xmlns:a16="http://schemas.microsoft.com/office/drawing/2014/main" id="{C422EBBE-8A06-7246-B438-26368ECB33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6" name="Freeform 582">
              <a:extLst>
                <a:ext uri="{FF2B5EF4-FFF2-40B4-BE49-F238E27FC236}">
                  <a16:creationId xmlns:a16="http://schemas.microsoft.com/office/drawing/2014/main" id="{C0A1CAB7-B0CC-544C-8A61-669B17CC4B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7" name="Freeform 583">
              <a:extLst>
                <a:ext uri="{FF2B5EF4-FFF2-40B4-BE49-F238E27FC236}">
                  <a16:creationId xmlns:a16="http://schemas.microsoft.com/office/drawing/2014/main" id="{53AC5B7E-9880-1442-9AC2-9664F602F7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8" name="Freeform 585">
              <a:extLst>
                <a:ext uri="{FF2B5EF4-FFF2-40B4-BE49-F238E27FC236}">
                  <a16:creationId xmlns:a16="http://schemas.microsoft.com/office/drawing/2014/main" id="{05361E8C-E102-2D43-AAFA-A66A0B7F9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9" name="Freeform 592">
              <a:extLst>
                <a:ext uri="{FF2B5EF4-FFF2-40B4-BE49-F238E27FC236}">
                  <a16:creationId xmlns:a16="http://schemas.microsoft.com/office/drawing/2014/main" id="{EC554E6A-F572-4244-B102-22A7A41BFD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0" name="Freeform 202">
              <a:extLst>
                <a:ext uri="{FF2B5EF4-FFF2-40B4-BE49-F238E27FC236}">
                  <a16:creationId xmlns:a16="http://schemas.microsoft.com/office/drawing/2014/main" id="{BDF1BBD6-03FF-2640-A157-ED3FF7DA6A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1" name="Freeform 602">
              <a:extLst>
                <a:ext uri="{FF2B5EF4-FFF2-40B4-BE49-F238E27FC236}">
                  <a16:creationId xmlns:a16="http://schemas.microsoft.com/office/drawing/2014/main" id="{AE5E53D6-4D48-F948-9571-F95A05AE8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2" name="Freeform 598">
              <a:extLst>
                <a:ext uri="{FF2B5EF4-FFF2-40B4-BE49-F238E27FC236}">
                  <a16:creationId xmlns:a16="http://schemas.microsoft.com/office/drawing/2014/main" id="{B0D42FD0-252E-324F-B716-F4E221EAC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3" name="Freeform 607">
              <a:extLst>
                <a:ext uri="{FF2B5EF4-FFF2-40B4-BE49-F238E27FC236}">
                  <a16:creationId xmlns:a16="http://schemas.microsoft.com/office/drawing/2014/main" id="{99ACDF24-2156-634C-8751-6BC3C3A561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4" name="Freeform 216">
              <a:extLst>
                <a:ext uri="{FF2B5EF4-FFF2-40B4-BE49-F238E27FC236}">
                  <a16:creationId xmlns:a16="http://schemas.microsoft.com/office/drawing/2014/main" id="{93DA4E37-8134-564E-8D2B-34691BDDD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5" name="Freeform 645">
              <a:extLst>
                <a:ext uri="{FF2B5EF4-FFF2-40B4-BE49-F238E27FC236}">
                  <a16:creationId xmlns:a16="http://schemas.microsoft.com/office/drawing/2014/main" id="{113C143B-8F6F-C340-A836-FCF329704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6" name="Freeform 646">
              <a:extLst>
                <a:ext uri="{FF2B5EF4-FFF2-40B4-BE49-F238E27FC236}">
                  <a16:creationId xmlns:a16="http://schemas.microsoft.com/office/drawing/2014/main" id="{59A0CAEF-ADA7-8E49-9058-FC73801F64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7" name="Freeform 639">
              <a:extLst>
                <a:ext uri="{FF2B5EF4-FFF2-40B4-BE49-F238E27FC236}">
                  <a16:creationId xmlns:a16="http://schemas.microsoft.com/office/drawing/2014/main" id="{3E706829-4861-764B-9280-0EB8711C5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8" name="Freeform 641">
              <a:extLst>
                <a:ext uri="{FF2B5EF4-FFF2-40B4-BE49-F238E27FC236}">
                  <a16:creationId xmlns:a16="http://schemas.microsoft.com/office/drawing/2014/main" id="{D0D85F5A-3774-434C-9042-5146A51AEC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9" name="Freeform 638">
              <a:extLst>
                <a:ext uri="{FF2B5EF4-FFF2-40B4-BE49-F238E27FC236}">
                  <a16:creationId xmlns:a16="http://schemas.microsoft.com/office/drawing/2014/main" id="{E21AA5E6-1D21-9743-B591-077CA4AD4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0" name="Freeform 642">
              <a:extLst>
                <a:ext uri="{FF2B5EF4-FFF2-40B4-BE49-F238E27FC236}">
                  <a16:creationId xmlns:a16="http://schemas.microsoft.com/office/drawing/2014/main" id="{70935A4F-D27E-184B-8F98-E5AAE4326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1" name="Freeform 248">
              <a:extLst>
                <a:ext uri="{FF2B5EF4-FFF2-40B4-BE49-F238E27FC236}">
                  <a16:creationId xmlns:a16="http://schemas.microsoft.com/office/drawing/2014/main" id="{FD6F32BB-FF00-A444-914F-1D832D97D3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2" name="Freeform 249">
              <a:extLst>
                <a:ext uri="{FF2B5EF4-FFF2-40B4-BE49-F238E27FC236}">
                  <a16:creationId xmlns:a16="http://schemas.microsoft.com/office/drawing/2014/main" id="{8E4E8BC7-4F3E-C74A-A5D2-265941741E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3" name="Freeform 640">
              <a:extLst>
                <a:ext uri="{FF2B5EF4-FFF2-40B4-BE49-F238E27FC236}">
                  <a16:creationId xmlns:a16="http://schemas.microsoft.com/office/drawing/2014/main" id="{E61CB5D4-454B-9F43-9926-34DE96C8C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4" name="Freeform 253">
              <a:extLst>
                <a:ext uri="{FF2B5EF4-FFF2-40B4-BE49-F238E27FC236}">
                  <a16:creationId xmlns:a16="http://schemas.microsoft.com/office/drawing/2014/main" id="{24FDE00D-75A6-2E4C-A102-43520B161D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5" name="Freeform 258">
              <a:extLst>
                <a:ext uri="{FF2B5EF4-FFF2-40B4-BE49-F238E27FC236}">
                  <a16:creationId xmlns:a16="http://schemas.microsoft.com/office/drawing/2014/main" id="{AF27C123-3795-A94F-84E6-1E33566BC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6" name="Freeform 259">
              <a:extLst>
                <a:ext uri="{FF2B5EF4-FFF2-40B4-BE49-F238E27FC236}">
                  <a16:creationId xmlns:a16="http://schemas.microsoft.com/office/drawing/2014/main" id="{12B572FD-B7BA-D745-91B2-8615DA8D24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7" name="Freeform 588">
              <a:extLst>
                <a:ext uri="{FF2B5EF4-FFF2-40B4-BE49-F238E27FC236}">
                  <a16:creationId xmlns:a16="http://schemas.microsoft.com/office/drawing/2014/main" id="{5E92AB3D-D68F-034D-BB71-AC5042175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8" name="Freeform 590">
              <a:extLst>
                <a:ext uri="{FF2B5EF4-FFF2-40B4-BE49-F238E27FC236}">
                  <a16:creationId xmlns:a16="http://schemas.microsoft.com/office/drawing/2014/main" id="{4FBA8A09-5D90-1B41-A5A5-0FB989F0F9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9" name="Freeform 576">
              <a:extLst>
                <a:ext uri="{FF2B5EF4-FFF2-40B4-BE49-F238E27FC236}">
                  <a16:creationId xmlns:a16="http://schemas.microsoft.com/office/drawing/2014/main" id="{5074C07A-C53A-7F4E-9734-663191DE07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0" name="Freeform 537">
              <a:extLst>
                <a:ext uri="{FF2B5EF4-FFF2-40B4-BE49-F238E27FC236}">
                  <a16:creationId xmlns:a16="http://schemas.microsoft.com/office/drawing/2014/main" id="{C88B424A-16A1-554F-A6E6-6BCD688665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1" name="Freeform 535">
              <a:extLst>
                <a:ext uri="{FF2B5EF4-FFF2-40B4-BE49-F238E27FC236}">
                  <a16:creationId xmlns:a16="http://schemas.microsoft.com/office/drawing/2014/main" id="{6E69E7EF-4DE3-0A40-9149-88994A265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2" name="Freeform 538">
              <a:extLst>
                <a:ext uri="{FF2B5EF4-FFF2-40B4-BE49-F238E27FC236}">
                  <a16:creationId xmlns:a16="http://schemas.microsoft.com/office/drawing/2014/main" id="{103DE59A-71B5-7848-9704-B0FB8A779B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3" name="Freeform 575">
              <a:extLst>
                <a:ext uri="{FF2B5EF4-FFF2-40B4-BE49-F238E27FC236}">
                  <a16:creationId xmlns:a16="http://schemas.microsoft.com/office/drawing/2014/main" id="{E5A05607-85DC-1C41-B9C1-D4BDF49630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4" name="Freeform 589">
              <a:extLst>
                <a:ext uri="{FF2B5EF4-FFF2-40B4-BE49-F238E27FC236}">
                  <a16:creationId xmlns:a16="http://schemas.microsoft.com/office/drawing/2014/main" id="{8F6BC500-2829-264F-969B-D01672D27A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5" name="Freeform 579">
              <a:extLst>
                <a:ext uri="{FF2B5EF4-FFF2-40B4-BE49-F238E27FC236}">
                  <a16:creationId xmlns:a16="http://schemas.microsoft.com/office/drawing/2014/main" id="{83F0E711-FCC0-DF40-871E-97FA4F772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6" name="Freeform 574">
              <a:extLst>
                <a:ext uri="{FF2B5EF4-FFF2-40B4-BE49-F238E27FC236}">
                  <a16:creationId xmlns:a16="http://schemas.microsoft.com/office/drawing/2014/main" id="{4B47A4CD-E110-1D48-BC76-BE31C209F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7" name="Freeform 587">
              <a:extLst>
                <a:ext uri="{FF2B5EF4-FFF2-40B4-BE49-F238E27FC236}">
                  <a16:creationId xmlns:a16="http://schemas.microsoft.com/office/drawing/2014/main" id="{2F490DAE-7A24-2444-B82B-5A819D92D4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8" name="Freeform 599">
              <a:extLst>
                <a:ext uri="{FF2B5EF4-FFF2-40B4-BE49-F238E27FC236}">
                  <a16:creationId xmlns:a16="http://schemas.microsoft.com/office/drawing/2014/main" id="{9878271C-24FC-5B4B-9A72-9FDABE12E5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9" name="Freeform 605">
              <a:extLst>
                <a:ext uri="{FF2B5EF4-FFF2-40B4-BE49-F238E27FC236}">
                  <a16:creationId xmlns:a16="http://schemas.microsoft.com/office/drawing/2014/main" id="{07E02CD5-CCDE-6F4D-BF66-042256BE99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0" name="Freeform 309">
              <a:extLst>
                <a:ext uri="{FF2B5EF4-FFF2-40B4-BE49-F238E27FC236}">
                  <a16:creationId xmlns:a16="http://schemas.microsoft.com/office/drawing/2014/main" id="{BF7BBF7A-0EC7-6E4F-AF55-DDB8DD673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1" name="Freeform 310">
              <a:extLst>
                <a:ext uri="{FF2B5EF4-FFF2-40B4-BE49-F238E27FC236}">
                  <a16:creationId xmlns:a16="http://schemas.microsoft.com/office/drawing/2014/main" id="{D9B9D3ED-FA18-AB47-899E-E5A9931640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2" name="Freeform 581">
              <a:extLst>
                <a:ext uri="{FF2B5EF4-FFF2-40B4-BE49-F238E27FC236}">
                  <a16:creationId xmlns:a16="http://schemas.microsoft.com/office/drawing/2014/main" id="{773811D3-140A-5946-BF07-4F7673D48F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3" name="Freeform 580">
              <a:extLst>
                <a:ext uri="{FF2B5EF4-FFF2-40B4-BE49-F238E27FC236}">
                  <a16:creationId xmlns:a16="http://schemas.microsoft.com/office/drawing/2014/main" id="{C4956E1A-7DED-6B42-8716-BEC1931454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4" name="Freeform 323">
              <a:extLst>
                <a:ext uri="{FF2B5EF4-FFF2-40B4-BE49-F238E27FC236}">
                  <a16:creationId xmlns:a16="http://schemas.microsoft.com/office/drawing/2014/main" id="{437EAA5C-845C-9144-8FA0-0ED89C7624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5" name="Freeform 623">
              <a:extLst>
                <a:ext uri="{FF2B5EF4-FFF2-40B4-BE49-F238E27FC236}">
                  <a16:creationId xmlns:a16="http://schemas.microsoft.com/office/drawing/2014/main" id="{0B25EFEA-A80F-7D4E-B01D-3408DFBF46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6" name="Freeform 628">
              <a:extLst>
                <a:ext uri="{FF2B5EF4-FFF2-40B4-BE49-F238E27FC236}">
                  <a16:creationId xmlns:a16="http://schemas.microsoft.com/office/drawing/2014/main" id="{37F52BE4-2579-F64E-9CA7-3FAF99CC7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7" name="Freeform 624">
              <a:extLst>
                <a:ext uri="{FF2B5EF4-FFF2-40B4-BE49-F238E27FC236}">
                  <a16:creationId xmlns:a16="http://schemas.microsoft.com/office/drawing/2014/main" id="{C6CCED7A-2805-FD4D-BEF8-FF4AEADFE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8" name="Freeform 336">
              <a:extLst>
                <a:ext uri="{FF2B5EF4-FFF2-40B4-BE49-F238E27FC236}">
                  <a16:creationId xmlns:a16="http://schemas.microsoft.com/office/drawing/2014/main" id="{46CFD440-4E18-6442-8F80-210F899C7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9" name="Freeform 562">
              <a:extLst>
                <a:ext uri="{FF2B5EF4-FFF2-40B4-BE49-F238E27FC236}">
                  <a16:creationId xmlns:a16="http://schemas.microsoft.com/office/drawing/2014/main" id="{481085A9-75BD-374F-8CBB-CCB4ACF349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0" name="Freeform 561">
              <a:extLst>
                <a:ext uri="{FF2B5EF4-FFF2-40B4-BE49-F238E27FC236}">
                  <a16:creationId xmlns:a16="http://schemas.microsoft.com/office/drawing/2014/main" id="{5CF31490-85E0-7E4D-B630-CCDE583387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CC749048-9B72-5A48-AA20-F7F227B0DF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2" name="Freeform 569">
              <a:extLst>
                <a:ext uri="{FF2B5EF4-FFF2-40B4-BE49-F238E27FC236}">
                  <a16:creationId xmlns:a16="http://schemas.microsoft.com/office/drawing/2014/main" id="{EC033EC5-9ADE-6349-B153-51AA1819B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DB32F51-070E-E646-8994-0ADA542D5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6BA9117-EAE0-294C-B2E3-8F72D72A4D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7E906C9-908C-9246-B016-ACD104F6A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A7268A1B-2570-334E-9118-0BC0DE36E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C4DDEB8-914A-D746-A42A-EE7EF4F98B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87A56A4-A402-2642-B620-799487A30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78D0F79-982A-F247-8D3A-8E05429626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614CA43-DEDD-B244-9541-5026C6453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16E637E-1FB9-6246-A150-49CD46353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F505B6F-9471-7F43-822A-7D2DFCD270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0EA6A03-62FE-3C4F-8D60-A3FF983320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F6D3E6E-4086-B94B-A655-369898294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C4236D8-4F5F-5442-844C-A41B2DCDCA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3097B95-3206-2343-AE51-3434DAB946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205A7F7-3F70-0A49-90DB-122E86836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07B7B50-2551-294B-9C71-3B0BF4004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9" name="Freeform 367">
              <a:extLst>
                <a:ext uri="{FF2B5EF4-FFF2-40B4-BE49-F238E27FC236}">
                  <a16:creationId xmlns:a16="http://schemas.microsoft.com/office/drawing/2014/main" id="{66C462DF-03CA-A342-9097-DAF477F040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0" name="Freeform 368">
              <a:extLst>
                <a:ext uri="{FF2B5EF4-FFF2-40B4-BE49-F238E27FC236}">
                  <a16:creationId xmlns:a16="http://schemas.microsoft.com/office/drawing/2014/main" id="{6CDFC12C-53FF-314A-BD48-292E467AE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1" name="Freeform 369">
              <a:extLst>
                <a:ext uri="{FF2B5EF4-FFF2-40B4-BE49-F238E27FC236}">
                  <a16:creationId xmlns:a16="http://schemas.microsoft.com/office/drawing/2014/main" id="{F9B4C06E-B73E-5F44-A03A-41CE9F4D8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2" name="Freeform 521">
              <a:extLst>
                <a:ext uri="{FF2B5EF4-FFF2-40B4-BE49-F238E27FC236}">
                  <a16:creationId xmlns:a16="http://schemas.microsoft.com/office/drawing/2014/main" id="{79644747-0954-BD48-8032-2DF5E7112F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3" name="Freeform 545">
              <a:extLst>
                <a:ext uri="{FF2B5EF4-FFF2-40B4-BE49-F238E27FC236}">
                  <a16:creationId xmlns:a16="http://schemas.microsoft.com/office/drawing/2014/main" id="{119E2BAB-0F38-8345-821F-15F4EC1559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4" name="Freeform 378">
              <a:extLst>
                <a:ext uri="{FF2B5EF4-FFF2-40B4-BE49-F238E27FC236}">
                  <a16:creationId xmlns:a16="http://schemas.microsoft.com/office/drawing/2014/main" id="{8A5FCB35-872D-9C42-A8F3-20FDDDF029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5" name="Freeform 528">
              <a:extLst>
                <a:ext uri="{FF2B5EF4-FFF2-40B4-BE49-F238E27FC236}">
                  <a16:creationId xmlns:a16="http://schemas.microsoft.com/office/drawing/2014/main" id="{BDF6AA02-ECDC-194B-84CA-B7E9CA9EA0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6" name="Freeform 541">
              <a:extLst>
                <a:ext uri="{FF2B5EF4-FFF2-40B4-BE49-F238E27FC236}">
                  <a16:creationId xmlns:a16="http://schemas.microsoft.com/office/drawing/2014/main" id="{5211369F-0AFD-C64E-8D37-44DF726FFE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7" name="Freeform 572">
              <a:extLst>
                <a:ext uri="{FF2B5EF4-FFF2-40B4-BE49-F238E27FC236}">
                  <a16:creationId xmlns:a16="http://schemas.microsoft.com/office/drawing/2014/main" id="{FDEEE1CB-8D67-D34D-B0D8-851FE292A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8" name="Freeform 392">
              <a:extLst>
                <a:ext uri="{FF2B5EF4-FFF2-40B4-BE49-F238E27FC236}">
                  <a16:creationId xmlns:a16="http://schemas.microsoft.com/office/drawing/2014/main" id="{25EDA83B-C9B1-914C-87BE-9AF7B5706C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9" name="Freeform 554">
              <a:extLst>
                <a:ext uri="{FF2B5EF4-FFF2-40B4-BE49-F238E27FC236}">
                  <a16:creationId xmlns:a16="http://schemas.microsoft.com/office/drawing/2014/main" id="{33D6FF7B-542F-754D-8886-8805C744C9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0" name="Freeform 549">
              <a:extLst>
                <a:ext uri="{FF2B5EF4-FFF2-40B4-BE49-F238E27FC236}">
                  <a16:creationId xmlns:a16="http://schemas.microsoft.com/office/drawing/2014/main" id="{FD923C1E-48A1-2347-A49B-7B1956B2A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1" name="Freeform 555">
              <a:extLst>
                <a:ext uri="{FF2B5EF4-FFF2-40B4-BE49-F238E27FC236}">
                  <a16:creationId xmlns:a16="http://schemas.microsoft.com/office/drawing/2014/main" id="{4456D33E-97FB-FD4A-A3C2-20FF5C2FA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2" name="Freeform 408">
              <a:extLst>
                <a:ext uri="{FF2B5EF4-FFF2-40B4-BE49-F238E27FC236}">
                  <a16:creationId xmlns:a16="http://schemas.microsoft.com/office/drawing/2014/main" id="{CF8F2A6D-A986-8F42-956E-F5B43D3376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3" name="Freeform 409">
              <a:extLst>
                <a:ext uri="{FF2B5EF4-FFF2-40B4-BE49-F238E27FC236}">
                  <a16:creationId xmlns:a16="http://schemas.microsoft.com/office/drawing/2014/main" id="{3296E74E-7BA2-9942-B017-F1624AC15D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4" name="Freeform 546">
              <a:extLst>
                <a:ext uri="{FF2B5EF4-FFF2-40B4-BE49-F238E27FC236}">
                  <a16:creationId xmlns:a16="http://schemas.microsoft.com/office/drawing/2014/main" id="{D0C5DBDF-ACEE-0A44-BC52-FB41587BD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5" name="Freeform 413">
              <a:extLst>
                <a:ext uri="{FF2B5EF4-FFF2-40B4-BE49-F238E27FC236}">
                  <a16:creationId xmlns:a16="http://schemas.microsoft.com/office/drawing/2014/main" id="{BD3CCAEC-4217-5A44-8E8A-830566C53A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6" name="Freeform 417">
              <a:extLst>
                <a:ext uri="{FF2B5EF4-FFF2-40B4-BE49-F238E27FC236}">
                  <a16:creationId xmlns:a16="http://schemas.microsoft.com/office/drawing/2014/main" id="{0A7848B8-FAF5-B349-B7FD-99850C7B35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7" name="Freeform 418">
              <a:extLst>
                <a:ext uri="{FF2B5EF4-FFF2-40B4-BE49-F238E27FC236}">
                  <a16:creationId xmlns:a16="http://schemas.microsoft.com/office/drawing/2014/main" id="{1EC1244D-0F76-5648-91E3-B0CA56ECFB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8" name="Freeform 527">
              <a:extLst>
                <a:ext uri="{FF2B5EF4-FFF2-40B4-BE49-F238E27FC236}">
                  <a16:creationId xmlns:a16="http://schemas.microsoft.com/office/drawing/2014/main" id="{9184D807-1EF4-F445-87AD-50B89224B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9" name="Freeform 520">
              <a:extLst>
                <a:ext uri="{FF2B5EF4-FFF2-40B4-BE49-F238E27FC236}">
                  <a16:creationId xmlns:a16="http://schemas.microsoft.com/office/drawing/2014/main" id="{C380D7DE-D54B-5146-9A0F-19832BBB6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0" name="Freeform 532">
              <a:extLst>
                <a:ext uri="{FF2B5EF4-FFF2-40B4-BE49-F238E27FC236}">
                  <a16:creationId xmlns:a16="http://schemas.microsoft.com/office/drawing/2014/main" id="{EEF6D04F-8B48-104B-90EB-9D8936D759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1" name="Freeform 540">
              <a:extLst>
                <a:ext uri="{FF2B5EF4-FFF2-40B4-BE49-F238E27FC236}">
                  <a16:creationId xmlns:a16="http://schemas.microsoft.com/office/drawing/2014/main" id="{577FFDD7-8E20-1F49-AECF-AFFB4EE2EA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2" name="Freeform 547">
              <a:extLst>
                <a:ext uri="{FF2B5EF4-FFF2-40B4-BE49-F238E27FC236}">
                  <a16:creationId xmlns:a16="http://schemas.microsoft.com/office/drawing/2014/main" id="{DD501892-93CA-7245-86AA-6599855134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3" name="Freeform 657">
              <a:extLst>
                <a:ext uri="{FF2B5EF4-FFF2-40B4-BE49-F238E27FC236}">
                  <a16:creationId xmlns:a16="http://schemas.microsoft.com/office/drawing/2014/main" id="{7FC5B3A4-75B5-E14A-8C2B-72F62DAF4A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4" name="Freeform 548">
              <a:extLst>
                <a:ext uri="{FF2B5EF4-FFF2-40B4-BE49-F238E27FC236}">
                  <a16:creationId xmlns:a16="http://schemas.microsoft.com/office/drawing/2014/main" id="{5595FDC5-D487-374E-A179-0FAA48EA66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5" name="Freeform 553">
              <a:extLst>
                <a:ext uri="{FF2B5EF4-FFF2-40B4-BE49-F238E27FC236}">
                  <a16:creationId xmlns:a16="http://schemas.microsoft.com/office/drawing/2014/main" id="{CF841D5B-AF9E-DA42-A013-1600FCF48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6" name="Freeform 652">
              <a:extLst>
                <a:ext uri="{FF2B5EF4-FFF2-40B4-BE49-F238E27FC236}">
                  <a16:creationId xmlns:a16="http://schemas.microsoft.com/office/drawing/2014/main" id="{E011DF70-4D49-4049-8B6C-C6724FDB3E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7" name="Freeform 457">
              <a:extLst>
                <a:ext uri="{FF2B5EF4-FFF2-40B4-BE49-F238E27FC236}">
                  <a16:creationId xmlns:a16="http://schemas.microsoft.com/office/drawing/2014/main" id="{E1313437-77B7-674B-9C1B-A3BDDFDF2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8" name="Freeform 458">
              <a:extLst>
                <a:ext uri="{FF2B5EF4-FFF2-40B4-BE49-F238E27FC236}">
                  <a16:creationId xmlns:a16="http://schemas.microsoft.com/office/drawing/2014/main" id="{18B2930B-F8AD-5A48-A902-E78007C2F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9" name="Freeform 560">
              <a:extLst>
                <a:ext uri="{FF2B5EF4-FFF2-40B4-BE49-F238E27FC236}">
                  <a16:creationId xmlns:a16="http://schemas.microsoft.com/office/drawing/2014/main" id="{A930C9C6-9B17-0A48-BD21-6413561866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0" name="Freeform 462">
              <a:extLst>
                <a:ext uri="{FF2B5EF4-FFF2-40B4-BE49-F238E27FC236}">
                  <a16:creationId xmlns:a16="http://schemas.microsoft.com/office/drawing/2014/main" id="{71FF35C6-BFF0-3846-B5AC-FD76A59DDF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1" name="Freeform 651">
              <a:extLst>
                <a:ext uri="{FF2B5EF4-FFF2-40B4-BE49-F238E27FC236}">
                  <a16:creationId xmlns:a16="http://schemas.microsoft.com/office/drawing/2014/main" id="{BD056EC8-2C50-5145-AF1E-5EE9FA57EB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2" name="Freeform 626">
              <a:extLst>
                <a:ext uri="{FF2B5EF4-FFF2-40B4-BE49-F238E27FC236}">
                  <a16:creationId xmlns:a16="http://schemas.microsoft.com/office/drawing/2014/main" id="{28C82FD8-DA83-1746-83F8-E6A3C31569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3" name="Freeform 656">
              <a:extLst>
                <a:ext uri="{FF2B5EF4-FFF2-40B4-BE49-F238E27FC236}">
                  <a16:creationId xmlns:a16="http://schemas.microsoft.com/office/drawing/2014/main" id="{834697AD-68FB-A942-9574-542D0E0A4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4" name="Freeform 606">
              <a:extLst>
                <a:ext uri="{FF2B5EF4-FFF2-40B4-BE49-F238E27FC236}">
                  <a16:creationId xmlns:a16="http://schemas.microsoft.com/office/drawing/2014/main" id="{85CD2002-4F06-AE4E-854A-E0A807918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5" name="Freeform 637">
              <a:extLst>
                <a:ext uri="{FF2B5EF4-FFF2-40B4-BE49-F238E27FC236}">
                  <a16:creationId xmlns:a16="http://schemas.microsoft.com/office/drawing/2014/main" id="{20CBF648-EC51-E846-9753-58ADAB388C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6" name="Freeform 627">
              <a:extLst>
                <a:ext uri="{FF2B5EF4-FFF2-40B4-BE49-F238E27FC236}">
                  <a16:creationId xmlns:a16="http://schemas.microsoft.com/office/drawing/2014/main" id="{E266907D-F54F-7D4B-8A0E-184ECF38E4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7" name="Freeform 625">
              <a:extLst>
                <a:ext uri="{FF2B5EF4-FFF2-40B4-BE49-F238E27FC236}">
                  <a16:creationId xmlns:a16="http://schemas.microsoft.com/office/drawing/2014/main" id="{FADCFF05-6F93-0845-B5B5-10615B6C38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8" name="Freeform 591">
              <a:extLst>
                <a:ext uri="{FF2B5EF4-FFF2-40B4-BE49-F238E27FC236}">
                  <a16:creationId xmlns:a16="http://schemas.microsoft.com/office/drawing/2014/main" id="{3ED521BA-8679-224F-95B1-046CA81445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9" name="Freeform 603">
              <a:extLst>
                <a:ext uri="{FF2B5EF4-FFF2-40B4-BE49-F238E27FC236}">
                  <a16:creationId xmlns:a16="http://schemas.microsoft.com/office/drawing/2014/main" id="{A8665056-0E76-A84E-AF33-7BDDC2BB4E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0" name="Freeform 655">
              <a:extLst>
                <a:ext uri="{FF2B5EF4-FFF2-40B4-BE49-F238E27FC236}">
                  <a16:creationId xmlns:a16="http://schemas.microsoft.com/office/drawing/2014/main" id="{87FAA0FE-5467-D043-8E55-6D4ED6909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1" name="Freeform 650">
              <a:extLst>
                <a:ext uri="{FF2B5EF4-FFF2-40B4-BE49-F238E27FC236}">
                  <a16:creationId xmlns:a16="http://schemas.microsoft.com/office/drawing/2014/main" id="{64198C11-8141-1D41-908B-83E362D0D3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2" name="Freeform 633">
              <a:extLst>
                <a:ext uri="{FF2B5EF4-FFF2-40B4-BE49-F238E27FC236}">
                  <a16:creationId xmlns:a16="http://schemas.microsoft.com/office/drawing/2014/main" id="{6433FF9C-4857-414A-A311-B5284006DD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3" name="Freeform 649">
              <a:extLst>
                <a:ext uri="{FF2B5EF4-FFF2-40B4-BE49-F238E27FC236}">
                  <a16:creationId xmlns:a16="http://schemas.microsoft.com/office/drawing/2014/main" id="{4416B680-37EE-114C-9ED5-1CEEDB8567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7B9FC7D2-BC35-6C44-913D-41C97289328D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3C50AD6-F311-834A-88BA-2415289C8447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D79C22AD-D39C-264A-9E04-F50389DC20F5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404001D-EC77-EE44-AEEC-358EAB059EA8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EB7119E2-B4B5-164C-8FDF-BECE8F701D38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69" name="Frame 168">
            <a:extLst>
              <a:ext uri="{FF2B5EF4-FFF2-40B4-BE49-F238E27FC236}">
                <a16:creationId xmlns:a16="http://schemas.microsoft.com/office/drawing/2014/main" id="{26EA7E43-5EC7-9348-BFFF-5DDF62E8F0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5718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84EFC0-F129-8C40-8B87-EC5EA67A8FFD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90000"/>
            </a:schemeClr>
          </a:solidFill>
        </p:grpSpPr>
        <p:sp>
          <p:nvSpPr>
            <p:cNvPr id="3" name="Freeform 519">
              <a:extLst>
                <a:ext uri="{FF2B5EF4-FFF2-40B4-BE49-F238E27FC236}">
                  <a16:creationId xmlns:a16="http://schemas.microsoft.com/office/drawing/2014/main" id="{B7095314-8BAB-894F-9808-7F0B908C82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F80EBBF7-95CF-754D-BA62-917F8610D6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77E953F-8253-E74E-8D26-1BCA673B7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C44E742C-67E1-4A4C-8287-C9A1C27F4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" name="Freeform 539">
              <a:extLst>
                <a:ext uri="{FF2B5EF4-FFF2-40B4-BE49-F238E27FC236}">
                  <a16:creationId xmlns:a16="http://schemas.microsoft.com/office/drawing/2014/main" id="{276A7306-89B7-1C47-9829-2F10FE61DB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" name="Freeform 567">
              <a:extLst>
                <a:ext uri="{FF2B5EF4-FFF2-40B4-BE49-F238E27FC236}">
                  <a16:creationId xmlns:a16="http://schemas.microsoft.com/office/drawing/2014/main" id="{BBD2281F-7306-374B-BC45-919FBDDDE2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" name="Freeform 526">
              <a:extLst>
                <a:ext uri="{FF2B5EF4-FFF2-40B4-BE49-F238E27FC236}">
                  <a16:creationId xmlns:a16="http://schemas.microsoft.com/office/drawing/2014/main" id="{23CDAB4E-3A5F-6848-AC21-87E4093CFF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" name="Freeform 523">
              <a:extLst>
                <a:ext uri="{FF2B5EF4-FFF2-40B4-BE49-F238E27FC236}">
                  <a16:creationId xmlns:a16="http://schemas.microsoft.com/office/drawing/2014/main" id="{9BD08A4A-F5D6-5E4A-8465-1129C73B5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" name="Freeform 544">
              <a:extLst>
                <a:ext uri="{FF2B5EF4-FFF2-40B4-BE49-F238E27FC236}">
                  <a16:creationId xmlns:a16="http://schemas.microsoft.com/office/drawing/2014/main" id="{B722CA8F-C8B5-FB48-8E72-F26F95347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" name="Freeform 518">
              <a:extLst>
                <a:ext uri="{FF2B5EF4-FFF2-40B4-BE49-F238E27FC236}">
                  <a16:creationId xmlns:a16="http://schemas.microsoft.com/office/drawing/2014/main" id="{A600E17D-6244-1840-A58F-DA4E317F9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" name="Freeform 566">
              <a:extLst>
                <a:ext uri="{FF2B5EF4-FFF2-40B4-BE49-F238E27FC236}">
                  <a16:creationId xmlns:a16="http://schemas.microsoft.com/office/drawing/2014/main" id="{6E2D572A-0A0E-D746-999F-22E3E3F7ED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42F3322C-85DD-2F4B-BB62-E9DF66FE4F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CCEE75E7-20AD-164B-85EA-D6405007DD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1AF5BCFB-3CA6-0545-B4E6-0D7775944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" name="Freeform 534">
              <a:extLst>
                <a:ext uri="{FF2B5EF4-FFF2-40B4-BE49-F238E27FC236}">
                  <a16:creationId xmlns:a16="http://schemas.microsoft.com/office/drawing/2014/main" id="{D3EE1E90-7144-8442-887B-D47BAC2818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" name="Freeform 565">
              <a:extLst>
                <a:ext uri="{FF2B5EF4-FFF2-40B4-BE49-F238E27FC236}">
                  <a16:creationId xmlns:a16="http://schemas.microsoft.com/office/drawing/2014/main" id="{2273D564-B026-AB4E-B820-01F0224E2A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" name="Freeform 629">
              <a:extLst>
                <a:ext uri="{FF2B5EF4-FFF2-40B4-BE49-F238E27FC236}">
                  <a16:creationId xmlns:a16="http://schemas.microsoft.com/office/drawing/2014/main" id="{585234F7-738A-AD4A-AD48-FFE9B33F81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" name="Freeform 608">
              <a:extLst>
                <a:ext uri="{FF2B5EF4-FFF2-40B4-BE49-F238E27FC236}">
                  <a16:creationId xmlns:a16="http://schemas.microsoft.com/office/drawing/2014/main" id="{15D25A78-B92C-8B4A-8D88-A4C4A4B2EB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" name="Freeform 522">
              <a:extLst>
                <a:ext uri="{FF2B5EF4-FFF2-40B4-BE49-F238E27FC236}">
                  <a16:creationId xmlns:a16="http://schemas.microsoft.com/office/drawing/2014/main" id="{181147DC-09DE-714B-A9B1-8BF3806ED8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" name="Freeform 542">
              <a:extLst>
                <a:ext uri="{FF2B5EF4-FFF2-40B4-BE49-F238E27FC236}">
                  <a16:creationId xmlns:a16="http://schemas.microsoft.com/office/drawing/2014/main" id="{75C165E2-EAEF-994D-9C84-09A48FC925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" name="Freeform 517">
              <a:extLst>
                <a:ext uri="{FF2B5EF4-FFF2-40B4-BE49-F238E27FC236}">
                  <a16:creationId xmlns:a16="http://schemas.microsoft.com/office/drawing/2014/main" id="{E427E2E7-41F0-3E41-870A-7B75B5F0E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" name="Freeform 543">
              <a:extLst>
                <a:ext uri="{FF2B5EF4-FFF2-40B4-BE49-F238E27FC236}">
                  <a16:creationId xmlns:a16="http://schemas.microsoft.com/office/drawing/2014/main" id="{194DEFCB-E9A5-CD4D-9537-F368497A6E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346A71E3-0D4C-1040-BDAB-367198EAF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" name="Freeform 524">
              <a:extLst>
                <a:ext uri="{FF2B5EF4-FFF2-40B4-BE49-F238E27FC236}">
                  <a16:creationId xmlns:a16="http://schemas.microsoft.com/office/drawing/2014/main" id="{F88C7CAD-C19C-FC45-BA1D-B2C76F0194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" name="Freeform 533">
              <a:extLst>
                <a:ext uri="{FF2B5EF4-FFF2-40B4-BE49-F238E27FC236}">
                  <a16:creationId xmlns:a16="http://schemas.microsoft.com/office/drawing/2014/main" id="{B9E957FC-4B31-BE49-B1D2-209D864E5B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" name="Freeform 573">
              <a:extLst>
                <a:ext uri="{FF2B5EF4-FFF2-40B4-BE49-F238E27FC236}">
                  <a16:creationId xmlns:a16="http://schemas.microsoft.com/office/drawing/2014/main" id="{5959EDAC-1317-5A42-9D0B-F564DCFB9D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" name="Freeform 90">
              <a:extLst>
                <a:ext uri="{FF2B5EF4-FFF2-40B4-BE49-F238E27FC236}">
                  <a16:creationId xmlns:a16="http://schemas.microsoft.com/office/drawing/2014/main" id="{3095028F-7A67-804A-805F-260782C311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" name="Freeform 613">
              <a:extLst>
                <a:ext uri="{FF2B5EF4-FFF2-40B4-BE49-F238E27FC236}">
                  <a16:creationId xmlns:a16="http://schemas.microsoft.com/office/drawing/2014/main" id="{C528BF92-5F0F-FC4E-821B-40AC9CF98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" name="Freeform 552">
              <a:extLst>
                <a:ext uri="{FF2B5EF4-FFF2-40B4-BE49-F238E27FC236}">
                  <a16:creationId xmlns:a16="http://schemas.microsoft.com/office/drawing/2014/main" id="{7B25E128-5604-8840-98A9-993F98F49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" name="Freeform 618">
              <a:extLst>
                <a:ext uri="{FF2B5EF4-FFF2-40B4-BE49-F238E27FC236}">
                  <a16:creationId xmlns:a16="http://schemas.microsoft.com/office/drawing/2014/main" id="{E1089484-B86B-6F43-9B13-F069BED62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" name="Freeform 563">
              <a:extLst>
                <a:ext uri="{FF2B5EF4-FFF2-40B4-BE49-F238E27FC236}">
                  <a16:creationId xmlns:a16="http://schemas.microsoft.com/office/drawing/2014/main" id="{426A8C0B-BF3F-AD41-8D99-E7EFE30728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4" name="Freeform 550">
              <a:extLst>
                <a:ext uri="{FF2B5EF4-FFF2-40B4-BE49-F238E27FC236}">
                  <a16:creationId xmlns:a16="http://schemas.microsoft.com/office/drawing/2014/main" id="{D88EA095-EB62-1144-B7C7-EC9CC2BB6A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5" name="Freeform 556">
              <a:extLst>
                <a:ext uri="{FF2B5EF4-FFF2-40B4-BE49-F238E27FC236}">
                  <a16:creationId xmlns:a16="http://schemas.microsoft.com/office/drawing/2014/main" id="{8B9CC236-B9DC-204D-AF05-6381B0BD8F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B97FA56E-0EC0-2F4E-B0E9-30860BD9D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" name="Freeform 570">
              <a:extLst>
                <a:ext uri="{FF2B5EF4-FFF2-40B4-BE49-F238E27FC236}">
                  <a16:creationId xmlns:a16="http://schemas.microsoft.com/office/drawing/2014/main" id="{465CD521-D8BF-E54C-B78F-32DE79329C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" name="Freeform 558">
              <a:extLst>
                <a:ext uri="{FF2B5EF4-FFF2-40B4-BE49-F238E27FC236}">
                  <a16:creationId xmlns:a16="http://schemas.microsoft.com/office/drawing/2014/main" id="{AC394C51-528A-9746-82B0-54DF4AA14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9" name="Freeform 568">
              <a:extLst>
                <a:ext uri="{FF2B5EF4-FFF2-40B4-BE49-F238E27FC236}">
                  <a16:creationId xmlns:a16="http://schemas.microsoft.com/office/drawing/2014/main" id="{2849EF6B-FE69-1445-AAB1-B420C074A7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" name="Freeform 551">
              <a:extLst>
                <a:ext uri="{FF2B5EF4-FFF2-40B4-BE49-F238E27FC236}">
                  <a16:creationId xmlns:a16="http://schemas.microsoft.com/office/drawing/2014/main" id="{B0E9A2A4-8015-744A-A908-0CDF85850D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" name="Freeform 557">
              <a:extLst>
                <a:ext uri="{FF2B5EF4-FFF2-40B4-BE49-F238E27FC236}">
                  <a16:creationId xmlns:a16="http://schemas.microsoft.com/office/drawing/2014/main" id="{C1C62A81-CCDB-5D49-91A5-8E207CB9E1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" name="Freeform 571">
              <a:extLst>
                <a:ext uri="{FF2B5EF4-FFF2-40B4-BE49-F238E27FC236}">
                  <a16:creationId xmlns:a16="http://schemas.microsoft.com/office/drawing/2014/main" id="{12DBA809-50AB-7B4F-88AD-4DAD5A6A7C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3" name="Freeform 152">
              <a:extLst>
                <a:ext uri="{FF2B5EF4-FFF2-40B4-BE49-F238E27FC236}">
                  <a16:creationId xmlns:a16="http://schemas.microsoft.com/office/drawing/2014/main" id="{4D7DE806-70FE-444C-8086-5418855590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" name="Freeform 153">
              <a:extLst>
                <a:ext uri="{FF2B5EF4-FFF2-40B4-BE49-F238E27FC236}">
                  <a16:creationId xmlns:a16="http://schemas.microsoft.com/office/drawing/2014/main" id="{A16A4872-896D-424E-8288-492CF0E29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" name="Freeform 564">
              <a:extLst>
                <a:ext uri="{FF2B5EF4-FFF2-40B4-BE49-F238E27FC236}">
                  <a16:creationId xmlns:a16="http://schemas.microsoft.com/office/drawing/2014/main" id="{54BAD26F-E858-524F-8651-94E661D87C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" name="Freeform 157">
              <a:extLst>
                <a:ext uri="{FF2B5EF4-FFF2-40B4-BE49-F238E27FC236}">
                  <a16:creationId xmlns:a16="http://schemas.microsoft.com/office/drawing/2014/main" id="{92B921EF-C8F5-3F49-9346-E49CD6250D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7" name="Freeform 168">
              <a:extLst>
                <a:ext uri="{FF2B5EF4-FFF2-40B4-BE49-F238E27FC236}">
                  <a16:creationId xmlns:a16="http://schemas.microsoft.com/office/drawing/2014/main" id="{0A236C43-8444-3A4E-B0BB-BBF662F970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" name="Freeform 169">
              <a:extLst>
                <a:ext uri="{FF2B5EF4-FFF2-40B4-BE49-F238E27FC236}">
                  <a16:creationId xmlns:a16="http://schemas.microsoft.com/office/drawing/2014/main" id="{B0C33290-2A40-D04E-B6BC-8C9320AB86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" name="Freeform 170">
              <a:extLst>
                <a:ext uri="{FF2B5EF4-FFF2-40B4-BE49-F238E27FC236}">
                  <a16:creationId xmlns:a16="http://schemas.microsoft.com/office/drawing/2014/main" id="{18B57925-D56E-604A-841B-02E4AFB733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" name="Freeform 597">
              <a:extLst>
                <a:ext uri="{FF2B5EF4-FFF2-40B4-BE49-F238E27FC236}">
                  <a16:creationId xmlns:a16="http://schemas.microsoft.com/office/drawing/2014/main" id="{B7A6A50D-2BB1-7D4D-AE13-60C2FD2780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" name="Freeform 653">
              <a:extLst>
                <a:ext uri="{FF2B5EF4-FFF2-40B4-BE49-F238E27FC236}">
                  <a16:creationId xmlns:a16="http://schemas.microsoft.com/office/drawing/2014/main" id="{7D85997F-0132-AE4A-AFDF-4B58CE5971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" name="Freeform 654">
              <a:extLst>
                <a:ext uri="{FF2B5EF4-FFF2-40B4-BE49-F238E27FC236}">
                  <a16:creationId xmlns:a16="http://schemas.microsoft.com/office/drawing/2014/main" id="{5AE03551-66B9-6148-87D9-7CE02BEED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3" name="Freeform 584">
              <a:extLst>
                <a:ext uri="{FF2B5EF4-FFF2-40B4-BE49-F238E27FC236}">
                  <a16:creationId xmlns:a16="http://schemas.microsoft.com/office/drawing/2014/main" id="{650B8918-45EF-F44E-98CB-FA162DFB30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4" name="Freeform 582">
              <a:extLst>
                <a:ext uri="{FF2B5EF4-FFF2-40B4-BE49-F238E27FC236}">
                  <a16:creationId xmlns:a16="http://schemas.microsoft.com/office/drawing/2014/main" id="{24A534DF-A4E8-FB46-8CB5-12EDC84C5B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5" name="Freeform 583">
              <a:extLst>
                <a:ext uri="{FF2B5EF4-FFF2-40B4-BE49-F238E27FC236}">
                  <a16:creationId xmlns:a16="http://schemas.microsoft.com/office/drawing/2014/main" id="{8A8D5419-4206-E14F-8889-8392C97EE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6" name="Freeform 585">
              <a:extLst>
                <a:ext uri="{FF2B5EF4-FFF2-40B4-BE49-F238E27FC236}">
                  <a16:creationId xmlns:a16="http://schemas.microsoft.com/office/drawing/2014/main" id="{62CB47A8-169E-C041-A2FD-0F98F78482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7" name="Freeform 592">
              <a:extLst>
                <a:ext uri="{FF2B5EF4-FFF2-40B4-BE49-F238E27FC236}">
                  <a16:creationId xmlns:a16="http://schemas.microsoft.com/office/drawing/2014/main" id="{B61FD394-1C00-7B46-80EA-91C9F4D9F2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8" name="Freeform 202">
              <a:extLst>
                <a:ext uri="{FF2B5EF4-FFF2-40B4-BE49-F238E27FC236}">
                  <a16:creationId xmlns:a16="http://schemas.microsoft.com/office/drawing/2014/main" id="{2D69B4F5-65E8-5246-A598-B772DBF3F2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9" name="Freeform 602">
              <a:extLst>
                <a:ext uri="{FF2B5EF4-FFF2-40B4-BE49-F238E27FC236}">
                  <a16:creationId xmlns:a16="http://schemas.microsoft.com/office/drawing/2014/main" id="{F72B7AFE-1FE1-B14A-873B-9BA88E02BB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0" name="Freeform 598">
              <a:extLst>
                <a:ext uri="{FF2B5EF4-FFF2-40B4-BE49-F238E27FC236}">
                  <a16:creationId xmlns:a16="http://schemas.microsoft.com/office/drawing/2014/main" id="{B93C11E6-6DC0-9843-8412-7E5EEA15F8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1" name="Freeform 607">
              <a:extLst>
                <a:ext uri="{FF2B5EF4-FFF2-40B4-BE49-F238E27FC236}">
                  <a16:creationId xmlns:a16="http://schemas.microsoft.com/office/drawing/2014/main" id="{AE02ACE7-45F8-1F46-846E-ACF939A3A5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2" name="Freeform 216">
              <a:extLst>
                <a:ext uri="{FF2B5EF4-FFF2-40B4-BE49-F238E27FC236}">
                  <a16:creationId xmlns:a16="http://schemas.microsoft.com/office/drawing/2014/main" id="{D72A302E-E06A-234A-9D56-C424BE66CE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3" name="Freeform 645">
              <a:extLst>
                <a:ext uri="{FF2B5EF4-FFF2-40B4-BE49-F238E27FC236}">
                  <a16:creationId xmlns:a16="http://schemas.microsoft.com/office/drawing/2014/main" id="{1DB7701C-84FB-2C42-BF44-1C6A1A9C88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4" name="Freeform 646">
              <a:extLst>
                <a:ext uri="{FF2B5EF4-FFF2-40B4-BE49-F238E27FC236}">
                  <a16:creationId xmlns:a16="http://schemas.microsoft.com/office/drawing/2014/main" id="{DCEFD75A-12A8-514F-974B-A863A4E493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5" name="Freeform 639">
              <a:extLst>
                <a:ext uri="{FF2B5EF4-FFF2-40B4-BE49-F238E27FC236}">
                  <a16:creationId xmlns:a16="http://schemas.microsoft.com/office/drawing/2014/main" id="{A5589788-3230-C34F-A964-FC55FD53E3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6" name="Freeform 641">
              <a:extLst>
                <a:ext uri="{FF2B5EF4-FFF2-40B4-BE49-F238E27FC236}">
                  <a16:creationId xmlns:a16="http://schemas.microsoft.com/office/drawing/2014/main" id="{DDD20D31-BCE0-AA41-8701-B7F5B662F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7" name="Freeform 638">
              <a:extLst>
                <a:ext uri="{FF2B5EF4-FFF2-40B4-BE49-F238E27FC236}">
                  <a16:creationId xmlns:a16="http://schemas.microsoft.com/office/drawing/2014/main" id="{F5C65D98-AE0A-374F-B24D-148740B284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8" name="Freeform 642">
              <a:extLst>
                <a:ext uri="{FF2B5EF4-FFF2-40B4-BE49-F238E27FC236}">
                  <a16:creationId xmlns:a16="http://schemas.microsoft.com/office/drawing/2014/main" id="{050364D1-8831-DB48-A173-2049F0EBC4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9" name="Freeform 248">
              <a:extLst>
                <a:ext uri="{FF2B5EF4-FFF2-40B4-BE49-F238E27FC236}">
                  <a16:creationId xmlns:a16="http://schemas.microsoft.com/office/drawing/2014/main" id="{68556C5E-DEA2-3C4F-98A0-8E818CADEB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0" name="Freeform 249">
              <a:extLst>
                <a:ext uri="{FF2B5EF4-FFF2-40B4-BE49-F238E27FC236}">
                  <a16:creationId xmlns:a16="http://schemas.microsoft.com/office/drawing/2014/main" id="{3274DD89-459B-724A-9FA0-85ED099FF2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1" name="Freeform 640">
              <a:extLst>
                <a:ext uri="{FF2B5EF4-FFF2-40B4-BE49-F238E27FC236}">
                  <a16:creationId xmlns:a16="http://schemas.microsoft.com/office/drawing/2014/main" id="{707C9B6B-125A-2F41-ACA0-B66F1FA811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2" name="Freeform 253">
              <a:extLst>
                <a:ext uri="{FF2B5EF4-FFF2-40B4-BE49-F238E27FC236}">
                  <a16:creationId xmlns:a16="http://schemas.microsoft.com/office/drawing/2014/main" id="{FB1E6FF3-26A3-F74C-889C-13055A027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3" name="Freeform 258">
              <a:extLst>
                <a:ext uri="{FF2B5EF4-FFF2-40B4-BE49-F238E27FC236}">
                  <a16:creationId xmlns:a16="http://schemas.microsoft.com/office/drawing/2014/main" id="{E6A96B09-5C87-AD4F-A6F9-07DAB0A4E3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4" name="Freeform 259">
              <a:extLst>
                <a:ext uri="{FF2B5EF4-FFF2-40B4-BE49-F238E27FC236}">
                  <a16:creationId xmlns:a16="http://schemas.microsoft.com/office/drawing/2014/main" id="{22313A52-1530-234B-90D4-E755092B8F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5" name="Freeform 588">
              <a:extLst>
                <a:ext uri="{FF2B5EF4-FFF2-40B4-BE49-F238E27FC236}">
                  <a16:creationId xmlns:a16="http://schemas.microsoft.com/office/drawing/2014/main" id="{220F81E6-AFA7-3346-AD11-493AD06E87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6" name="Freeform 590">
              <a:extLst>
                <a:ext uri="{FF2B5EF4-FFF2-40B4-BE49-F238E27FC236}">
                  <a16:creationId xmlns:a16="http://schemas.microsoft.com/office/drawing/2014/main" id="{2DFA71C1-3760-F340-8A92-0F7088A84F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7" name="Freeform 576">
              <a:extLst>
                <a:ext uri="{FF2B5EF4-FFF2-40B4-BE49-F238E27FC236}">
                  <a16:creationId xmlns:a16="http://schemas.microsoft.com/office/drawing/2014/main" id="{C50A4F47-9CEA-C345-8BDC-CFEA558231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8" name="Freeform 537">
              <a:extLst>
                <a:ext uri="{FF2B5EF4-FFF2-40B4-BE49-F238E27FC236}">
                  <a16:creationId xmlns:a16="http://schemas.microsoft.com/office/drawing/2014/main" id="{590B2749-BAB6-CC4B-B0C9-427A02A02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9" name="Freeform 535">
              <a:extLst>
                <a:ext uri="{FF2B5EF4-FFF2-40B4-BE49-F238E27FC236}">
                  <a16:creationId xmlns:a16="http://schemas.microsoft.com/office/drawing/2014/main" id="{C0400743-61A1-0C4A-9D86-474D18C576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52E4DC2F-9904-AE46-B318-35F54B5779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1" name="Freeform 575">
              <a:extLst>
                <a:ext uri="{FF2B5EF4-FFF2-40B4-BE49-F238E27FC236}">
                  <a16:creationId xmlns:a16="http://schemas.microsoft.com/office/drawing/2014/main" id="{A31ADC73-AB84-6B48-AA5E-C3C2508F3F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2" name="Freeform 589">
              <a:extLst>
                <a:ext uri="{FF2B5EF4-FFF2-40B4-BE49-F238E27FC236}">
                  <a16:creationId xmlns:a16="http://schemas.microsoft.com/office/drawing/2014/main" id="{8E739D79-FEE5-9F48-9F63-28D82D60D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3" name="Freeform 579">
              <a:extLst>
                <a:ext uri="{FF2B5EF4-FFF2-40B4-BE49-F238E27FC236}">
                  <a16:creationId xmlns:a16="http://schemas.microsoft.com/office/drawing/2014/main" id="{7CD127CA-AF9B-AC45-8D25-C0358E8AA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4" name="Freeform 574">
              <a:extLst>
                <a:ext uri="{FF2B5EF4-FFF2-40B4-BE49-F238E27FC236}">
                  <a16:creationId xmlns:a16="http://schemas.microsoft.com/office/drawing/2014/main" id="{C4655DD9-208A-1949-A2BC-71A996EB63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5" name="Freeform 587">
              <a:extLst>
                <a:ext uri="{FF2B5EF4-FFF2-40B4-BE49-F238E27FC236}">
                  <a16:creationId xmlns:a16="http://schemas.microsoft.com/office/drawing/2014/main" id="{BA170F37-2519-2A4C-985E-29B342CE77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6" name="Freeform 599">
              <a:extLst>
                <a:ext uri="{FF2B5EF4-FFF2-40B4-BE49-F238E27FC236}">
                  <a16:creationId xmlns:a16="http://schemas.microsoft.com/office/drawing/2014/main" id="{447C4EC9-1117-AB4E-A471-91E9B1F2A6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7" name="Freeform 605">
              <a:extLst>
                <a:ext uri="{FF2B5EF4-FFF2-40B4-BE49-F238E27FC236}">
                  <a16:creationId xmlns:a16="http://schemas.microsoft.com/office/drawing/2014/main" id="{715225C2-3FB1-7D4D-9E01-E946280CFC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8" name="Freeform 309">
              <a:extLst>
                <a:ext uri="{FF2B5EF4-FFF2-40B4-BE49-F238E27FC236}">
                  <a16:creationId xmlns:a16="http://schemas.microsoft.com/office/drawing/2014/main" id="{2CE6DD56-502A-5240-9579-C03C7FB61D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9" name="Freeform 310">
              <a:extLst>
                <a:ext uri="{FF2B5EF4-FFF2-40B4-BE49-F238E27FC236}">
                  <a16:creationId xmlns:a16="http://schemas.microsoft.com/office/drawing/2014/main" id="{CE3B7D28-A5CE-8543-A6DF-1B07108640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0" name="Freeform 581">
              <a:extLst>
                <a:ext uri="{FF2B5EF4-FFF2-40B4-BE49-F238E27FC236}">
                  <a16:creationId xmlns:a16="http://schemas.microsoft.com/office/drawing/2014/main" id="{D8B7179F-B103-1947-B9CE-CB6C905693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1" name="Freeform 580">
              <a:extLst>
                <a:ext uri="{FF2B5EF4-FFF2-40B4-BE49-F238E27FC236}">
                  <a16:creationId xmlns:a16="http://schemas.microsoft.com/office/drawing/2014/main" id="{A82C200C-4234-C441-8F32-6EB95EA12E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2" name="Freeform 323">
              <a:extLst>
                <a:ext uri="{FF2B5EF4-FFF2-40B4-BE49-F238E27FC236}">
                  <a16:creationId xmlns:a16="http://schemas.microsoft.com/office/drawing/2014/main" id="{ED82CB92-8B3D-2A42-96D4-211C9C21B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3" name="Freeform 623">
              <a:extLst>
                <a:ext uri="{FF2B5EF4-FFF2-40B4-BE49-F238E27FC236}">
                  <a16:creationId xmlns:a16="http://schemas.microsoft.com/office/drawing/2014/main" id="{AF9B4B96-1850-2C41-98F6-1BED374AAB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4" name="Freeform 628">
              <a:extLst>
                <a:ext uri="{FF2B5EF4-FFF2-40B4-BE49-F238E27FC236}">
                  <a16:creationId xmlns:a16="http://schemas.microsoft.com/office/drawing/2014/main" id="{083BA478-4B3E-9048-9FA7-7F0801727E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5" name="Freeform 624">
              <a:extLst>
                <a:ext uri="{FF2B5EF4-FFF2-40B4-BE49-F238E27FC236}">
                  <a16:creationId xmlns:a16="http://schemas.microsoft.com/office/drawing/2014/main" id="{7319C5C0-76F6-2941-A8D0-22CB2D484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6" name="Freeform 336">
              <a:extLst>
                <a:ext uri="{FF2B5EF4-FFF2-40B4-BE49-F238E27FC236}">
                  <a16:creationId xmlns:a16="http://schemas.microsoft.com/office/drawing/2014/main" id="{225F76A9-6856-6C41-8C42-EBF36C8DDD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7" name="Freeform 562">
              <a:extLst>
                <a:ext uri="{FF2B5EF4-FFF2-40B4-BE49-F238E27FC236}">
                  <a16:creationId xmlns:a16="http://schemas.microsoft.com/office/drawing/2014/main" id="{6C166860-AE3A-5242-9409-7CD56F79F8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8" name="Freeform 561">
              <a:extLst>
                <a:ext uri="{FF2B5EF4-FFF2-40B4-BE49-F238E27FC236}">
                  <a16:creationId xmlns:a16="http://schemas.microsoft.com/office/drawing/2014/main" id="{DA81BD41-45EA-784A-B706-54B78E50CE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9" name="Freeform 559">
              <a:extLst>
                <a:ext uri="{FF2B5EF4-FFF2-40B4-BE49-F238E27FC236}">
                  <a16:creationId xmlns:a16="http://schemas.microsoft.com/office/drawing/2014/main" id="{5570796B-A3AC-3A43-B283-93D5A40AE6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0" name="Freeform 569">
              <a:extLst>
                <a:ext uri="{FF2B5EF4-FFF2-40B4-BE49-F238E27FC236}">
                  <a16:creationId xmlns:a16="http://schemas.microsoft.com/office/drawing/2014/main" id="{22E7CCAA-B548-8F4E-9C36-56C2115CD1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B9FC38E-E4F6-4C4A-9BBA-70F75279B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CAE0A6C-7377-8C4B-A840-A2B63AB34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EE6B176-73A7-3B40-879F-9B0BC9A041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579D1E6-2000-8841-9E9B-F8EF000B8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9FF6C84-240D-F646-A31F-7DF2B5CEEE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5641F7B-ADBE-0449-82F2-81AA214A51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7A29D65-ECFF-D244-849D-064408B67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06B487-77CD-A84B-810E-29DEB283EB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3CD88-B880-CB44-8390-9354DF9A4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0CADB0C-D833-9B49-9844-6F45A1EF8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0AB8D61-34CC-8042-ABA5-7B9564A672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607FE30-6276-3F43-9990-36AD87B065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FF374C5-84DC-BF44-B958-660E9AA19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1606AFF1-3D1B-4B47-9F61-821293D02B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BD95834-F8DE-5644-A7D3-EA5825AABD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E2485B50-1A8F-0249-B18A-7C08DDB1FC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7" name="Freeform 367">
              <a:extLst>
                <a:ext uri="{FF2B5EF4-FFF2-40B4-BE49-F238E27FC236}">
                  <a16:creationId xmlns:a16="http://schemas.microsoft.com/office/drawing/2014/main" id="{741919C8-CB69-CB4F-8372-7A5549D489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8" name="Freeform 368">
              <a:extLst>
                <a:ext uri="{FF2B5EF4-FFF2-40B4-BE49-F238E27FC236}">
                  <a16:creationId xmlns:a16="http://schemas.microsoft.com/office/drawing/2014/main" id="{B30AE15B-334D-4F49-AF64-2BC8872F16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9" name="Freeform 369">
              <a:extLst>
                <a:ext uri="{FF2B5EF4-FFF2-40B4-BE49-F238E27FC236}">
                  <a16:creationId xmlns:a16="http://schemas.microsoft.com/office/drawing/2014/main" id="{960CAF57-BD76-1844-8563-DA6D94A46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0" name="Freeform 521">
              <a:extLst>
                <a:ext uri="{FF2B5EF4-FFF2-40B4-BE49-F238E27FC236}">
                  <a16:creationId xmlns:a16="http://schemas.microsoft.com/office/drawing/2014/main" id="{5C51BDE2-0B33-E548-9B17-728EBFA861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1" name="Freeform 545">
              <a:extLst>
                <a:ext uri="{FF2B5EF4-FFF2-40B4-BE49-F238E27FC236}">
                  <a16:creationId xmlns:a16="http://schemas.microsoft.com/office/drawing/2014/main" id="{1F9F5109-FF23-4D4B-B42C-48B0FA5E63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2" name="Freeform 378">
              <a:extLst>
                <a:ext uri="{FF2B5EF4-FFF2-40B4-BE49-F238E27FC236}">
                  <a16:creationId xmlns:a16="http://schemas.microsoft.com/office/drawing/2014/main" id="{37425938-4626-8041-8FFB-67E375D07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3" name="Freeform 528">
              <a:extLst>
                <a:ext uri="{FF2B5EF4-FFF2-40B4-BE49-F238E27FC236}">
                  <a16:creationId xmlns:a16="http://schemas.microsoft.com/office/drawing/2014/main" id="{3CDBE294-E692-034D-AE23-976296A09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4" name="Freeform 541">
              <a:extLst>
                <a:ext uri="{FF2B5EF4-FFF2-40B4-BE49-F238E27FC236}">
                  <a16:creationId xmlns:a16="http://schemas.microsoft.com/office/drawing/2014/main" id="{BB7BA0ED-40F6-C544-BD66-13C1087D35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5" name="Freeform 572">
              <a:extLst>
                <a:ext uri="{FF2B5EF4-FFF2-40B4-BE49-F238E27FC236}">
                  <a16:creationId xmlns:a16="http://schemas.microsoft.com/office/drawing/2014/main" id="{C43A2892-B2FC-4044-8A49-D000AE3415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6" name="Freeform 392">
              <a:extLst>
                <a:ext uri="{FF2B5EF4-FFF2-40B4-BE49-F238E27FC236}">
                  <a16:creationId xmlns:a16="http://schemas.microsoft.com/office/drawing/2014/main" id="{AA17267E-37D5-BD4B-9712-ABCC8FC142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7" name="Freeform 554">
              <a:extLst>
                <a:ext uri="{FF2B5EF4-FFF2-40B4-BE49-F238E27FC236}">
                  <a16:creationId xmlns:a16="http://schemas.microsoft.com/office/drawing/2014/main" id="{73B90DAD-80B9-1C49-AC20-D72CF7EA0F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8" name="Freeform 549">
              <a:extLst>
                <a:ext uri="{FF2B5EF4-FFF2-40B4-BE49-F238E27FC236}">
                  <a16:creationId xmlns:a16="http://schemas.microsoft.com/office/drawing/2014/main" id="{8C375E6A-75F5-8243-B773-D1C3A33D78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9" name="Freeform 555">
              <a:extLst>
                <a:ext uri="{FF2B5EF4-FFF2-40B4-BE49-F238E27FC236}">
                  <a16:creationId xmlns:a16="http://schemas.microsoft.com/office/drawing/2014/main" id="{3A8E8C0E-EBE0-384E-8EF6-FBFCE8087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0" name="Freeform 408">
              <a:extLst>
                <a:ext uri="{FF2B5EF4-FFF2-40B4-BE49-F238E27FC236}">
                  <a16:creationId xmlns:a16="http://schemas.microsoft.com/office/drawing/2014/main" id="{C68917EB-C9D1-8640-B4AB-566B2D3DC4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1" name="Freeform 409">
              <a:extLst>
                <a:ext uri="{FF2B5EF4-FFF2-40B4-BE49-F238E27FC236}">
                  <a16:creationId xmlns:a16="http://schemas.microsoft.com/office/drawing/2014/main" id="{670E8042-E41F-F148-8651-A301D7EE81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2" name="Freeform 546">
              <a:extLst>
                <a:ext uri="{FF2B5EF4-FFF2-40B4-BE49-F238E27FC236}">
                  <a16:creationId xmlns:a16="http://schemas.microsoft.com/office/drawing/2014/main" id="{51A592A3-4756-ED41-B862-F4BEFB1494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3" name="Freeform 413">
              <a:extLst>
                <a:ext uri="{FF2B5EF4-FFF2-40B4-BE49-F238E27FC236}">
                  <a16:creationId xmlns:a16="http://schemas.microsoft.com/office/drawing/2014/main" id="{989A3F30-380A-3C46-9A96-B0CC3D6B81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4" name="Freeform 417">
              <a:extLst>
                <a:ext uri="{FF2B5EF4-FFF2-40B4-BE49-F238E27FC236}">
                  <a16:creationId xmlns:a16="http://schemas.microsoft.com/office/drawing/2014/main" id="{2E1B9321-F065-9B4E-9D8E-38625D8409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5" name="Freeform 418">
              <a:extLst>
                <a:ext uri="{FF2B5EF4-FFF2-40B4-BE49-F238E27FC236}">
                  <a16:creationId xmlns:a16="http://schemas.microsoft.com/office/drawing/2014/main" id="{AD40F863-1AE1-3040-A2F4-6C29872966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6" name="Freeform 527">
              <a:extLst>
                <a:ext uri="{FF2B5EF4-FFF2-40B4-BE49-F238E27FC236}">
                  <a16:creationId xmlns:a16="http://schemas.microsoft.com/office/drawing/2014/main" id="{B438FF25-4D69-B14C-8A95-8DDCCDD6BA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7" name="Freeform 520">
              <a:extLst>
                <a:ext uri="{FF2B5EF4-FFF2-40B4-BE49-F238E27FC236}">
                  <a16:creationId xmlns:a16="http://schemas.microsoft.com/office/drawing/2014/main" id="{1DF04513-C7E5-384D-8851-DB7333AEFD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8" name="Freeform 532">
              <a:extLst>
                <a:ext uri="{FF2B5EF4-FFF2-40B4-BE49-F238E27FC236}">
                  <a16:creationId xmlns:a16="http://schemas.microsoft.com/office/drawing/2014/main" id="{0D812210-A369-2042-B5DF-1DAE0F637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9" name="Freeform 540">
              <a:extLst>
                <a:ext uri="{FF2B5EF4-FFF2-40B4-BE49-F238E27FC236}">
                  <a16:creationId xmlns:a16="http://schemas.microsoft.com/office/drawing/2014/main" id="{9D8EB1E5-333B-3640-AD90-1D1A62B95A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FE113CFD-2AA9-CC40-99C0-3BD33A373A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1" name="Freeform 657">
              <a:extLst>
                <a:ext uri="{FF2B5EF4-FFF2-40B4-BE49-F238E27FC236}">
                  <a16:creationId xmlns:a16="http://schemas.microsoft.com/office/drawing/2014/main" id="{4530ACDB-B6E0-484E-AC90-E9DD1F6D1E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2" name="Freeform 548">
              <a:extLst>
                <a:ext uri="{FF2B5EF4-FFF2-40B4-BE49-F238E27FC236}">
                  <a16:creationId xmlns:a16="http://schemas.microsoft.com/office/drawing/2014/main" id="{4164F8E7-F7DE-8642-8916-E92CD9ECD7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3" name="Freeform 553">
              <a:extLst>
                <a:ext uri="{FF2B5EF4-FFF2-40B4-BE49-F238E27FC236}">
                  <a16:creationId xmlns:a16="http://schemas.microsoft.com/office/drawing/2014/main" id="{18920B9A-DB72-E84A-B477-E547BC83F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4" name="Freeform 652">
              <a:extLst>
                <a:ext uri="{FF2B5EF4-FFF2-40B4-BE49-F238E27FC236}">
                  <a16:creationId xmlns:a16="http://schemas.microsoft.com/office/drawing/2014/main" id="{681DDB39-CA82-B949-898F-207FD6D53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5" name="Freeform 457">
              <a:extLst>
                <a:ext uri="{FF2B5EF4-FFF2-40B4-BE49-F238E27FC236}">
                  <a16:creationId xmlns:a16="http://schemas.microsoft.com/office/drawing/2014/main" id="{DB2417A3-214F-1749-B102-5D7D682D09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6" name="Freeform 458">
              <a:extLst>
                <a:ext uri="{FF2B5EF4-FFF2-40B4-BE49-F238E27FC236}">
                  <a16:creationId xmlns:a16="http://schemas.microsoft.com/office/drawing/2014/main" id="{CF738DC0-D4D4-0648-8E2C-66B6B39D75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7" name="Freeform 560">
              <a:extLst>
                <a:ext uri="{FF2B5EF4-FFF2-40B4-BE49-F238E27FC236}">
                  <a16:creationId xmlns:a16="http://schemas.microsoft.com/office/drawing/2014/main" id="{A5102F71-BD1A-7644-AF57-BCD005DD4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8" name="Freeform 462">
              <a:extLst>
                <a:ext uri="{FF2B5EF4-FFF2-40B4-BE49-F238E27FC236}">
                  <a16:creationId xmlns:a16="http://schemas.microsoft.com/office/drawing/2014/main" id="{284FC7BA-015D-F54D-951A-B4CF3EB9F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9" name="Freeform 651">
              <a:extLst>
                <a:ext uri="{FF2B5EF4-FFF2-40B4-BE49-F238E27FC236}">
                  <a16:creationId xmlns:a16="http://schemas.microsoft.com/office/drawing/2014/main" id="{91EFD34D-8201-5443-A708-C36603CD20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0" name="Freeform 626">
              <a:extLst>
                <a:ext uri="{FF2B5EF4-FFF2-40B4-BE49-F238E27FC236}">
                  <a16:creationId xmlns:a16="http://schemas.microsoft.com/office/drawing/2014/main" id="{400F6E0B-DBB3-D240-BF25-BA99F5BD5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1" name="Freeform 656">
              <a:extLst>
                <a:ext uri="{FF2B5EF4-FFF2-40B4-BE49-F238E27FC236}">
                  <a16:creationId xmlns:a16="http://schemas.microsoft.com/office/drawing/2014/main" id="{0849FD7F-7EED-3843-9B60-8CD7557B4A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2" name="Freeform 606">
              <a:extLst>
                <a:ext uri="{FF2B5EF4-FFF2-40B4-BE49-F238E27FC236}">
                  <a16:creationId xmlns:a16="http://schemas.microsoft.com/office/drawing/2014/main" id="{8E4E7B5E-1AE4-E843-91B6-4B6B518ADC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3" name="Freeform 637">
              <a:extLst>
                <a:ext uri="{FF2B5EF4-FFF2-40B4-BE49-F238E27FC236}">
                  <a16:creationId xmlns:a16="http://schemas.microsoft.com/office/drawing/2014/main" id="{821AFBE3-BDD2-174C-9180-25F157457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4" name="Freeform 627">
              <a:extLst>
                <a:ext uri="{FF2B5EF4-FFF2-40B4-BE49-F238E27FC236}">
                  <a16:creationId xmlns:a16="http://schemas.microsoft.com/office/drawing/2014/main" id="{1E53DB19-5397-7549-86CF-8FA30067CC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5" name="Freeform 625">
              <a:extLst>
                <a:ext uri="{FF2B5EF4-FFF2-40B4-BE49-F238E27FC236}">
                  <a16:creationId xmlns:a16="http://schemas.microsoft.com/office/drawing/2014/main" id="{1C16D51D-AC39-884E-84F8-626926500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6" name="Freeform 591">
              <a:extLst>
                <a:ext uri="{FF2B5EF4-FFF2-40B4-BE49-F238E27FC236}">
                  <a16:creationId xmlns:a16="http://schemas.microsoft.com/office/drawing/2014/main" id="{819AE837-2B48-8F4D-8A94-D60559CCE9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7" name="Freeform 603">
              <a:extLst>
                <a:ext uri="{FF2B5EF4-FFF2-40B4-BE49-F238E27FC236}">
                  <a16:creationId xmlns:a16="http://schemas.microsoft.com/office/drawing/2014/main" id="{0FA0E0D9-A193-AF4D-9A16-628B53BDDF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8" name="Freeform 655">
              <a:extLst>
                <a:ext uri="{FF2B5EF4-FFF2-40B4-BE49-F238E27FC236}">
                  <a16:creationId xmlns:a16="http://schemas.microsoft.com/office/drawing/2014/main" id="{B7409AB4-0A69-3C44-84EB-682FB91B2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9" name="Freeform 650">
              <a:extLst>
                <a:ext uri="{FF2B5EF4-FFF2-40B4-BE49-F238E27FC236}">
                  <a16:creationId xmlns:a16="http://schemas.microsoft.com/office/drawing/2014/main" id="{2D88F3E3-C83C-1B4B-9081-4D3D33AABA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0" name="Freeform 633">
              <a:extLst>
                <a:ext uri="{FF2B5EF4-FFF2-40B4-BE49-F238E27FC236}">
                  <a16:creationId xmlns:a16="http://schemas.microsoft.com/office/drawing/2014/main" id="{0CCF478E-7CD2-B542-97F3-3EBA591938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1" name="Freeform 649">
              <a:extLst>
                <a:ext uri="{FF2B5EF4-FFF2-40B4-BE49-F238E27FC236}">
                  <a16:creationId xmlns:a16="http://schemas.microsoft.com/office/drawing/2014/main" id="{E045F3E9-267E-024A-A8D3-C1D572B091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2AA7B2D-091F-9D45-BAF6-6D1466C7A9C0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4C5E7E97-49AE-B348-A991-982A3FB167EC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E0F0B82-237B-6043-9C84-CE3C4724D01E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79A66E4-AE2E-DC4A-B9D7-F0E3BE7FAB7D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FFCDF4C-4833-E34E-9878-F1895FB1A423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67" name="Frame 166">
            <a:extLst>
              <a:ext uri="{FF2B5EF4-FFF2-40B4-BE49-F238E27FC236}">
                <a16:creationId xmlns:a16="http://schemas.microsoft.com/office/drawing/2014/main" id="{DE1871C1-FE25-6843-B35C-77E3B36C9E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6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849C6F9-C760-4D40-8E85-C3228E53BEB3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90000"/>
            </a:schemeClr>
          </a:solidFill>
        </p:grpSpPr>
        <p:sp>
          <p:nvSpPr>
            <p:cNvPr id="170" name="Freeform 519">
              <a:extLst>
                <a:ext uri="{FF2B5EF4-FFF2-40B4-BE49-F238E27FC236}">
                  <a16:creationId xmlns:a16="http://schemas.microsoft.com/office/drawing/2014/main" id="{6FC1620C-6472-C146-9AF0-13C8447CE2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E3C86B93-12AD-5841-8237-8462937F3A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A35DC7FB-8D0B-D841-A1BD-75BDCA7BAC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892B1702-1B1C-AE4E-8FDD-8A06C2D63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4" name="Freeform 539">
              <a:extLst>
                <a:ext uri="{FF2B5EF4-FFF2-40B4-BE49-F238E27FC236}">
                  <a16:creationId xmlns:a16="http://schemas.microsoft.com/office/drawing/2014/main" id="{CD0FE24F-01CC-0F43-9B6B-F54927D96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BB51F60A-401B-1A4D-9A04-B061508BA9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6" name="Freeform 526">
              <a:extLst>
                <a:ext uri="{FF2B5EF4-FFF2-40B4-BE49-F238E27FC236}">
                  <a16:creationId xmlns:a16="http://schemas.microsoft.com/office/drawing/2014/main" id="{2A3A735E-E16C-E844-A88A-8770860BE2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7" name="Freeform 523">
              <a:extLst>
                <a:ext uri="{FF2B5EF4-FFF2-40B4-BE49-F238E27FC236}">
                  <a16:creationId xmlns:a16="http://schemas.microsoft.com/office/drawing/2014/main" id="{2583865E-FB03-B040-9061-21E160A11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F1863E32-D285-E540-B6C4-F348DB4879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9" name="Freeform 518">
              <a:extLst>
                <a:ext uri="{FF2B5EF4-FFF2-40B4-BE49-F238E27FC236}">
                  <a16:creationId xmlns:a16="http://schemas.microsoft.com/office/drawing/2014/main" id="{DAF2B0B8-48E4-4A4D-9DFE-329BB88F4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0" name="Freeform 566">
              <a:extLst>
                <a:ext uri="{FF2B5EF4-FFF2-40B4-BE49-F238E27FC236}">
                  <a16:creationId xmlns:a16="http://schemas.microsoft.com/office/drawing/2014/main" id="{02B89633-94B4-4046-9847-0B0B18505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AF253046-3198-284E-A5F0-DE3539B917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43B83330-7455-C44D-8456-15D20A7937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E2CF0FD3-35E0-6042-AED4-D49FFCFC2E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4" name="Freeform 534">
              <a:extLst>
                <a:ext uri="{FF2B5EF4-FFF2-40B4-BE49-F238E27FC236}">
                  <a16:creationId xmlns:a16="http://schemas.microsoft.com/office/drawing/2014/main" id="{9EBD49F2-A13B-DA41-B987-124C7D6B7C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5" name="Freeform 565">
              <a:extLst>
                <a:ext uri="{FF2B5EF4-FFF2-40B4-BE49-F238E27FC236}">
                  <a16:creationId xmlns:a16="http://schemas.microsoft.com/office/drawing/2014/main" id="{AEED503A-FDD3-3040-8408-FB11E0BCE2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6" name="Freeform 629">
              <a:extLst>
                <a:ext uri="{FF2B5EF4-FFF2-40B4-BE49-F238E27FC236}">
                  <a16:creationId xmlns:a16="http://schemas.microsoft.com/office/drawing/2014/main" id="{D014477F-A455-DD4F-8E7E-5F5ADC23FB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7" name="Freeform 608">
              <a:extLst>
                <a:ext uri="{FF2B5EF4-FFF2-40B4-BE49-F238E27FC236}">
                  <a16:creationId xmlns:a16="http://schemas.microsoft.com/office/drawing/2014/main" id="{CCEDC065-5A2D-6D4E-828E-440C08F84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8" name="Freeform 522">
              <a:extLst>
                <a:ext uri="{FF2B5EF4-FFF2-40B4-BE49-F238E27FC236}">
                  <a16:creationId xmlns:a16="http://schemas.microsoft.com/office/drawing/2014/main" id="{B2761253-42D5-A646-B242-85BE33C25A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9" name="Freeform 542">
              <a:extLst>
                <a:ext uri="{FF2B5EF4-FFF2-40B4-BE49-F238E27FC236}">
                  <a16:creationId xmlns:a16="http://schemas.microsoft.com/office/drawing/2014/main" id="{935C1291-9893-B545-8DC0-BFBB85270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0" name="Freeform 517">
              <a:extLst>
                <a:ext uri="{FF2B5EF4-FFF2-40B4-BE49-F238E27FC236}">
                  <a16:creationId xmlns:a16="http://schemas.microsoft.com/office/drawing/2014/main" id="{0C928C81-E584-CB4C-8B2C-7E5D1CE27E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1" name="Freeform 543">
              <a:extLst>
                <a:ext uri="{FF2B5EF4-FFF2-40B4-BE49-F238E27FC236}">
                  <a16:creationId xmlns:a16="http://schemas.microsoft.com/office/drawing/2014/main" id="{C815F132-EE9F-6744-89E5-F3D2C49F7A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B7B97221-90AA-A545-BFF2-DB91943A4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3" name="Freeform 524">
              <a:extLst>
                <a:ext uri="{FF2B5EF4-FFF2-40B4-BE49-F238E27FC236}">
                  <a16:creationId xmlns:a16="http://schemas.microsoft.com/office/drawing/2014/main" id="{EC90F689-D687-6A4E-B7D1-BFA81E9B0E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4" name="Freeform 533">
              <a:extLst>
                <a:ext uri="{FF2B5EF4-FFF2-40B4-BE49-F238E27FC236}">
                  <a16:creationId xmlns:a16="http://schemas.microsoft.com/office/drawing/2014/main" id="{B7A8F979-53B6-AA4A-97B0-DFD558B2C2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5" name="Freeform 573">
              <a:extLst>
                <a:ext uri="{FF2B5EF4-FFF2-40B4-BE49-F238E27FC236}">
                  <a16:creationId xmlns:a16="http://schemas.microsoft.com/office/drawing/2014/main" id="{4943662F-B5D6-1F4A-8C9C-FE708E03AA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7B8AB359-8736-A347-89FB-79CFCFC218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7" name="Freeform 613">
              <a:extLst>
                <a:ext uri="{FF2B5EF4-FFF2-40B4-BE49-F238E27FC236}">
                  <a16:creationId xmlns:a16="http://schemas.microsoft.com/office/drawing/2014/main" id="{DF05186E-7D8A-4748-BF0F-1827371FC1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8" name="Freeform 552">
              <a:extLst>
                <a:ext uri="{FF2B5EF4-FFF2-40B4-BE49-F238E27FC236}">
                  <a16:creationId xmlns:a16="http://schemas.microsoft.com/office/drawing/2014/main" id="{924A5B2C-269C-EF4E-8669-211A6664DC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9" name="Freeform 618">
              <a:extLst>
                <a:ext uri="{FF2B5EF4-FFF2-40B4-BE49-F238E27FC236}">
                  <a16:creationId xmlns:a16="http://schemas.microsoft.com/office/drawing/2014/main" id="{82C40F61-8DDA-C743-8574-02BA205CE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0" name="Freeform 563">
              <a:extLst>
                <a:ext uri="{FF2B5EF4-FFF2-40B4-BE49-F238E27FC236}">
                  <a16:creationId xmlns:a16="http://schemas.microsoft.com/office/drawing/2014/main" id="{96A4FE0A-9371-EF40-8A16-D356468CC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1" name="Freeform 550">
              <a:extLst>
                <a:ext uri="{FF2B5EF4-FFF2-40B4-BE49-F238E27FC236}">
                  <a16:creationId xmlns:a16="http://schemas.microsoft.com/office/drawing/2014/main" id="{B967352D-B63F-F54D-9BE2-8F1818CC4B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2" name="Freeform 556">
              <a:extLst>
                <a:ext uri="{FF2B5EF4-FFF2-40B4-BE49-F238E27FC236}">
                  <a16:creationId xmlns:a16="http://schemas.microsoft.com/office/drawing/2014/main" id="{A2E7620C-30CC-5946-9960-B5CA80E1DD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3" name="Freeform 120">
              <a:extLst>
                <a:ext uri="{FF2B5EF4-FFF2-40B4-BE49-F238E27FC236}">
                  <a16:creationId xmlns:a16="http://schemas.microsoft.com/office/drawing/2014/main" id="{AABAE2D5-A7E0-404B-A01D-626F5B8B1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4" name="Freeform 570">
              <a:extLst>
                <a:ext uri="{FF2B5EF4-FFF2-40B4-BE49-F238E27FC236}">
                  <a16:creationId xmlns:a16="http://schemas.microsoft.com/office/drawing/2014/main" id="{32E2373F-F8BF-9148-8864-52BBC884C4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5" name="Freeform 558">
              <a:extLst>
                <a:ext uri="{FF2B5EF4-FFF2-40B4-BE49-F238E27FC236}">
                  <a16:creationId xmlns:a16="http://schemas.microsoft.com/office/drawing/2014/main" id="{AFF0C5EE-81C2-1C41-9A74-958F7E7144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6" name="Freeform 568">
              <a:extLst>
                <a:ext uri="{FF2B5EF4-FFF2-40B4-BE49-F238E27FC236}">
                  <a16:creationId xmlns:a16="http://schemas.microsoft.com/office/drawing/2014/main" id="{8C42D4A7-A84D-BB4A-8000-AE8AFE385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7" name="Freeform 551">
              <a:extLst>
                <a:ext uri="{FF2B5EF4-FFF2-40B4-BE49-F238E27FC236}">
                  <a16:creationId xmlns:a16="http://schemas.microsoft.com/office/drawing/2014/main" id="{F09761E1-8CE3-6743-9C5D-0F543A0A18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8" name="Freeform 557">
              <a:extLst>
                <a:ext uri="{FF2B5EF4-FFF2-40B4-BE49-F238E27FC236}">
                  <a16:creationId xmlns:a16="http://schemas.microsoft.com/office/drawing/2014/main" id="{19089563-90A7-B04A-B008-A4ABC0BA0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9" name="Freeform 571">
              <a:extLst>
                <a:ext uri="{FF2B5EF4-FFF2-40B4-BE49-F238E27FC236}">
                  <a16:creationId xmlns:a16="http://schemas.microsoft.com/office/drawing/2014/main" id="{220A5099-AEC2-8948-8F1C-6293AE757C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0" name="Freeform 152">
              <a:extLst>
                <a:ext uri="{FF2B5EF4-FFF2-40B4-BE49-F238E27FC236}">
                  <a16:creationId xmlns:a16="http://schemas.microsoft.com/office/drawing/2014/main" id="{33E7DF9B-7A22-EA4A-9BA2-5BCE5A49B9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1" name="Freeform 153">
              <a:extLst>
                <a:ext uri="{FF2B5EF4-FFF2-40B4-BE49-F238E27FC236}">
                  <a16:creationId xmlns:a16="http://schemas.microsoft.com/office/drawing/2014/main" id="{6B5D1194-8BA8-4448-BB37-20D34C817C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2" name="Freeform 564">
              <a:extLst>
                <a:ext uri="{FF2B5EF4-FFF2-40B4-BE49-F238E27FC236}">
                  <a16:creationId xmlns:a16="http://schemas.microsoft.com/office/drawing/2014/main" id="{B5A43AD0-E039-CE4A-A7B2-42CD35CDE5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3" name="Freeform 157">
              <a:extLst>
                <a:ext uri="{FF2B5EF4-FFF2-40B4-BE49-F238E27FC236}">
                  <a16:creationId xmlns:a16="http://schemas.microsoft.com/office/drawing/2014/main" id="{7C18DF70-B79C-2E42-8620-918CDA433D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4" name="Freeform 168">
              <a:extLst>
                <a:ext uri="{FF2B5EF4-FFF2-40B4-BE49-F238E27FC236}">
                  <a16:creationId xmlns:a16="http://schemas.microsoft.com/office/drawing/2014/main" id="{E949F6A4-CC39-E343-9AEC-D90A3AA03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5" name="Freeform 169">
              <a:extLst>
                <a:ext uri="{FF2B5EF4-FFF2-40B4-BE49-F238E27FC236}">
                  <a16:creationId xmlns:a16="http://schemas.microsoft.com/office/drawing/2014/main" id="{EA894055-2CFA-B443-931A-884F730E9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6" name="Freeform 170">
              <a:extLst>
                <a:ext uri="{FF2B5EF4-FFF2-40B4-BE49-F238E27FC236}">
                  <a16:creationId xmlns:a16="http://schemas.microsoft.com/office/drawing/2014/main" id="{B47AEB78-418D-ED48-9E41-84C01CFA6D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7" name="Freeform 597">
              <a:extLst>
                <a:ext uri="{FF2B5EF4-FFF2-40B4-BE49-F238E27FC236}">
                  <a16:creationId xmlns:a16="http://schemas.microsoft.com/office/drawing/2014/main" id="{5D160221-C463-BB47-B76F-086BC8A56B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8" name="Freeform 653">
              <a:extLst>
                <a:ext uri="{FF2B5EF4-FFF2-40B4-BE49-F238E27FC236}">
                  <a16:creationId xmlns:a16="http://schemas.microsoft.com/office/drawing/2014/main" id="{A24BC4B3-F64A-A941-84EA-0E81C5F3CF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9" name="Freeform 654">
              <a:extLst>
                <a:ext uri="{FF2B5EF4-FFF2-40B4-BE49-F238E27FC236}">
                  <a16:creationId xmlns:a16="http://schemas.microsoft.com/office/drawing/2014/main" id="{A04F4E34-8188-5341-9C42-CD2C419CD7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0" name="Freeform 584">
              <a:extLst>
                <a:ext uri="{FF2B5EF4-FFF2-40B4-BE49-F238E27FC236}">
                  <a16:creationId xmlns:a16="http://schemas.microsoft.com/office/drawing/2014/main" id="{7CC8DF58-811A-6B48-AF79-3BFAC38A59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1" name="Freeform 582">
              <a:extLst>
                <a:ext uri="{FF2B5EF4-FFF2-40B4-BE49-F238E27FC236}">
                  <a16:creationId xmlns:a16="http://schemas.microsoft.com/office/drawing/2014/main" id="{33762293-E199-784F-83DE-B8DA7A35E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2" name="Freeform 583">
              <a:extLst>
                <a:ext uri="{FF2B5EF4-FFF2-40B4-BE49-F238E27FC236}">
                  <a16:creationId xmlns:a16="http://schemas.microsoft.com/office/drawing/2014/main" id="{D6BB514A-C65A-7445-86F7-86FAA74DD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3" name="Freeform 585">
              <a:extLst>
                <a:ext uri="{FF2B5EF4-FFF2-40B4-BE49-F238E27FC236}">
                  <a16:creationId xmlns:a16="http://schemas.microsoft.com/office/drawing/2014/main" id="{1E894632-6091-5F4A-A3FD-0C4DAE160D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4" name="Freeform 592">
              <a:extLst>
                <a:ext uri="{FF2B5EF4-FFF2-40B4-BE49-F238E27FC236}">
                  <a16:creationId xmlns:a16="http://schemas.microsoft.com/office/drawing/2014/main" id="{1E90B512-743B-B644-8119-BB5E2150C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5" name="Freeform 202">
              <a:extLst>
                <a:ext uri="{FF2B5EF4-FFF2-40B4-BE49-F238E27FC236}">
                  <a16:creationId xmlns:a16="http://schemas.microsoft.com/office/drawing/2014/main" id="{C8E4F66B-5D08-6243-BE1C-9C228BD8B9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6" name="Freeform 602">
              <a:extLst>
                <a:ext uri="{FF2B5EF4-FFF2-40B4-BE49-F238E27FC236}">
                  <a16:creationId xmlns:a16="http://schemas.microsoft.com/office/drawing/2014/main" id="{18DF4B8D-9FB6-C547-AA87-1B4E00404C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7" name="Freeform 598">
              <a:extLst>
                <a:ext uri="{FF2B5EF4-FFF2-40B4-BE49-F238E27FC236}">
                  <a16:creationId xmlns:a16="http://schemas.microsoft.com/office/drawing/2014/main" id="{723E1C6B-36A8-604E-A0C9-7FFBF45CF6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8" name="Freeform 607">
              <a:extLst>
                <a:ext uri="{FF2B5EF4-FFF2-40B4-BE49-F238E27FC236}">
                  <a16:creationId xmlns:a16="http://schemas.microsoft.com/office/drawing/2014/main" id="{4F2C28A2-47A4-484B-BE58-2AFBFD0D71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9" name="Freeform 216">
              <a:extLst>
                <a:ext uri="{FF2B5EF4-FFF2-40B4-BE49-F238E27FC236}">
                  <a16:creationId xmlns:a16="http://schemas.microsoft.com/office/drawing/2014/main" id="{03FD6E47-F25F-564F-9929-D0392A73C5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0" name="Freeform 645">
              <a:extLst>
                <a:ext uri="{FF2B5EF4-FFF2-40B4-BE49-F238E27FC236}">
                  <a16:creationId xmlns:a16="http://schemas.microsoft.com/office/drawing/2014/main" id="{6895A1C9-6FE0-2145-A7C6-119367A54F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1" name="Freeform 646">
              <a:extLst>
                <a:ext uri="{FF2B5EF4-FFF2-40B4-BE49-F238E27FC236}">
                  <a16:creationId xmlns:a16="http://schemas.microsoft.com/office/drawing/2014/main" id="{25F34671-B523-A24E-AF68-75E31A6907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2" name="Freeform 639">
              <a:extLst>
                <a:ext uri="{FF2B5EF4-FFF2-40B4-BE49-F238E27FC236}">
                  <a16:creationId xmlns:a16="http://schemas.microsoft.com/office/drawing/2014/main" id="{F89FE72A-B781-CB4E-8865-CD46BF4E9D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3" name="Freeform 641">
              <a:extLst>
                <a:ext uri="{FF2B5EF4-FFF2-40B4-BE49-F238E27FC236}">
                  <a16:creationId xmlns:a16="http://schemas.microsoft.com/office/drawing/2014/main" id="{D083F299-A615-FC4C-835A-84A51A0AA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4" name="Freeform 638">
              <a:extLst>
                <a:ext uri="{FF2B5EF4-FFF2-40B4-BE49-F238E27FC236}">
                  <a16:creationId xmlns:a16="http://schemas.microsoft.com/office/drawing/2014/main" id="{E03C036F-4782-5E46-889A-DAEC407ECC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5" name="Freeform 642">
              <a:extLst>
                <a:ext uri="{FF2B5EF4-FFF2-40B4-BE49-F238E27FC236}">
                  <a16:creationId xmlns:a16="http://schemas.microsoft.com/office/drawing/2014/main" id="{9A94F3F8-A62E-8C4F-A278-F76B5283F8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6" name="Freeform 248">
              <a:extLst>
                <a:ext uri="{FF2B5EF4-FFF2-40B4-BE49-F238E27FC236}">
                  <a16:creationId xmlns:a16="http://schemas.microsoft.com/office/drawing/2014/main" id="{51E7E459-C723-4740-8907-D0FB1CF96F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7" name="Freeform 249">
              <a:extLst>
                <a:ext uri="{FF2B5EF4-FFF2-40B4-BE49-F238E27FC236}">
                  <a16:creationId xmlns:a16="http://schemas.microsoft.com/office/drawing/2014/main" id="{0A0D04E2-9DF7-7942-B26F-489BE0CCF6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8" name="Freeform 640">
              <a:extLst>
                <a:ext uri="{FF2B5EF4-FFF2-40B4-BE49-F238E27FC236}">
                  <a16:creationId xmlns:a16="http://schemas.microsoft.com/office/drawing/2014/main" id="{7AA9394A-58BF-F647-9611-2765CFBF2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9" name="Freeform 253">
              <a:extLst>
                <a:ext uri="{FF2B5EF4-FFF2-40B4-BE49-F238E27FC236}">
                  <a16:creationId xmlns:a16="http://schemas.microsoft.com/office/drawing/2014/main" id="{2B9CF658-2249-2F41-99F1-C51A01C2A1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0" name="Freeform 258">
              <a:extLst>
                <a:ext uri="{FF2B5EF4-FFF2-40B4-BE49-F238E27FC236}">
                  <a16:creationId xmlns:a16="http://schemas.microsoft.com/office/drawing/2014/main" id="{740BFB13-0D43-744F-8BB4-B89234882C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1" name="Freeform 259">
              <a:extLst>
                <a:ext uri="{FF2B5EF4-FFF2-40B4-BE49-F238E27FC236}">
                  <a16:creationId xmlns:a16="http://schemas.microsoft.com/office/drawing/2014/main" id="{60072B85-7355-1047-B0BD-6CDA108EB4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2" name="Freeform 588">
              <a:extLst>
                <a:ext uri="{FF2B5EF4-FFF2-40B4-BE49-F238E27FC236}">
                  <a16:creationId xmlns:a16="http://schemas.microsoft.com/office/drawing/2014/main" id="{8125D955-399C-CE48-AF22-ADC25FFB1C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3" name="Freeform 590">
              <a:extLst>
                <a:ext uri="{FF2B5EF4-FFF2-40B4-BE49-F238E27FC236}">
                  <a16:creationId xmlns:a16="http://schemas.microsoft.com/office/drawing/2014/main" id="{F3248B80-4499-3047-B3CA-9CC160623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4" name="Freeform 576">
              <a:extLst>
                <a:ext uri="{FF2B5EF4-FFF2-40B4-BE49-F238E27FC236}">
                  <a16:creationId xmlns:a16="http://schemas.microsoft.com/office/drawing/2014/main" id="{8C546C83-2BE1-AA44-8B13-02400DF540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5" name="Freeform 537">
              <a:extLst>
                <a:ext uri="{FF2B5EF4-FFF2-40B4-BE49-F238E27FC236}">
                  <a16:creationId xmlns:a16="http://schemas.microsoft.com/office/drawing/2014/main" id="{F879CBC2-D362-7148-841C-87B16F707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6" name="Freeform 535">
              <a:extLst>
                <a:ext uri="{FF2B5EF4-FFF2-40B4-BE49-F238E27FC236}">
                  <a16:creationId xmlns:a16="http://schemas.microsoft.com/office/drawing/2014/main" id="{1765B48C-0756-364E-94CA-81D489B67B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7" name="Freeform 538">
              <a:extLst>
                <a:ext uri="{FF2B5EF4-FFF2-40B4-BE49-F238E27FC236}">
                  <a16:creationId xmlns:a16="http://schemas.microsoft.com/office/drawing/2014/main" id="{6E1ACAF0-3ECE-B04D-B662-BF062B13E1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8" name="Freeform 575">
              <a:extLst>
                <a:ext uri="{FF2B5EF4-FFF2-40B4-BE49-F238E27FC236}">
                  <a16:creationId xmlns:a16="http://schemas.microsoft.com/office/drawing/2014/main" id="{BE44DEAE-92A3-F84C-92EB-5AAAC6861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9" name="Freeform 589">
              <a:extLst>
                <a:ext uri="{FF2B5EF4-FFF2-40B4-BE49-F238E27FC236}">
                  <a16:creationId xmlns:a16="http://schemas.microsoft.com/office/drawing/2014/main" id="{D0D1B05E-0E1F-3141-AFD6-78F01AB044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0" name="Freeform 579">
              <a:extLst>
                <a:ext uri="{FF2B5EF4-FFF2-40B4-BE49-F238E27FC236}">
                  <a16:creationId xmlns:a16="http://schemas.microsoft.com/office/drawing/2014/main" id="{2ED51164-7630-5843-9F62-80F22F5947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1" name="Freeform 574">
              <a:extLst>
                <a:ext uri="{FF2B5EF4-FFF2-40B4-BE49-F238E27FC236}">
                  <a16:creationId xmlns:a16="http://schemas.microsoft.com/office/drawing/2014/main" id="{BFC08A59-C039-3743-83D0-107E20835E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2" name="Freeform 587">
              <a:extLst>
                <a:ext uri="{FF2B5EF4-FFF2-40B4-BE49-F238E27FC236}">
                  <a16:creationId xmlns:a16="http://schemas.microsoft.com/office/drawing/2014/main" id="{707C1617-C49A-C14D-8124-4DD8FE860A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3" name="Freeform 599">
              <a:extLst>
                <a:ext uri="{FF2B5EF4-FFF2-40B4-BE49-F238E27FC236}">
                  <a16:creationId xmlns:a16="http://schemas.microsoft.com/office/drawing/2014/main" id="{C86AC25E-307D-A748-BD86-E3A943985D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4" name="Freeform 605">
              <a:extLst>
                <a:ext uri="{FF2B5EF4-FFF2-40B4-BE49-F238E27FC236}">
                  <a16:creationId xmlns:a16="http://schemas.microsoft.com/office/drawing/2014/main" id="{5C9D266E-DC95-7E4A-B6B4-4F04622EFD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5" name="Freeform 309">
              <a:extLst>
                <a:ext uri="{FF2B5EF4-FFF2-40B4-BE49-F238E27FC236}">
                  <a16:creationId xmlns:a16="http://schemas.microsoft.com/office/drawing/2014/main" id="{03EFF922-F70E-2949-BFD3-34B60881C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6" name="Freeform 310">
              <a:extLst>
                <a:ext uri="{FF2B5EF4-FFF2-40B4-BE49-F238E27FC236}">
                  <a16:creationId xmlns:a16="http://schemas.microsoft.com/office/drawing/2014/main" id="{9A6D863D-27AB-2E40-A6F6-9B29124217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7" name="Freeform 581">
              <a:extLst>
                <a:ext uri="{FF2B5EF4-FFF2-40B4-BE49-F238E27FC236}">
                  <a16:creationId xmlns:a16="http://schemas.microsoft.com/office/drawing/2014/main" id="{5ADD15F4-DA42-C449-A915-72E1CBB91F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8" name="Freeform 580">
              <a:extLst>
                <a:ext uri="{FF2B5EF4-FFF2-40B4-BE49-F238E27FC236}">
                  <a16:creationId xmlns:a16="http://schemas.microsoft.com/office/drawing/2014/main" id="{77F9F138-A8CC-F54F-9CA9-5D9974B14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9" name="Freeform 323">
              <a:extLst>
                <a:ext uri="{FF2B5EF4-FFF2-40B4-BE49-F238E27FC236}">
                  <a16:creationId xmlns:a16="http://schemas.microsoft.com/office/drawing/2014/main" id="{68130F9C-BDAF-7544-8FA6-BB10DF4188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0" name="Freeform 623">
              <a:extLst>
                <a:ext uri="{FF2B5EF4-FFF2-40B4-BE49-F238E27FC236}">
                  <a16:creationId xmlns:a16="http://schemas.microsoft.com/office/drawing/2014/main" id="{4A685F0E-AC6A-7143-A84F-BDB45FA7C5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1" name="Freeform 628">
              <a:extLst>
                <a:ext uri="{FF2B5EF4-FFF2-40B4-BE49-F238E27FC236}">
                  <a16:creationId xmlns:a16="http://schemas.microsoft.com/office/drawing/2014/main" id="{3B85AF79-4E45-BA40-8851-6915D8D5E5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2" name="Freeform 624">
              <a:extLst>
                <a:ext uri="{FF2B5EF4-FFF2-40B4-BE49-F238E27FC236}">
                  <a16:creationId xmlns:a16="http://schemas.microsoft.com/office/drawing/2014/main" id="{8D35FC71-8CF7-A246-A9DA-5B32FF540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3" name="Freeform 336">
              <a:extLst>
                <a:ext uri="{FF2B5EF4-FFF2-40B4-BE49-F238E27FC236}">
                  <a16:creationId xmlns:a16="http://schemas.microsoft.com/office/drawing/2014/main" id="{A39103CF-B563-BC4E-A268-5B38FD6757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4" name="Freeform 562">
              <a:extLst>
                <a:ext uri="{FF2B5EF4-FFF2-40B4-BE49-F238E27FC236}">
                  <a16:creationId xmlns:a16="http://schemas.microsoft.com/office/drawing/2014/main" id="{299E88A9-DFE1-DF44-AA38-8459D87A89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5" name="Freeform 561">
              <a:extLst>
                <a:ext uri="{FF2B5EF4-FFF2-40B4-BE49-F238E27FC236}">
                  <a16:creationId xmlns:a16="http://schemas.microsoft.com/office/drawing/2014/main" id="{EB35B3D3-D2CE-1A44-818F-519B5915EF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6" name="Freeform 559">
              <a:extLst>
                <a:ext uri="{FF2B5EF4-FFF2-40B4-BE49-F238E27FC236}">
                  <a16:creationId xmlns:a16="http://schemas.microsoft.com/office/drawing/2014/main" id="{860CFDB0-B26B-0444-8DE6-3013626A5A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7" name="Freeform 569">
              <a:extLst>
                <a:ext uri="{FF2B5EF4-FFF2-40B4-BE49-F238E27FC236}">
                  <a16:creationId xmlns:a16="http://schemas.microsoft.com/office/drawing/2014/main" id="{F5A96517-AB05-EF43-81E8-BF7BF71DF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13EAE86-6D21-474B-9193-BA8F417802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D642357C-1858-CB4A-9D13-5F5DDCEE5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5E1929BF-9EFD-6449-98CB-0CAE59EAD8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95192D5-A18E-D84B-9E55-A7A572CBC7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5FCC668C-7333-4443-A847-C41FE48AF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11DFA657-1DAA-B04F-9CF6-B587B2A79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59DF05B-A382-AD44-9CEC-A9164E462D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1AFEECC6-230A-704E-9DB2-49D3F6A3F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8FA72CDE-7690-914C-BE92-B5548E27E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A4F9992A-C5C3-D24A-8561-140E2FF042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C2B99BCD-9EEA-5F43-A74F-69063801B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A7AC014-8F76-934E-824E-16AA96E51C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0663FE1-81F5-7440-8078-7BA8896194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27ED7D23-1669-0B40-9B60-B3D572116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64463930-9517-7541-8EEB-EA7DBE3FA5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5CFD2A3-9116-3442-8F26-FB5A921D33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4" name="Freeform 367">
              <a:extLst>
                <a:ext uri="{FF2B5EF4-FFF2-40B4-BE49-F238E27FC236}">
                  <a16:creationId xmlns:a16="http://schemas.microsoft.com/office/drawing/2014/main" id="{FAE8E44E-1F03-3B48-A30D-2F2651B96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5" name="Freeform 368">
              <a:extLst>
                <a:ext uri="{FF2B5EF4-FFF2-40B4-BE49-F238E27FC236}">
                  <a16:creationId xmlns:a16="http://schemas.microsoft.com/office/drawing/2014/main" id="{F39DE6DE-49D7-F34C-A21E-7061E8A65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6" name="Freeform 369">
              <a:extLst>
                <a:ext uri="{FF2B5EF4-FFF2-40B4-BE49-F238E27FC236}">
                  <a16:creationId xmlns:a16="http://schemas.microsoft.com/office/drawing/2014/main" id="{EBF4E691-165A-5243-9894-EFC4CB55E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7" name="Freeform 521">
              <a:extLst>
                <a:ext uri="{FF2B5EF4-FFF2-40B4-BE49-F238E27FC236}">
                  <a16:creationId xmlns:a16="http://schemas.microsoft.com/office/drawing/2014/main" id="{AF5EE4DB-1CD0-B74E-B8CE-503779A948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8" name="Freeform 545">
              <a:extLst>
                <a:ext uri="{FF2B5EF4-FFF2-40B4-BE49-F238E27FC236}">
                  <a16:creationId xmlns:a16="http://schemas.microsoft.com/office/drawing/2014/main" id="{47552C61-21D5-6A43-B09B-102713CDB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9" name="Freeform 378">
              <a:extLst>
                <a:ext uri="{FF2B5EF4-FFF2-40B4-BE49-F238E27FC236}">
                  <a16:creationId xmlns:a16="http://schemas.microsoft.com/office/drawing/2014/main" id="{F4516F8C-635B-AF48-86CD-672F2CE98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0" name="Freeform 528">
              <a:extLst>
                <a:ext uri="{FF2B5EF4-FFF2-40B4-BE49-F238E27FC236}">
                  <a16:creationId xmlns:a16="http://schemas.microsoft.com/office/drawing/2014/main" id="{F53C16E1-2ACD-304D-AF1D-195D85D4D7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1" name="Freeform 541">
              <a:extLst>
                <a:ext uri="{FF2B5EF4-FFF2-40B4-BE49-F238E27FC236}">
                  <a16:creationId xmlns:a16="http://schemas.microsoft.com/office/drawing/2014/main" id="{7729C4FC-F75D-A345-80E3-D46EB0DA15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2" name="Freeform 572">
              <a:extLst>
                <a:ext uri="{FF2B5EF4-FFF2-40B4-BE49-F238E27FC236}">
                  <a16:creationId xmlns:a16="http://schemas.microsoft.com/office/drawing/2014/main" id="{73B50583-BB24-9D48-BBA8-79F237313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3" name="Freeform 392">
              <a:extLst>
                <a:ext uri="{FF2B5EF4-FFF2-40B4-BE49-F238E27FC236}">
                  <a16:creationId xmlns:a16="http://schemas.microsoft.com/office/drawing/2014/main" id="{4F65DE28-4514-904E-8F02-2875356804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4" name="Freeform 554">
              <a:extLst>
                <a:ext uri="{FF2B5EF4-FFF2-40B4-BE49-F238E27FC236}">
                  <a16:creationId xmlns:a16="http://schemas.microsoft.com/office/drawing/2014/main" id="{A61F782F-DBF8-8744-96A3-1629C36ED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5" name="Freeform 549">
              <a:extLst>
                <a:ext uri="{FF2B5EF4-FFF2-40B4-BE49-F238E27FC236}">
                  <a16:creationId xmlns:a16="http://schemas.microsoft.com/office/drawing/2014/main" id="{82BEA722-D353-DE49-B057-9FA40796A5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6" name="Freeform 555">
              <a:extLst>
                <a:ext uri="{FF2B5EF4-FFF2-40B4-BE49-F238E27FC236}">
                  <a16:creationId xmlns:a16="http://schemas.microsoft.com/office/drawing/2014/main" id="{65A04336-EA77-B647-BB31-9B46DF90EF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7" name="Freeform 408">
              <a:extLst>
                <a:ext uri="{FF2B5EF4-FFF2-40B4-BE49-F238E27FC236}">
                  <a16:creationId xmlns:a16="http://schemas.microsoft.com/office/drawing/2014/main" id="{3D5B120E-CAC7-8B42-98C0-815595557E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8" name="Freeform 409">
              <a:extLst>
                <a:ext uri="{FF2B5EF4-FFF2-40B4-BE49-F238E27FC236}">
                  <a16:creationId xmlns:a16="http://schemas.microsoft.com/office/drawing/2014/main" id="{B186C2AC-B8DD-C74D-814B-1F6B613AC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9" name="Freeform 546">
              <a:extLst>
                <a:ext uri="{FF2B5EF4-FFF2-40B4-BE49-F238E27FC236}">
                  <a16:creationId xmlns:a16="http://schemas.microsoft.com/office/drawing/2014/main" id="{9DF50C0E-2EEA-F746-821D-95C21123A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0" name="Freeform 413">
              <a:extLst>
                <a:ext uri="{FF2B5EF4-FFF2-40B4-BE49-F238E27FC236}">
                  <a16:creationId xmlns:a16="http://schemas.microsoft.com/office/drawing/2014/main" id="{441550F6-B962-DC4B-9692-E223131BA2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1" name="Freeform 417">
              <a:extLst>
                <a:ext uri="{FF2B5EF4-FFF2-40B4-BE49-F238E27FC236}">
                  <a16:creationId xmlns:a16="http://schemas.microsoft.com/office/drawing/2014/main" id="{B422C9B5-4F8B-8C4C-BE4C-0AF7A45EB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2" name="Freeform 418">
              <a:extLst>
                <a:ext uri="{FF2B5EF4-FFF2-40B4-BE49-F238E27FC236}">
                  <a16:creationId xmlns:a16="http://schemas.microsoft.com/office/drawing/2014/main" id="{45900ED6-D034-DE40-91B1-8E0D6599C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3" name="Freeform 527">
              <a:extLst>
                <a:ext uri="{FF2B5EF4-FFF2-40B4-BE49-F238E27FC236}">
                  <a16:creationId xmlns:a16="http://schemas.microsoft.com/office/drawing/2014/main" id="{ADFD1128-6470-D244-974D-5F286F8E0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4" name="Freeform 520">
              <a:extLst>
                <a:ext uri="{FF2B5EF4-FFF2-40B4-BE49-F238E27FC236}">
                  <a16:creationId xmlns:a16="http://schemas.microsoft.com/office/drawing/2014/main" id="{DD085756-7DFB-224F-AA3E-37EC613A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5" name="Freeform 532">
              <a:extLst>
                <a:ext uri="{FF2B5EF4-FFF2-40B4-BE49-F238E27FC236}">
                  <a16:creationId xmlns:a16="http://schemas.microsoft.com/office/drawing/2014/main" id="{9AE1E62E-1490-4C4C-A0A2-8E7F68BD01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6" name="Freeform 540">
              <a:extLst>
                <a:ext uri="{FF2B5EF4-FFF2-40B4-BE49-F238E27FC236}">
                  <a16:creationId xmlns:a16="http://schemas.microsoft.com/office/drawing/2014/main" id="{46848B98-8873-9C43-846E-A067C5D7B8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7" name="Freeform 547">
              <a:extLst>
                <a:ext uri="{FF2B5EF4-FFF2-40B4-BE49-F238E27FC236}">
                  <a16:creationId xmlns:a16="http://schemas.microsoft.com/office/drawing/2014/main" id="{DAFBC9B4-2299-0245-821F-E41FB5F92A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8" name="Freeform 657">
              <a:extLst>
                <a:ext uri="{FF2B5EF4-FFF2-40B4-BE49-F238E27FC236}">
                  <a16:creationId xmlns:a16="http://schemas.microsoft.com/office/drawing/2014/main" id="{DDAF9091-83B8-C142-8F76-5A889AA2E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09" name="Freeform 548">
              <a:extLst>
                <a:ext uri="{FF2B5EF4-FFF2-40B4-BE49-F238E27FC236}">
                  <a16:creationId xmlns:a16="http://schemas.microsoft.com/office/drawing/2014/main" id="{F03EBEFC-9797-5741-85F6-1233197B12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0" name="Freeform 553">
              <a:extLst>
                <a:ext uri="{FF2B5EF4-FFF2-40B4-BE49-F238E27FC236}">
                  <a16:creationId xmlns:a16="http://schemas.microsoft.com/office/drawing/2014/main" id="{19667882-6F3D-B643-9F1F-C0FA510DF9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1" name="Freeform 652">
              <a:extLst>
                <a:ext uri="{FF2B5EF4-FFF2-40B4-BE49-F238E27FC236}">
                  <a16:creationId xmlns:a16="http://schemas.microsoft.com/office/drawing/2014/main" id="{ABFC8C9A-3F79-B14A-A282-B5DDBC841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2" name="Freeform 457">
              <a:extLst>
                <a:ext uri="{FF2B5EF4-FFF2-40B4-BE49-F238E27FC236}">
                  <a16:creationId xmlns:a16="http://schemas.microsoft.com/office/drawing/2014/main" id="{F562B4C5-D2BE-3F4A-B4E4-2ACD11974D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3" name="Freeform 458">
              <a:extLst>
                <a:ext uri="{FF2B5EF4-FFF2-40B4-BE49-F238E27FC236}">
                  <a16:creationId xmlns:a16="http://schemas.microsoft.com/office/drawing/2014/main" id="{0AE83513-1CC1-DE47-833B-9C7C0E920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4" name="Freeform 560">
              <a:extLst>
                <a:ext uri="{FF2B5EF4-FFF2-40B4-BE49-F238E27FC236}">
                  <a16:creationId xmlns:a16="http://schemas.microsoft.com/office/drawing/2014/main" id="{B22F35BF-9A5F-1C45-8981-2CF196C7DF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5" name="Freeform 462">
              <a:extLst>
                <a:ext uri="{FF2B5EF4-FFF2-40B4-BE49-F238E27FC236}">
                  <a16:creationId xmlns:a16="http://schemas.microsoft.com/office/drawing/2014/main" id="{DC778D1D-C49F-5D41-9583-4AB149D755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6" name="Freeform 651">
              <a:extLst>
                <a:ext uri="{FF2B5EF4-FFF2-40B4-BE49-F238E27FC236}">
                  <a16:creationId xmlns:a16="http://schemas.microsoft.com/office/drawing/2014/main" id="{0F489B55-7D9D-614D-B3C1-AD57F353E1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7" name="Freeform 626">
              <a:extLst>
                <a:ext uri="{FF2B5EF4-FFF2-40B4-BE49-F238E27FC236}">
                  <a16:creationId xmlns:a16="http://schemas.microsoft.com/office/drawing/2014/main" id="{2AEAE004-3BC9-F940-B0BE-28A665836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8" name="Freeform 656">
              <a:extLst>
                <a:ext uri="{FF2B5EF4-FFF2-40B4-BE49-F238E27FC236}">
                  <a16:creationId xmlns:a16="http://schemas.microsoft.com/office/drawing/2014/main" id="{02BFA798-8CEB-444D-8B03-AA88E630F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9" name="Freeform 606">
              <a:extLst>
                <a:ext uri="{FF2B5EF4-FFF2-40B4-BE49-F238E27FC236}">
                  <a16:creationId xmlns:a16="http://schemas.microsoft.com/office/drawing/2014/main" id="{408B43A9-59D1-AF41-9A0B-EFE598B3DA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0" name="Freeform 637">
              <a:extLst>
                <a:ext uri="{FF2B5EF4-FFF2-40B4-BE49-F238E27FC236}">
                  <a16:creationId xmlns:a16="http://schemas.microsoft.com/office/drawing/2014/main" id="{A77B4061-9B99-6B46-800A-27FDC118A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1" name="Freeform 627">
              <a:extLst>
                <a:ext uri="{FF2B5EF4-FFF2-40B4-BE49-F238E27FC236}">
                  <a16:creationId xmlns:a16="http://schemas.microsoft.com/office/drawing/2014/main" id="{31247370-9840-C44A-9E33-5241D92A91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2" name="Freeform 625">
              <a:extLst>
                <a:ext uri="{FF2B5EF4-FFF2-40B4-BE49-F238E27FC236}">
                  <a16:creationId xmlns:a16="http://schemas.microsoft.com/office/drawing/2014/main" id="{3132900C-6768-E948-A7CD-40E9E09176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3" name="Freeform 591">
              <a:extLst>
                <a:ext uri="{FF2B5EF4-FFF2-40B4-BE49-F238E27FC236}">
                  <a16:creationId xmlns:a16="http://schemas.microsoft.com/office/drawing/2014/main" id="{2A243F30-4E2C-F84C-90F3-F8CEAE790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4" name="Freeform 603">
              <a:extLst>
                <a:ext uri="{FF2B5EF4-FFF2-40B4-BE49-F238E27FC236}">
                  <a16:creationId xmlns:a16="http://schemas.microsoft.com/office/drawing/2014/main" id="{EF8BEA16-6CF0-AF46-9177-CD799462A2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5" name="Freeform 655">
              <a:extLst>
                <a:ext uri="{FF2B5EF4-FFF2-40B4-BE49-F238E27FC236}">
                  <a16:creationId xmlns:a16="http://schemas.microsoft.com/office/drawing/2014/main" id="{0F1EE570-73E0-8441-AF18-E2CF577EF9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6" name="Freeform 650">
              <a:extLst>
                <a:ext uri="{FF2B5EF4-FFF2-40B4-BE49-F238E27FC236}">
                  <a16:creationId xmlns:a16="http://schemas.microsoft.com/office/drawing/2014/main" id="{69DFDD3C-B5A8-FF4E-AB6F-E2E2B8BC19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7" name="Freeform 633">
              <a:extLst>
                <a:ext uri="{FF2B5EF4-FFF2-40B4-BE49-F238E27FC236}">
                  <a16:creationId xmlns:a16="http://schemas.microsoft.com/office/drawing/2014/main" id="{6C781184-5E46-664C-A00C-1CFA8178E0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8" name="Freeform 649">
              <a:extLst>
                <a:ext uri="{FF2B5EF4-FFF2-40B4-BE49-F238E27FC236}">
                  <a16:creationId xmlns:a16="http://schemas.microsoft.com/office/drawing/2014/main" id="{931EEE2D-B457-474F-8E96-3E76C563EA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F39373DB-7950-5E43-995B-5DABB0AA7DD6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F1591F7-4CB9-0846-97CB-87DB833C1BC7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C0586DA3-15DC-8349-A97F-708EA7A097E8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1A399F43-CA2A-CD46-BED6-78736595C039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658BC9C4-6A43-B740-B42E-7536E07B9476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67" name="Frame 166">
            <a:extLst>
              <a:ext uri="{FF2B5EF4-FFF2-40B4-BE49-F238E27FC236}">
                <a16:creationId xmlns:a16="http://schemas.microsoft.com/office/drawing/2014/main" id="{B2C1252C-3A16-3344-9C56-A80D139017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9B28189-7903-DD44-9E88-213C88F647F5}"/>
              </a:ext>
            </a:extLst>
          </p:cNvPr>
          <p:cNvGrpSpPr/>
          <p:nvPr userDrawn="1"/>
        </p:nvGrpSpPr>
        <p:grpSpPr>
          <a:xfrm>
            <a:off x="-127000" y="0"/>
            <a:ext cx="12415838" cy="6926133"/>
            <a:chOff x="-127000" y="0"/>
            <a:chExt cx="12415838" cy="6926133"/>
          </a:xfrm>
          <a:solidFill>
            <a:schemeClr val="bg2">
              <a:lumMod val="90000"/>
            </a:schemeClr>
          </a:solidFill>
        </p:grpSpPr>
        <p:sp>
          <p:nvSpPr>
            <p:cNvPr id="3" name="Freeform 519">
              <a:extLst>
                <a:ext uri="{FF2B5EF4-FFF2-40B4-BE49-F238E27FC236}">
                  <a16:creationId xmlns:a16="http://schemas.microsoft.com/office/drawing/2014/main" id="{C3002656-6D17-9A47-8E6B-5EA65ECE92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346" y="104204"/>
              <a:ext cx="458701" cy="543447"/>
            </a:xfrm>
            <a:custGeom>
              <a:avLst/>
              <a:gdLst>
                <a:gd name="T0" fmla="*/ 20370 w 330668"/>
                <a:gd name="T1" fmla="*/ 342488 h 391754"/>
                <a:gd name="T2" fmla="*/ 200118 w 330668"/>
                <a:gd name="T3" fmla="*/ 456847 h 391754"/>
                <a:gd name="T4" fmla="*/ 379867 w 330668"/>
                <a:gd name="T5" fmla="*/ 342488 h 391754"/>
                <a:gd name="T6" fmla="*/ 8183 w 330668"/>
                <a:gd name="T7" fmla="*/ 326400 h 391754"/>
                <a:gd name="T8" fmla="*/ 391618 w 330668"/>
                <a:gd name="T9" fmla="*/ 326400 h 391754"/>
                <a:gd name="T10" fmla="*/ 399018 w 330668"/>
                <a:gd name="T11" fmla="*/ 329444 h 391754"/>
                <a:gd name="T12" fmla="*/ 399453 w 330668"/>
                <a:gd name="T13" fmla="*/ 336836 h 391754"/>
                <a:gd name="T14" fmla="*/ 200118 w 330668"/>
                <a:gd name="T15" fmla="*/ 473806 h 391754"/>
                <a:gd name="T16" fmla="*/ 350 w 330668"/>
                <a:gd name="T17" fmla="*/ 336836 h 391754"/>
                <a:gd name="T18" fmla="*/ 1655 w 330668"/>
                <a:gd name="T19" fmla="*/ 329444 h 391754"/>
                <a:gd name="T20" fmla="*/ 8183 w 330668"/>
                <a:gd name="T21" fmla="*/ 326400 h 391754"/>
                <a:gd name="T22" fmla="*/ 347737 w 330668"/>
                <a:gd name="T23" fmla="*/ 59521 h 391754"/>
                <a:gd name="T24" fmla="*/ 356156 w 330668"/>
                <a:gd name="T25" fmla="*/ 67822 h 391754"/>
                <a:gd name="T26" fmla="*/ 356156 w 330668"/>
                <a:gd name="T27" fmla="*/ 260498 h 391754"/>
                <a:gd name="T28" fmla="*/ 347737 w 330668"/>
                <a:gd name="T29" fmla="*/ 268363 h 391754"/>
                <a:gd name="T30" fmla="*/ 339318 w 330668"/>
                <a:gd name="T31" fmla="*/ 260498 h 391754"/>
                <a:gd name="T32" fmla="*/ 339318 w 330668"/>
                <a:gd name="T33" fmla="*/ 67822 h 391754"/>
                <a:gd name="T34" fmla="*/ 347737 w 330668"/>
                <a:gd name="T35" fmla="*/ 59521 h 391754"/>
                <a:gd name="T36" fmla="*/ 53766 w 330668"/>
                <a:gd name="T37" fmla="*/ 59521 h 391754"/>
                <a:gd name="T38" fmla="*/ 62406 w 330668"/>
                <a:gd name="T39" fmla="*/ 67822 h 391754"/>
                <a:gd name="T40" fmla="*/ 62406 w 330668"/>
                <a:gd name="T41" fmla="*/ 260498 h 391754"/>
                <a:gd name="T42" fmla="*/ 53766 w 330668"/>
                <a:gd name="T43" fmla="*/ 268363 h 391754"/>
                <a:gd name="T44" fmla="*/ 45559 w 330668"/>
                <a:gd name="T45" fmla="*/ 260498 h 391754"/>
                <a:gd name="T46" fmla="*/ 45559 w 330668"/>
                <a:gd name="T47" fmla="*/ 67822 h 391754"/>
                <a:gd name="T48" fmla="*/ 53766 w 330668"/>
                <a:gd name="T49" fmla="*/ 59521 h 391754"/>
                <a:gd name="T50" fmla="*/ 199896 w 330668"/>
                <a:gd name="T51" fmla="*/ 0 h 391754"/>
                <a:gd name="T52" fmla="*/ 208315 w 330668"/>
                <a:gd name="T53" fmla="*/ 8277 h 391754"/>
                <a:gd name="T54" fmla="*/ 208315 w 330668"/>
                <a:gd name="T55" fmla="*/ 260522 h 391754"/>
                <a:gd name="T56" fmla="*/ 199896 w 330668"/>
                <a:gd name="T57" fmla="*/ 268364 h 391754"/>
                <a:gd name="T58" fmla="*/ 191479 w 330668"/>
                <a:gd name="T59" fmla="*/ 260522 h 391754"/>
                <a:gd name="T60" fmla="*/ 191479 w 330668"/>
                <a:gd name="T61" fmla="*/ 8277 h 391754"/>
                <a:gd name="T62" fmla="*/ 199896 w 330668"/>
                <a:gd name="T63" fmla="*/ 0 h 3917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68" h="391754">
                  <a:moveTo>
                    <a:pt x="16842" y="283177"/>
                  </a:moveTo>
                  <a:cubicBezTo>
                    <a:pt x="42392" y="339982"/>
                    <a:pt x="100688" y="377732"/>
                    <a:pt x="165462" y="377732"/>
                  </a:cubicBezTo>
                  <a:cubicBezTo>
                    <a:pt x="230236" y="377732"/>
                    <a:pt x="288893" y="339982"/>
                    <a:pt x="314083" y="283177"/>
                  </a:cubicBezTo>
                  <a:lnTo>
                    <a:pt x="16842" y="283177"/>
                  </a:lnTo>
                  <a:close/>
                  <a:moveTo>
                    <a:pt x="6766" y="269875"/>
                  </a:moveTo>
                  <a:lnTo>
                    <a:pt x="323799" y="269875"/>
                  </a:lnTo>
                  <a:cubicBezTo>
                    <a:pt x="325958" y="269875"/>
                    <a:pt x="328477" y="270594"/>
                    <a:pt x="329917" y="272392"/>
                  </a:cubicBezTo>
                  <a:cubicBezTo>
                    <a:pt x="330636" y="274549"/>
                    <a:pt x="330996" y="276706"/>
                    <a:pt x="330277" y="278504"/>
                  </a:cubicBezTo>
                  <a:cubicBezTo>
                    <a:pt x="305806" y="346094"/>
                    <a:pt x="239233" y="391754"/>
                    <a:pt x="165462" y="391754"/>
                  </a:cubicBezTo>
                  <a:cubicBezTo>
                    <a:pt x="91332" y="391754"/>
                    <a:pt x="25119" y="346094"/>
                    <a:pt x="289" y="278504"/>
                  </a:cubicBezTo>
                  <a:cubicBezTo>
                    <a:pt x="-431" y="276706"/>
                    <a:pt x="289" y="274549"/>
                    <a:pt x="1368" y="272392"/>
                  </a:cubicBezTo>
                  <a:cubicBezTo>
                    <a:pt x="2808" y="270594"/>
                    <a:pt x="4607" y="269875"/>
                    <a:pt x="6766" y="269875"/>
                  </a:cubicBezTo>
                  <a:close/>
                  <a:moveTo>
                    <a:pt x="287517" y="49213"/>
                  </a:moveTo>
                  <a:cubicBezTo>
                    <a:pt x="291181" y="49213"/>
                    <a:pt x="294478" y="52464"/>
                    <a:pt x="294478" y="56077"/>
                  </a:cubicBezTo>
                  <a:lnTo>
                    <a:pt x="294478" y="215386"/>
                  </a:lnTo>
                  <a:cubicBezTo>
                    <a:pt x="294478" y="218999"/>
                    <a:pt x="291181" y="221889"/>
                    <a:pt x="287517" y="221889"/>
                  </a:cubicBezTo>
                  <a:cubicBezTo>
                    <a:pt x="283853" y="221889"/>
                    <a:pt x="280556" y="218999"/>
                    <a:pt x="280556" y="215386"/>
                  </a:cubicBezTo>
                  <a:lnTo>
                    <a:pt x="280556" y="56077"/>
                  </a:lnTo>
                  <a:cubicBezTo>
                    <a:pt x="280556" y="52464"/>
                    <a:pt x="283853" y="49213"/>
                    <a:pt x="287517" y="49213"/>
                  </a:cubicBezTo>
                  <a:close/>
                  <a:moveTo>
                    <a:pt x="44455" y="49213"/>
                  </a:moveTo>
                  <a:cubicBezTo>
                    <a:pt x="48384" y="49213"/>
                    <a:pt x="51599" y="52464"/>
                    <a:pt x="51599" y="56077"/>
                  </a:cubicBezTo>
                  <a:lnTo>
                    <a:pt x="51599" y="215386"/>
                  </a:lnTo>
                  <a:cubicBezTo>
                    <a:pt x="51599" y="218999"/>
                    <a:pt x="48384" y="221889"/>
                    <a:pt x="44455" y="221889"/>
                  </a:cubicBezTo>
                  <a:cubicBezTo>
                    <a:pt x="40883" y="221889"/>
                    <a:pt x="37669" y="218999"/>
                    <a:pt x="37669" y="215386"/>
                  </a:cubicBezTo>
                  <a:lnTo>
                    <a:pt x="37669" y="56077"/>
                  </a:lnTo>
                  <a:cubicBezTo>
                    <a:pt x="37669" y="52464"/>
                    <a:pt x="40883" y="49213"/>
                    <a:pt x="44455" y="49213"/>
                  </a:cubicBezTo>
                  <a:close/>
                  <a:moveTo>
                    <a:pt x="165279" y="0"/>
                  </a:moveTo>
                  <a:cubicBezTo>
                    <a:pt x="168943" y="0"/>
                    <a:pt x="172240" y="2521"/>
                    <a:pt x="172240" y="6844"/>
                  </a:cubicBezTo>
                  <a:lnTo>
                    <a:pt x="172240" y="215406"/>
                  </a:lnTo>
                  <a:cubicBezTo>
                    <a:pt x="172240" y="219008"/>
                    <a:pt x="168943" y="221890"/>
                    <a:pt x="165279" y="221890"/>
                  </a:cubicBezTo>
                  <a:cubicBezTo>
                    <a:pt x="161616" y="221890"/>
                    <a:pt x="158319" y="219008"/>
                    <a:pt x="158319" y="215406"/>
                  </a:cubicBezTo>
                  <a:lnTo>
                    <a:pt x="158319" y="6844"/>
                  </a:lnTo>
                  <a:cubicBezTo>
                    <a:pt x="158319" y="2521"/>
                    <a:pt x="161616" y="0"/>
                    <a:pt x="1652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002B214B-C33B-4648-AB05-DF9B73B30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2824" y="949850"/>
              <a:ext cx="308304" cy="486688"/>
            </a:xfrm>
            <a:custGeom>
              <a:avLst/>
              <a:gdLst>
                <a:gd name="T0" fmla="*/ 8264 w 618"/>
                <a:gd name="T1" fmla="*/ 423886 h 976"/>
                <a:gd name="T2" fmla="*/ 8264 w 618"/>
                <a:gd name="T3" fmla="*/ 423886 h 976"/>
                <a:gd name="T4" fmla="*/ 435 w 618"/>
                <a:gd name="T5" fmla="*/ 418669 h 976"/>
                <a:gd name="T6" fmla="*/ 435 w 618"/>
                <a:gd name="T7" fmla="*/ 418669 h 976"/>
                <a:gd name="T8" fmla="*/ 3915 w 618"/>
                <a:gd name="T9" fmla="*/ 409105 h 976"/>
                <a:gd name="T10" fmla="*/ 174416 w 618"/>
                <a:gd name="T11" fmla="*/ 295199 h 976"/>
                <a:gd name="T12" fmla="*/ 174416 w 618"/>
                <a:gd name="T13" fmla="*/ 8260 h 976"/>
                <a:gd name="T14" fmla="*/ 174416 w 618"/>
                <a:gd name="T15" fmla="*/ 8260 h 976"/>
                <a:gd name="T16" fmla="*/ 182245 w 618"/>
                <a:gd name="T17" fmla="*/ 0 h 976"/>
                <a:gd name="T18" fmla="*/ 182245 w 618"/>
                <a:gd name="T19" fmla="*/ 0 h 976"/>
                <a:gd name="T20" fmla="*/ 190509 w 618"/>
                <a:gd name="T21" fmla="*/ 8260 h 976"/>
                <a:gd name="T22" fmla="*/ 190509 w 618"/>
                <a:gd name="T23" fmla="*/ 299546 h 976"/>
                <a:gd name="T24" fmla="*/ 190509 w 618"/>
                <a:gd name="T25" fmla="*/ 299546 h 976"/>
                <a:gd name="T26" fmla="*/ 187464 w 618"/>
                <a:gd name="T27" fmla="*/ 306068 h 976"/>
                <a:gd name="T28" fmla="*/ 36101 w 618"/>
                <a:gd name="T29" fmla="*/ 407366 h 976"/>
                <a:gd name="T30" fmla="*/ 252272 w 618"/>
                <a:gd name="T31" fmla="*/ 403018 h 976"/>
                <a:gd name="T32" fmla="*/ 252272 w 618"/>
                <a:gd name="T33" fmla="*/ 8260 h 976"/>
                <a:gd name="T34" fmla="*/ 252272 w 618"/>
                <a:gd name="T35" fmla="*/ 8260 h 976"/>
                <a:gd name="T36" fmla="*/ 260101 w 618"/>
                <a:gd name="T37" fmla="*/ 0 h 976"/>
                <a:gd name="T38" fmla="*/ 260101 w 618"/>
                <a:gd name="T39" fmla="*/ 0 h 976"/>
                <a:gd name="T40" fmla="*/ 268365 w 618"/>
                <a:gd name="T41" fmla="*/ 8260 h 976"/>
                <a:gd name="T42" fmla="*/ 268365 w 618"/>
                <a:gd name="T43" fmla="*/ 410844 h 976"/>
                <a:gd name="T44" fmla="*/ 268365 w 618"/>
                <a:gd name="T45" fmla="*/ 410844 h 976"/>
                <a:gd name="T46" fmla="*/ 260101 w 618"/>
                <a:gd name="T47" fmla="*/ 419104 h 976"/>
                <a:gd name="T48" fmla="*/ 8699 w 618"/>
                <a:gd name="T49" fmla="*/ 423886 h 976"/>
                <a:gd name="T50" fmla="*/ 8699 w 618"/>
                <a:gd name="T51" fmla="*/ 423886 h 976"/>
                <a:gd name="T52" fmla="*/ 8264 w 618"/>
                <a:gd name="T53" fmla="*/ 423886 h 9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8" h="976">
                  <a:moveTo>
                    <a:pt x="19" y="975"/>
                  </a:moveTo>
                  <a:lnTo>
                    <a:pt x="19" y="975"/>
                  </a:lnTo>
                  <a:cubicBezTo>
                    <a:pt x="11" y="975"/>
                    <a:pt x="4" y="970"/>
                    <a:pt x="1" y="963"/>
                  </a:cubicBezTo>
                  <a:cubicBezTo>
                    <a:pt x="0" y="955"/>
                    <a:pt x="2" y="946"/>
                    <a:pt x="9" y="941"/>
                  </a:cubicBezTo>
                  <a:lnTo>
                    <a:pt x="401" y="679"/>
                  </a:lnTo>
                  <a:lnTo>
                    <a:pt x="401" y="19"/>
                  </a:lnTo>
                  <a:cubicBezTo>
                    <a:pt x="401" y="9"/>
                    <a:pt x="409" y="0"/>
                    <a:pt x="419" y="0"/>
                  </a:cubicBezTo>
                  <a:cubicBezTo>
                    <a:pt x="429" y="0"/>
                    <a:pt x="438" y="9"/>
                    <a:pt x="438" y="19"/>
                  </a:cubicBezTo>
                  <a:lnTo>
                    <a:pt x="438" y="689"/>
                  </a:lnTo>
                  <a:cubicBezTo>
                    <a:pt x="438" y="696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80" y="927"/>
                  </a:lnTo>
                  <a:lnTo>
                    <a:pt x="580" y="19"/>
                  </a:lnTo>
                  <a:cubicBezTo>
                    <a:pt x="580" y="9"/>
                    <a:pt x="588" y="0"/>
                    <a:pt x="598" y="0"/>
                  </a:cubicBezTo>
                  <a:cubicBezTo>
                    <a:pt x="608" y="0"/>
                    <a:pt x="617" y="9"/>
                    <a:pt x="617" y="19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5"/>
                  </a:lnTo>
                  <a:lnTo>
                    <a:pt x="19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A20DC08A-C7A6-ED4E-BE3B-24DC579C1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1705" y="3248953"/>
              <a:ext cx="552744" cy="123323"/>
            </a:xfrm>
            <a:custGeom>
              <a:avLst/>
              <a:gdLst>
                <a:gd name="T0" fmla="*/ 472324 w 1105"/>
                <a:gd name="T1" fmla="*/ 106225 h 249"/>
                <a:gd name="T2" fmla="*/ 472324 w 1105"/>
                <a:gd name="T3" fmla="*/ 106225 h 249"/>
                <a:gd name="T4" fmla="*/ 465346 w 1105"/>
                <a:gd name="T5" fmla="*/ 102770 h 249"/>
                <a:gd name="T6" fmla="*/ 412575 w 1105"/>
                <a:gd name="T7" fmla="*/ 23318 h 249"/>
                <a:gd name="T8" fmla="*/ 359804 w 1105"/>
                <a:gd name="T9" fmla="*/ 102770 h 249"/>
                <a:gd name="T10" fmla="*/ 359804 w 1105"/>
                <a:gd name="T11" fmla="*/ 102770 h 249"/>
                <a:gd name="T12" fmla="*/ 346284 w 1105"/>
                <a:gd name="T13" fmla="*/ 102770 h 249"/>
                <a:gd name="T14" fmla="*/ 293077 w 1105"/>
                <a:gd name="T15" fmla="*/ 23318 h 249"/>
                <a:gd name="T16" fmla="*/ 240741 w 1105"/>
                <a:gd name="T17" fmla="*/ 102770 h 249"/>
                <a:gd name="T18" fmla="*/ 240741 w 1105"/>
                <a:gd name="T19" fmla="*/ 102770 h 249"/>
                <a:gd name="T20" fmla="*/ 226785 w 1105"/>
                <a:gd name="T21" fmla="*/ 102770 h 249"/>
                <a:gd name="T22" fmla="*/ 174014 w 1105"/>
                <a:gd name="T23" fmla="*/ 23318 h 249"/>
                <a:gd name="T24" fmla="*/ 120807 w 1105"/>
                <a:gd name="T25" fmla="*/ 102770 h 249"/>
                <a:gd name="T26" fmla="*/ 120807 w 1105"/>
                <a:gd name="T27" fmla="*/ 102770 h 249"/>
                <a:gd name="T28" fmla="*/ 107723 w 1105"/>
                <a:gd name="T29" fmla="*/ 102770 h 249"/>
                <a:gd name="T30" fmla="*/ 55824 w 1105"/>
                <a:gd name="T31" fmla="*/ 25045 h 249"/>
                <a:gd name="T32" fmla="*/ 16137 w 1105"/>
                <a:gd name="T33" fmla="*/ 99316 h 249"/>
                <a:gd name="T34" fmla="*/ 16137 w 1105"/>
                <a:gd name="T35" fmla="*/ 99316 h 249"/>
                <a:gd name="T36" fmla="*/ 5670 w 1105"/>
                <a:gd name="T37" fmla="*/ 102770 h 249"/>
                <a:gd name="T38" fmla="*/ 5670 w 1105"/>
                <a:gd name="T39" fmla="*/ 102770 h 249"/>
                <a:gd name="T40" fmla="*/ 1745 w 1105"/>
                <a:gd name="T41" fmla="*/ 91975 h 249"/>
                <a:gd name="T42" fmla="*/ 47538 w 1105"/>
                <a:gd name="T43" fmla="*/ 5182 h 249"/>
                <a:gd name="T44" fmla="*/ 47538 w 1105"/>
                <a:gd name="T45" fmla="*/ 5182 h 249"/>
                <a:gd name="T46" fmla="*/ 54080 w 1105"/>
                <a:gd name="T47" fmla="*/ 864 h 249"/>
                <a:gd name="T48" fmla="*/ 54080 w 1105"/>
                <a:gd name="T49" fmla="*/ 864 h 249"/>
                <a:gd name="T50" fmla="*/ 61494 w 1105"/>
                <a:gd name="T51" fmla="*/ 4750 h 249"/>
                <a:gd name="T52" fmla="*/ 114265 w 1105"/>
                <a:gd name="T53" fmla="*/ 83339 h 249"/>
                <a:gd name="T54" fmla="*/ 167036 w 1105"/>
                <a:gd name="T55" fmla="*/ 4750 h 249"/>
                <a:gd name="T56" fmla="*/ 167036 w 1105"/>
                <a:gd name="T57" fmla="*/ 4750 h 249"/>
                <a:gd name="T58" fmla="*/ 174014 w 1105"/>
                <a:gd name="T59" fmla="*/ 864 h 249"/>
                <a:gd name="T60" fmla="*/ 174014 w 1105"/>
                <a:gd name="T61" fmla="*/ 864 h 249"/>
                <a:gd name="T62" fmla="*/ 180556 w 1105"/>
                <a:gd name="T63" fmla="*/ 4750 h 249"/>
                <a:gd name="T64" fmla="*/ 233763 w 1105"/>
                <a:gd name="T65" fmla="*/ 83339 h 249"/>
                <a:gd name="T66" fmla="*/ 286535 w 1105"/>
                <a:gd name="T67" fmla="*/ 4750 h 249"/>
                <a:gd name="T68" fmla="*/ 286535 w 1105"/>
                <a:gd name="T69" fmla="*/ 4750 h 249"/>
                <a:gd name="T70" fmla="*/ 293077 w 1105"/>
                <a:gd name="T71" fmla="*/ 864 h 249"/>
                <a:gd name="T72" fmla="*/ 293077 w 1105"/>
                <a:gd name="T73" fmla="*/ 864 h 249"/>
                <a:gd name="T74" fmla="*/ 300055 w 1105"/>
                <a:gd name="T75" fmla="*/ 4750 h 249"/>
                <a:gd name="T76" fmla="*/ 352826 w 1105"/>
                <a:gd name="T77" fmla="*/ 83339 h 249"/>
                <a:gd name="T78" fmla="*/ 406033 w 1105"/>
                <a:gd name="T79" fmla="*/ 4750 h 249"/>
                <a:gd name="T80" fmla="*/ 406033 w 1105"/>
                <a:gd name="T81" fmla="*/ 4750 h 249"/>
                <a:gd name="T82" fmla="*/ 419989 w 1105"/>
                <a:gd name="T83" fmla="*/ 4750 h 249"/>
                <a:gd name="T84" fmla="*/ 479302 w 1105"/>
                <a:gd name="T85" fmla="*/ 93270 h 249"/>
                <a:gd name="T86" fmla="*/ 479302 w 1105"/>
                <a:gd name="T87" fmla="*/ 93270 h 249"/>
                <a:gd name="T88" fmla="*/ 477122 w 1105"/>
                <a:gd name="T89" fmla="*/ 104929 h 249"/>
                <a:gd name="T90" fmla="*/ 477122 w 1105"/>
                <a:gd name="T91" fmla="*/ 104929 h 249"/>
                <a:gd name="T92" fmla="*/ 472324 w 1105"/>
                <a:gd name="T93" fmla="*/ 106225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5" h="249">
                  <a:moveTo>
                    <a:pt x="1083" y="246"/>
                  </a:moveTo>
                  <a:lnTo>
                    <a:pt x="1083" y="246"/>
                  </a:lnTo>
                  <a:cubicBezTo>
                    <a:pt x="1078" y="246"/>
                    <a:pt x="1071" y="243"/>
                    <a:pt x="1067" y="238"/>
                  </a:cubicBezTo>
                  <a:lnTo>
                    <a:pt x="946" y="54"/>
                  </a:lnTo>
                  <a:lnTo>
                    <a:pt x="825" y="238"/>
                  </a:lnTo>
                  <a:cubicBezTo>
                    <a:pt x="818" y="248"/>
                    <a:pt x="800" y="248"/>
                    <a:pt x="794" y="238"/>
                  </a:cubicBezTo>
                  <a:lnTo>
                    <a:pt x="672" y="54"/>
                  </a:lnTo>
                  <a:lnTo>
                    <a:pt x="552" y="238"/>
                  </a:lnTo>
                  <a:cubicBezTo>
                    <a:pt x="545" y="248"/>
                    <a:pt x="527" y="248"/>
                    <a:pt x="520" y="238"/>
                  </a:cubicBezTo>
                  <a:lnTo>
                    <a:pt x="399" y="54"/>
                  </a:lnTo>
                  <a:lnTo>
                    <a:pt x="277" y="238"/>
                  </a:lnTo>
                  <a:cubicBezTo>
                    <a:pt x="271" y="248"/>
                    <a:pt x="253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8"/>
                  </a:cubicBezTo>
                  <a:cubicBezTo>
                    <a:pt x="3" y="234"/>
                    <a:pt x="0" y="222"/>
                    <a:pt x="4" y="213"/>
                  </a:cubicBezTo>
                  <a:lnTo>
                    <a:pt x="109" y="12"/>
                  </a:lnTo>
                  <a:cubicBezTo>
                    <a:pt x="111" y="5"/>
                    <a:pt x="118" y="2"/>
                    <a:pt x="124" y="2"/>
                  </a:cubicBezTo>
                  <a:cubicBezTo>
                    <a:pt x="130" y="2"/>
                    <a:pt x="137" y="5"/>
                    <a:pt x="141" y="11"/>
                  </a:cubicBezTo>
                  <a:lnTo>
                    <a:pt x="262" y="193"/>
                  </a:lnTo>
                  <a:lnTo>
                    <a:pt x="383" y="11"/>
                  </a:lnTo>
                  <a:cubicBezTo>
                    <a:pt x="386" y="5"/>
                    <a:pt x="392" y="2"/>
                    <a:pt x="399" y="2"/>
                  </a:cubicBezTo>
                  <a:cubicBezTo>
                    <a:pt x="405" y="2"/>
                    <a:pt x="412" y="5"/>
                    <a:pt x="414" y="11"/>
                  </a:cubicBezTo>
                  <a:lnTo>
                    <a:pt x="536" y="193"/>
                  </a:lnTo>
                  <a:lnTo>
                    <a:pt x="657" y="11"/>
                  </a:lnTo>
                  <a:cubicBezTo>
                    <a:pt x="661" y="5"/>
                    <a:pt x="666" y="2"/>
                    <a:pt x="672" y="2"/>
                  </a:cubicBezTo>
                  <a:cubicBezTo>
                    <a:pt x="679" y="2"/>
                    <a:pt x="684" y="5"/>
                    <a:pt x="688" y="11"/>
                  </a:cubicBezTo>
                  <a:lnTo>
                    <a:pt x="809" y="193"/>
                  </a:lnTo>
                  <a:lnTo>
                    <a:pt x="931" y="11"/>
                  </a:lnTo>
                  <a:cubicBezTo>
                    <a:pt x="937" y="0"/>
                    <a:pt x="955" y="0"/>
                    <a:pt x="963" y="11"/>
                  </a:cubicBezTo>
                  <a:lnTo>
                    <a:pt x="1099" y="216"/>
                  </a:lnTo>
                  <a:cubicBezTo>
                    <a:pt x="1104" y="225"/>
                    <a:pt x="1102" y="237"/>
                    <a:pt x="1094" y="243"/>
                  </a:cubicBezTo>
                  <a:cubicBezTo>
                    <a:pt x="1090" y="245"/>
                    <a:pt x="1087" y="246"/>
                    <a:pt x="108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E4802B2E-DBF0-DE46-8179-EEF9ADDAE5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1236" y="2614718"/>
              <a:ext cx="684874" cy="330331"/>
            </a:xfrm>
            <a:custGeom>
              <a:avLst/>
              <a:gdLst>
                <a:gd name="T0" fmla="*/ 116288 w 1371"/>
                <a:gd name="T1" fmla="*/ 19113 h 663"/>
                <a:gd name="T2" fmla="*/ 109319 w 1371"/>
                <a:gd name="T3" fmla="*/ 27801 h 663"/>
                <a:gd name="T4" fmla="*/ 118466 w 1371"/>
                <a:gd name="T5" fmla="*/ 47783 h 663"/>
                <a:gd name="T6" fmla="*/ 124128 w 1371"/>
                <a:gd name="T7" fmla="*/ 45176 h 663"/>
                <a:gd name="T8" fmla="*/ 126305 w 1371"/>
                <a:gd name="T9" fmla="*/ 18244 h 663"/>
                <a:gd name="T10" fmla="*/ 40069 w 1371"/>
                <a:gd name="T11" fmla="*/ 21285 h 663"/>
                <a:gd name="T12" fmla="*/ 37021 w 1371"/>
                <a:gd name="T13" fmla="*/ 21285 h 663"/>
                <a:gd name="T14" fmla="*/ 39198 w 1371"/>
                <a:gd name="T15" fmla="*/ 48652 h 663"/>
                <a:gd name="T16" fmla="*/ 44425 w 1371"/>
                <a:gd name="T17" fmla="*/ 51692 h 663"/>
                <a:gd name="T18" fmla="*/ 53135 w 1371"/>
                <a:gd name="T19" fmla="*/ 31276 h 663"/>
                <a:gd name="T20" fmla="*/ 47038 w 1371"/>
                <a:gd name="T21" fmla="*/ 23023 h 663"/>
                <a:gd name="T22" fmla="*/ 224301 w 1371"/>
                <a:gd name="T23" fmla="*/ 264109 h 663"/>
                <a:gd name="T24" fmla="*/ 540064 w 1371"/>
                <a:gd name="T25" fmla="*/ 268452 h 663"/>
                <a:gd name="T26" fmla="*/ 416807 w 1371"/>
                <a:gd name="T27" fmla="*/ 220670 h 663"/>
                <a:gd name="T28" fmla="*/ 155051 w 1371"/>
                <a:gd name="T29" fmla="*/ 240217 h 663"/>
                <a:gd name="T30" fmla="*/ 118466 w 1371"/>
                <a:gd name="T31" fmla="*/ 180271 h 663"/>
                <a:gd name="T32" fmla="*/ 96253 w 1371"/>
                <a:gd name="T33" fmla="*/ 130751 h 663"/>
                <a:gd name="T34" fmla="*/ 90591 w 1371"/>
                <a:gd name="T35" fmla="*/ 132054 h 663"/>
                <a:gd name="T36" fmla="*/ 75348 w 1371"/>
                <a:gd name="T37" fmla="*/ 136398 h 663"/>
                <a:gd name="T38" fmla="*/ 68815 w 1371"/>
                <a:gd name="T39" fmla="*/ 136398 h 663"/>
                <a:gd name="T40" fmla="*/ 64024 w 1371"/>
                <a:gd name="T41" fmla="*/ 142914 h 663"/>
                <a:gd name="T42" fmla="*/ 21341 w 1371"/>
                <a:gd name="T43" fmla="*/ 193303 h 663"/>
                <a:gd name="T44" fmla="*/ 84929 w 1371"/>
                <a:gd name="T45" fmla="*/ 201557 h 663"/>
                <a:gd name="T46" fmla="*/ 92333 w 1371"/>
                <a:gd name="T47" fmla="*/ 211548 h 663"/>
                <a:gd name="T48" fmla="*/ 96253 w 1371"/>
                <a:gd name="T49" fmla="*/ 258462 h 663"/>
                <a:gd name="T50" fmla="*/ 224301 w 1371"/>
                <a:gd name="T51" fmla="*/ 264109 h 663"/>
                <a:gd name="T52" fmla="*/ 323167 w 1371"/>
                <a:gd name="T53" fmla="*/ 283222 h 663"/>
                <a:gd name="T54" fmla="*/ 114110 w 1371"/>
                <a:gd name="T55" fmla="*/ 281484 h 663"/>
                <a:gd name="T56" fmla="*/ 74912 w 1371"/>
                <a:gd name="T57" fmla="*/ 217629 h 663"/>
                <a:gd name="T58" fmla="*/ 6097 w 1371"/>
                <a:gd name="T59" fmla="*/ 197647 h 663"/>
                <a:gd name="T60" fmla="*/ 32230 w 1371"/>
                <a:gd name="T61" fmla="*/ 64290 h 663"/>
                <a:gd name="T62" fmla="*/ 10888 w 1371"/>
                <a:gd name="T63" fmla="*/ 42570 h 663"/>
                <a:gd name="T64" fmla="*/ 69250 w 1371"/>
                <a:gd name="T65" fmla="*/ 27801 h 663"/>
                <a:gd name="T66" fmla="*/ 77090 w 1371"/>
                <a:gd name="T67" fmla="*/ 118154 h 663"/>
                <a:gd name="T68" fmla="*/ 83187 w 1371"/>
                <a:gd name="T69" fmla="*/ 116416 h 663"/>
                <a:gd name="T70" fmla="*/ 101915 w 1371"/>
                <a:gd name="T71" fmla="*/ 52561 h 663"/>
                <a:gd name="T72" fmla="*/ 107142 w 1371"/>
                <a:gd name="T73" fmla="*/ 5213 h 663"/>
                <a:gd name="T74" fmla="*/ 130225 w 1371"/>
                <a:gd name="T75" fmla="*/ 2172 h 663"/>
                <a:gd name="T76" fmla="*/ 131096 w 1371"/>
                <a:gd name="T77" fmla="*/ 60380 h 663"/>
                <a:gd name="T78" fmla="*/ 134145 w 1371"/>
                <a:gd name="T79" fmla="*/ 175493 h 663"/>
                <a:gd name="T80" fmla="*/ 161148 w 1371"/>
                <a:gd name="T81" fmla="*/ 225448 h 663"/>
                <a:gd name="T82" fmla="*/ 425083 w 1371"/>
                <a:gd name="T83" fmla="*/ 206769 h 663"/>
                <a:gd name="T84" fmla="*/ 590586 w 1371"/>
                <a:gd name="T85" fmla="*/ 265412 h 663"/>
                <a:gd name="T86" fmla="*/ 588844 w 1371"/>
                <a:gd name="T87" fmla="*/ 281484 h 6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7" y="44"/>
                  </a:cubicBezTo>
                  <a:cubicBezTo>
                    <a:pt x="259" y="49"/>
                    <a:pt x="254" y="56"/>
                    <a:pt x="251" y="64"/>
                  </a:cubicBezTo>
                  <a:cubicBezTo>
                    <a:pt x="249" y="78"/>
                    <a:pt x="254" y="92"/>
                    <a:pt x="266" y="98"/>
                  </a:cubicBezTo>
                  <a:cubicBezTo>
                    <a:pt x="268" y="101"/>
                    <a:pt x="272" y="104"/>
                    <a:pt x="272" y="110"/>
                  </a:cubicBezTo>
                  <a:cubicBezTo>
                    <a:pt x="276" y="106"/>
                    <a:pt x="280" y="104"/>
                    <a:pt x="285" y="104"/>
                  </a:cubicBezTo>
                  <a:cubicBezTo>
                    <a:pt x="299" y="102"/>
                    <a:pt x="310" y="93"/>
                    <a:pt x="313" y="80"/>
                  </a:cubicBezTo>
                  <a:cubicBezTo>
                    <a:pt x="318" y="64"/>
                    <a:pt x="306" y="46"/>
                    <a:pt x="290" y="42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0" y="49"/>
                    <a:pt x="87" y="49"/>
                    <a:pt x="85" y="49"/>
                  </a:cubicBezTo>
                  <a:cubicBezTo>
                    <a:pt x="67" y="55"/>
                    <a:pt x="57" y="71"/>
                    <a:pt x="61" y="89"/>
                  </a:cubicBezTo>
                  <a:cubicBezTo>
                    <a:pt x="65" y="102"/>
                    <a:pt x="76" y="111"/>
                    <a:pt x="90" y="112"/>
                  </a:cubicBezTo>
                  <a:cubicBezTo>
                    <a:pt x="94" y="113"/>
                    <a:pt x="99" y="115"/>
                    <a:pt x="102" y="119"/>
                  </a:cubicBezTo>
                  <a:cubicBezTo>
                    <a:pt x="103" y="113"/>
                    <a:pt x="106" y="110"/>
                    <a:pt x="110" y="107"/>
                  </a:cubicBezTo>
                  <a:cubicBezTo>
                    <a:pt x="121" y="99"/>
                    <a:pt x="126" y="87"/>
                    <a:pt x="122" y="72"/>
                  </a:cubicBezTo>
                  <a:cubicBezTo>
                    <a:pt x="121" y="64"/>
                    <a:pt x="115" y="57"/>
                    <a:pt x="108" y="53"/>
                  </a:cubicBezTo>
                  <a:cubicBezTo>
                    <a:pt x="103" y="51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4" y="609"/>
                    <a:pt x="746" y="615"/>
                  </a:cubicBezTo>
                  <a:cubicBezTo>
                    <a:pt x="924" y="631"/>
                    <a:pt x="1119" y="625"/>
                    <a:pt x="1240" y="618"/>
                  </a:cubicBezTo>
                  <a:cubicBezTo>
                    <a:pt x="1153" y="593"/>
                    <a:pt x="1034" y="553"/>
                    <a:pt x="957" y="508"/>
                  </a:cubicBezTo>
                  <a:cubicBezTo>
                    <a:pt x="758" y="395"/>
                    <a:pt x="525" y="496"/>
                    <a:pt x="434" y="544"/>
                  </a:cubicBezTo>
                  <a:cubicBezTo>
                    <a:pt x="405" y="560"/>
                    <a:pt x="379" y="563"/>
                    <a:pt x="356" y="553"/>
                  </a:cubicBezTo>
                  <a:cubicBezTo>
                    <a:pt x="312" y="535"/>
                    <a:pt x="292" y="475"/>
                    <a:pt x="272" y="415"/>
                  </a:cubicBezTo>
                  <a:cubicBezTo>
                    <a:pt x="259" y="375"/>
                    <a:pt x="246" y="333"/>
                    <a:pt x="227" y="314"/>
                  </a:cubicBezTo>
                  <a:cubicBezTo>
                    <a:pt x="223" y="312"/>
                    <a:pt x="221" y="306"/>
                    <a:pt x="221" y="301"/>
                  </a:cubicBezTo>
                  <a:cubicBezTo>
                    <a:pt x="217" y="304"/>
                    <a:pt x="213" y="305"/>
                    <a:pt x="208" y="304"/>
                  </a:cubicBezTo>
                  <a:cubicBezTo>
                    <a:pt x="204" y="304"/>
                    <a:pt x="202" y="304"/>
                    <a:pt x="198" y="305"/>
                  </a:cubicBezTo>
                  <a:cubicBezTo>
                    <a:pt x="191" y="306"/>
                    <a:pt x="182" y="310"/>
                    <a:pt x="173" y="314"/>
                  </a:cubicBezTo>
                  <a:cubicBezTo>
                    <a:pt x="168" y="317"/>
                    <a:pt x="163" y="317"/>
                    <a:pt x="158" y="314"/>
                  </a:cubicBezTo>
                  <a:cubicBezTo>
                    <a:pt x="156" y="314"/>
                    <a:pt x="156" y="313"/>
                    <a:pt x="154" y="313"/>
                  </a:cubicBezTo>
                  <a:cubicBezTo>
                    <a:pt x="156" y="319"/>
                    <a:pt x="152" y="326"/>
                    <a:pt x="147" y="329"/>
                  </a:cubicBezTo>
                  <a:cubicBezTo>
                    <a:pt x="85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4"/>
                  </a:lnTo>
                  <a:cubicBezTo>
                    <a:pt x="200" y="464"/>
                    <a:pt x="205" y="466"/>
                    <a:pt x="209" y="470"/>
                  </a:cubicBezTo>
                  <a:cubicBezTo>
                    <a:pt x="212" y="475"/>
                    <a:pt x="214" y="480"/>
                    <a:pt x="212" y="487"/>
                  </a:cubicBezTo>
                  <a:cubicBezTo>
                    <a:pt x="202" y="535"/>
                    <a:pt x="205" y="576"/>
                    <a:pt x="221" y="595"/>
                  </a:cubicBezTo>
                  <a:cubicBezTo>
                    <a:pt x="230" y="607"/>
                    <a:pt x="242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59"/>
                    <a:pt x="742" y="652"/>
                  </a:cubicBezTo>
                  <a:cubicBezTo>
                    <a:pt x="621" y="640"/>
                    <a:pt x="266" y="648"/>
                    <a:pt x="262" y="648"/>
                  </a:cubicBezTo>
                  <a:cubicBezTo>
                    <a:pt x="225" y="649"/>
                    <a:pt x="203" y="634"/>
                    <a:pt x="191" y="620"/>
                  </a:cubicBezTo>
                  <a:cubicBezTo>
                    <a:pt x="166" y="588"/>
                    <a:pt x="166" y="537"/>
                    <a:pt x="172" y="501"/>
                  </a:cubicBezTo>
                  <a:lnTo>
                    <a:pt x="107" y="498"/>
                  </a:lnTo>
                  <a:cubicBezTo>
                    <a:pt x="53" y="498"/>
                    <a:pt x="23" y="484"/>
                    <a:pt x="14" y="455"/>
                  </a:cubicBezTo>
                  <a:cubicBezTo>
                    <a:pt x="0" y="407"/>
                    <a:pt x="62" y="342"/>
                    <a:pt x="113" y="306"/>
                  </a:cubicBezTo>
                  <a:lnTo>
                    <a:pt x="74" y="148"/>
                  </a:lnTo>
                  <a:cubicBezTo>
                    <a:pt x="49" y="140"/>
                    <a:pt x="32" y="122"/>
                    <a:pt x="25" y="98"/>
                  </a:cubicBezTo>
                  <a:cubicBezTo>
                    <a:pt x="16" y="61"/>
                    <a:pt x="38" y="23"/>
                    <a:pt x="75" y="14"/>
                  </a:cubicBezTo>
                  <a:cubicBezTo>
                    <a:pt x="112" y="3"/>
                    <a:pt x="150" y="26"/>
                    <a:pt x="159" y="64"/>
                  </a:cubicBezTo>
                  <a:cubicBezTo>
                    <a:pt x="166" y="88"/>
                    <a:pt x="158" y="113"/>
                    <a:pt x="140" y="130"/>
                  </a:cubicBezTo>
                  <a:lnTo>
                    <a:pt x="177" y="272"/>
                  </a:lnTo>
                  <a:cubicBezTo>
                    <a:pt x="182" y="269"/>
                    <a:pt x="186" y="269"/>
                    <a:pt x="191" y="268"/>
                  </a:cubicBezTo>
                  <a:cubicBezTo>
                    <a:pt x="193" y="268"/>
                    <a:pt x="194" y="268"/>
                    <a:pt x="195" y="268"/>
                  </a:cubicBezTo>
                  <a:lnTo>
                    <a:pt x="234" y="121"/>
                  </a:lnTo>
                  <a:cubicBezTo>
                    <a:pt x="216" y="104"/>
                    <a:pt x="208" y="79"/>
                    <a:pt x="216" y="55"/>
                  </a:cubicBezTo>
                  <a:cubicBezTo>
                    <a:pt x="219" y="37"/>
                    <a:pt x="231" y="23"/>
                    <a:pt x="246" y="12"/>
                  </a:cubicBezTo>
                  <a:cubicBezTo>
                    <a:pt x="263" y="2"/>
                    <a:pt x="281" y="0"/>
                    <a:pt x="299" y="5"/>
                  </a:cubicBezTo>
                  <a:cubicBezTo>
                    <a:pt x="337" y="15"/>
                    <a:pt x="359" y="52"/>
                    <a:pt x="350" y="89"/>
                  </a:cubicBezTo>
                  <a:cubicBezTo>
                    <a:pt x="343" y="113"/>
                    <a:pt x="324" y="133"/>
                    <a:pt x="301" y="139"/>
                  </a:cubicBezTo>
                  <a:lnTo>
                    <a:pt x="260" y="296"/>
                  </a:lnTo>
                  <a:cubicBezTo>
                    <a:pt x="281" y="322"/>
                    <a:pt x="295" y="363"/>
                    <a:pt x="308" y="404"/>
                  </a:cubicBezTo>
                  <a:cubicBezTo>
                    <a:pt x="324" y="452"/>
                    <a:pt x="341" y="507"/>
                    <a:pt x="370" y="519"/>
                  </a:cubicBezTo>
                  <a:cubicBezTo>
                    <a:pt x="383" y="524"/>
                    <a:pt x="397" y="521"/>
                    <a:pt x="416" y="511"/>
                  </a:cubicBezTo>
                  <a:cubicBezTo>
                    <a:pt x="512" y="460"/>
                    <a:pt x="760" y="352"/>
                    <a:pt x="976" y="476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3"/>
                    <a:pt x="1370" y="622"/>
                    <a:pt x="1370" y="631"/>
                  </a:cubicBezTo>
                  <a:cubicBezTo>
                    <a:pt x="1369" y="640"/>
                    <a:pt x="1362" y="648"/>
                    <a:pt x="1352" y="648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" name="Freeform 539">
              <a:extLst>
                <a:ext uri="{FF2B5EF4-FFF2-40B4-BE49-F238E27FC236}">
                  <a16:creationId xmlns:a16="http://schemas.microsoft.com/office/drawing/2014/main" id="{0422B9B0-79A6-C740-A594-5F6BA483BB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726" y="1742645"/>
              <a:ext cx="503651" cy="569871"/>
            </a:xfrm>
            <a:custGeom>
              <a:avLst/>
              <a:gdLst>
                <a:gd name="T0" fmla="*/ 222957 w 363072"/>
                <a:gd name="T1" fmla="*/ 381712 h 410802"/>
                <a:gd name="T2" fmla="*/ 223945 w 363072"/>
                <a:gd name="T3" fmla="*/ 385988 h 410802"/>
                <a:gd name="T4" fmla="*/ 168694 w 363072"/>
                <a:gd name="T5" fmla="*/ 480000 h 410802"/>
                <a:gd name="T6" fmla="*/ 240403 w 363072"/>
                <a:gd name="T7" fmla="*/ 480000 h 410802"/>
                <a:gd name="T8" fmla="*/ 291574 w 363072"/>
                <a:gd name="T9" fmla="*/ 390760 h 410802"/>
                <a:gd name="T10" fmla="*/ 119142 w 363072"/>
                <a:gd name="T11" fmla="*/ 16992 h 410802"/>
                <a:gd name="T12" fmla="*/ 59571 w 363072"/>
                <a:gd name="T13" fmla="*/ 75809 h 410802"/>
                <a:gd name="T14" fmla="*/ 60875 w 363072"/>
                <a:gd name="T15" fmla="*/ 86265 h 410802"/>
                <a:gd name="T16" fmla="*/ 55658 w 363072"/>
                <a:gd name="T17" fmla="*/ 95415 h 410802"/>
                <a:gd name="T18" fmla="*/ 30872 w 363072"/>
                <a:gd name="T19" fmla="*/ 105000 h 410802"/>
                <a:gd name="T20" fmla="*/ 83921 w 363072"/>
                <a:gd name="T21" fmla="*/ 125041 h 410802"/>
                <a:gd name="T22" fmla="*/ 87400 w 363072"/>
                <a:gd name="T23" fmla="*/ 125912 h 410802"/>
                <a:gd name="T24" fmla="*/ 92183 w 363072"/>
                <a:gd name="T25" fmla="*/ 128962 h 410802"/>
                <a:gd name="T26" fmla="*/ 96965 w 363072"/>
                <a:gd name="T27" fmla="*/ 139419 h 410802"/>
                <a:gd name="T28" fmla="*/ 153058 w 363072"/>
                <a:gd name="T29" fmla="*/ 335040 h 410802"/>
                <a:gd name="T30" fmla="*/ 307420 w 363072"/>
                <a:gd name="T31" fmla="*/ 374253 h 410802"/>
                <a:gd name="T32" fmla="*/ 414386 w 363072"/>
                <a:gd name="T33" fmla="*/ 342884 h 410802"/>
                <a:gd name="T34" fmla="*/ 413082 w 363072"/>
                <a:gd name="T35" fmla="*/ 288859 h 410802"/>
                <a:gd name="T36" fmla="*/ 327422 w 363072"/>
                <a:gd name="T37" fmla="*/ 206950 h 410802"/>
                <a:gd name="T38" fmla="*/ 173060 w 363072"/>
                <a:gd name="T39" fmla="*/ 119813 h 410802"/>
                <a:gd name="T40" fmla="*/ 167841 w 363072"/>
                <a:gd name="T41" fmla="*/ 114149 h 410802"/>
                <a:gd name="T42" fmla="*/ 169146 w 363072"/>
                <a:gd name="T43" fmla="*/ 107614 h 410802"/>
                <a:gd name="T44" fmla="*/ 177842 w 363072"/>
                <a:gd name="T45" fmla="*/ 75809 h 410802"/>
                <a:gd name="T46" fmla="*/ 119142 w 363072"/>
                <a:gd name="T47" fmla="*/ 16992 h 410802"/>
                <a:gd name="T48" fmla="*/ 119142 w 363072"/>
                <a:gd name="T49" fmla="*/ 0 h 410802"/>
                <a:gd name="T50" fmla="*/ 193931 w 363072"/>
                <a:gd name="T51" fmla="*/ 75809 h 410802"/>
                <a:gd name="T52" fmla="*/ 187409 w 363072"/>
                <a:gd name="T53" fmla="*/ 107614 h 410802"/>
                <a:gd name="T54" fmla="*/ 337423 w 363072"/>
                <a:gd name="T55" fmla="*/ 193444 h 410802"/>
                <a:gd name="T56" fmla="*/ 426996 w 363072"/>
                <a:gd name="T57" fmla="*/ 280145 h 410802"/>
                <a:gd name="T58" fmla="*/ 427431 w 363072"/>
                <a:gd name="T59" fmla="*/ 352904 h 410802"/>
                <a:gd name="T60" fmla="*/ 307854 w 363072"/>
                <a:gd name="T61" fmla="*/ 391245 h 410802"/>
                <a:gd name="T62" fmla="*/ 307459 w 363072"/>
                <a:gd name="T63" fmla="*/ 391245 h 410802"/>
                <a:gd name="T64" fmla="*/ 308020 w 363072"/>
                <a:gd name="T65" fmla="*/ 393707 h 410802"/>
                <a:gd name="T66" fmla="*/ 251067 w 363072"/>
                <a:gd name="T67" fmla="*/ 492911 h 410802"/>
                <a:gd name="T68" fmla="*/ 245852 w 363072"/>
                <a:gd name="T69" fmla="*/ 495707 h 410802"/>
                <a:gd name="T70" fmla="*/ 244720 w 363072"/>
                <a:gd name="T71" fmla="*/ 496826 h 410802"/>
                <a:gd name="T72" fmla="*/ 243766 w 363072"/>
                <a:gd name="T73" fmla="*/ 496826 h 410802"/>
                <a:gd name="T74" fmla="*/ 243732 w 363072"/>
                <a:gd name="T75" fmla="*/ 496844 h 410802"/>
                <a:gd name="T76" fmla="*/ 243573 w 363072"/>
                <a:gd name="T77" fmla="*/ 496826 h 410802"/>
                <a:gd name="T78" fmla="*/ 42845 w 363072"/>
                <a:gd name="T79" fmla="*/ 496826 h 410802"/>
                <a:gd name="T80" fmla="*/ 34560 w 363072"/>
                <a:gd name="T81" fmla="*/ 488640 h 410802"/>
                <a:gd name="T82" fmla="*/ 42845 w 363072"/>
                <a:gd name="T83" fmla="*/ 480000 h 410802"/>
                <a:gd name="T84" fmla="*/ 149448 w 363072"/>
                <a:gd name="T85" fmla="*/ 480000 h 410802"/>
                <a:gd name="T86" fmla="*/ 208895 w 363072"/>
                <a:gd name="T87" fmla="*/ 379143 h 410802"/>
                <a:gd name="T88" fmla="*/ 143057 w 363072"/>
                <a:gd name="T89" fmla="*/ 348112 h 410802"/>
                <a:gd name="T90" fmla="*/ 79138 w 363072"/>
                <a:gd name="T91" fmla="*/ 140290 h 410802"/>
                <a:gd name="T92" fmla="*/ 5218 w 363072"/>
                <a:gd name="T93" fmla="*/ 111971 h 410802"/>
                <a:gd name="T94" fmla="*/ 0 w 363072"/>
                <a:gd name="T95" fmla="*/ 105000 h 410802"/>
                <a:gd name="T96" fmla="*/ 5218 w 363072"/>
                <a:gd name="T97" fmla="*/ 96285 h 410802"/>
                <a:gd name="T98" fmla="*/ 43918 w 363072"/>
                <a:gd name="T99" fmla="*/ 81909 h 410802"/>
                <a:gd name="T100" fmla="*/ 43482 w 363072"/>
                <a:gd name="T101" fmla="*/ 75809 h 410802"/>
                <a:gd name="T102" fmla="*/ 119142 w 363072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072" h="410802">
                  <a:moveTo>
                    <a:pt x="184346" y="315608"/>
                  </a:moveTo>
                  <a:lnTo>
                    <a:pt x="185163" y="319144"/>
                  </a:lnTo>
                  <a:lnTo>
                    <a:pt x="139480" y="396875"/>
                  </a:lnTo>
                  <a:lnTo>
                    <a:pt x="198771" y="396875"/>
                  </a:lnTo>
                  <a:lnTo>
                    <a:pt x="241080" y="323089"/>
                  </a:lnTo>
                  <a:lnTo>
                    <a:pt x="184346" y="315608"/>
                  </a:lnTo>
                  <a:close/>
                  <a:moveTo>
                    <a:pt x="98509" y="14049"/>
                  </a:moveTo>
                  <a:cubicBezTo>
                    <a:pt x="71185" y="14049"/>
                    <a:pt x="49255" y="35663"/>
                    <a:pt x="49255" y="62681"/>
                  </a:cubicBezTo>
                  <a:cubicBezTo>
                    <a:pt x="49255" y="65562"/>
                    <a:pt x="49614" y="68444"/>
                    <a:pt x="50333" y="71326"/>
                  </a:cubicBezTo>
                  <a:cubicBezTo>
                    <a:pt x="50693" y="74208"/>
                    <a:pt x="48895" y="77450"/>
                    <a:pt x="46019" y="78891"/>
                  </a:cubicBezTo>
                  <a:lnTo>
                    <a:pt x="25526" y="86816"/>
                  </a:lnTo>
                  <a:lnTo>
                    <a:pt x="69388" y="103387"/>
                  </a:lnTo>
                  <a:cubicBezTo>
                    <a:pt x="70466" y="103387"/>
                    <a:pt x="71185" y="103747"/>
                    <a:pt x="72264" y="104107"/>
                  </a:cubicBezTo>
                  <a:cubicBezTo>
                    <a:pt x="73702" y="105188"/>
                    <a:pt x="75140" y="105909"/>
                    <a:pt x="76219" y="106629"/>
                  </a:cubicBezTo>
                  <a:cubicBezTo>
                    <a:pt x="79454" y="108430"/>
                    <a:pt x="80892" y="111672"/>
                    <a:pt x="80173" y="115275"/>
                  </a:cubicBezTo>
                  <a:cubicBezTo>
                    <a:pt x="66152" y="154900"/>
                    <a:pt x="67231" y="234152"/>
                    <a:pt x="126552" y="277019"/>
                  </a:cubicBezTo>
                  <a:cubicBezTo>
                    <a:pt x="157111" y="299354"/>
                    <a:pt x="203849" y="311602"/>
                    <a:pt x="254182" y="309441"/>
                  </a:cubicBezTo>
                  <a:cubicBezTo>
                    <a:pt x="301279" y="308360"/>
                    <a:pt x="334355" y="295391"/>
                    <a:pt x="342624" y="283504"/>
                  </a:cubicBezTo>
                  <a:cubicBezTo>
                    <a:pt x="352331" y="270535"/>
                    <a:pt x="351612" y="256126"/>
                    <a:pt x="341546" y="238835"/>
                  </a:cubicBezTo>
                  <a:cubicBezTo>
                    <a:pt x="330041" y="219382"/>
                    <a:pt x="307032" y="197048"/>
                    <a:pt x="270720" y="171111"/>
                  </a:cubicBezTo>
                  <a:cubicBezTo>
                    <a:pt x="226858" y="138690"/>
                    <a:pt x="178323" y="111672"/>
                    <a:pt x="143090" y="99064"/>
                  </a:cubicBezTo>
                  <a:cubicBezTo>
                    <a:pt x="141292" y="98344"/>
                    <a:pt x="139854" y="96903"/>
                    <a:pt x="138775" y="94381"/>
                  </a:cubicBezTo>
                  <a:cubicBezTo>
                    <a:pt x="138056" y="92580"/>
                    <a:pt x="138416" y="90779"/>
                    <a:pt x="139854" y="88978"/>
                  </a:cubicBezTo>
                  <a:cubicBezTo>
                    <a:pt x="144887" y="81052"/>
                    <a:pt x="147044" y="72047"/>
                    <a:pt x="147044" y="62681"/>
                  </a:cubicBezTo>
                  <a:cubicBezTo>
                    <a:pt x="147044" y="35663"/>
                    <a:pt x="125114" y="14049"/>
                    <a:pt x="98509" y="14049"/>
                  </a:cubicBezTo>
                  <a:close/>
                  <a:moveTo>
                    <a:pt x="98509" y="0"/>
                  </a:moveTo>
                  <a:cubicBezTo>
                    <a:pt x="133023" y="0"/>
                    <a:pt x="160347" y="28098"/>
                    <a:pt x="160347" y="62681"/>
                  </a:cubicBezTo>
                  <a:cubicBezTo>
                    <a:pt x="160347" y="72047"/>
                    <a:pt x="158549" y="80692"/>
                    <a:pt x="154954" y="88978"/>
                  </a:cubicBezTo>
                  <a:cubicBezTo>
                    <a:pt x="190906" y="102666"/>
                    <a:pt x="236206" y="128603"/>
                    <a:pt x="278989" y="159944"/>
                  </a:cubicBezTo>
                  <a:cubicBezTo>
                    <a:pt x="316379" y="187682"/>
                    <a:pt x="340827" y="211097"/>
                    <a:pt x="353050" y="231630"/>
                  </a:cubicBezTo>
                  <a:cubicBezTo>
                    <a:pt x="366353" y="253965"/>
                    <a:pt x="366353" y="274138"/>
                    <a:pt x="353410" y="291789"/>
                  </a:cubicBezTo>
                  <a:cubicBezTo>
                    <a:pt x="341186" y="308720"/>
                    <a:pt x="301279" y="321688"/>
                    <a:pt x="254541" y="323490"/>
                  </a:cubicBezTo>
                  <a:lnTo>
                    <a:pt x="254214" y="323490"/>
                  </a:lnTo>
                  <a:lnTo>
                    <a:pt x="254678" y="325526"/>
                  </a:lnTo>
                  <a:lnTo>
                    <a:pt x="207588" y="407550"/>
                  </a:lnTo>
                  <a:lnTo>
                    <a:pt x="203276" y="409862"/>
                  </a:lnTo>
                  <a:lnTo>
                    <a:pt x="202340" y="410787"/>
                  </a:lnTo>
                  <a:lnTo>
                    <a:pt x="201551" y="410787"/>
                  </a:lnTo>
                  <a:lnTo>
                    <a:pt x="201523" y="410802"/>
                  </a:lnTo>
                  <a:lnTo>
                    <a:pt x="201392" y="410787"/>
                  </a:lnTo>
                  <a:lnTo>
                    <a:pt x="35425" y="410787"/>
                  </a:lnTo>
                  <a:cubicBezTo>
                    <a:pt x="31820" y="410787"/>
                    <a:pt x="28575" y="408155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567" y="396875"/>
                  </a:lnTo>
                  <a:lnTo>
                    <a:pt x="172719" y="313484"/>
                  </a:lnTo>
                  <a:lnTo>
                    <a:pt x="118283" y="287827"/>
                  </a:lnTo>
                  <a:cubicBezTo>
                    <a:pt x="56085" y="242797"/>
                    <a:pt x="52490" y="161385"/>
                    <a:pt x="65433" y="115995"/>
                  </a:cubicBezTo>
                  <a:lnTo>
                    <a:pt x="4314" y="92580"/>
                  </a:lnTo>
                  <a:cubicBezTo>
                    <a:pt x="1797" y="91859"/>
                    <a:pt x="0" y="88978"/>
                    <a:pt x="0" y="86816"/>
                  </a:cubicBezTo>
                  <a:cubicBezTo>
                    <a:pt x="0" y="83574"/>
                    <a:pt x="1797" y="81052"/>
                    <a:pt x="4314" y="79611"/>
                  </a:cubicBezTo>
                  <a:lnTo>
                    <a:pt x="36312" y="67724"/>
                  </a:lnTo>
                  <a:cubicBezTo>
                    <a:pt x="35952" y="66283"/>
                    <a:pt x="35952" y="64482"/>
                    <a:pt x="35952" y="62681"/>
                  </a:cubicBezTo>
                  <a:cubicBezTo>
                    <a:pt x="35952" y="28098"/>
                    <a:pt x="63635" y="0"/>
                    <a:pt x="9850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" name="Freeform 567">
              <a:extLst>
                <a:ext uri="{FF2B5EF4-FFF2-40B4-BE49-F238E27FC236}">
                  <a16:creationId xmlns:a16="http://schemas.microsoft.com/office/drawing/2014/main" id="{CDE836C4-180A-C748-B0A4-1FAFCCD0A1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956" y="3676181"/>
              <a:ext cx="652441" cy="772475"/>
            </a:xfrm>
            <a:custGeom>
              <a:avLst/>
              <a:gdLst/>
              <a:ahLst/>
              <a:cxnLst/>
              <a:rect l="0" t="0" r="r" b="b"/>
              <a:pathLst>
                <a:path w="470332" h="556853">
                  <a:moveTo>
                    <a:pt x="294787" y="274279"/>
                  </a:moveTo>
                  <a:lnTo>
                    <a:pt x="295647" y="275142"/>
                  </a:lnTo>
                  <a:lnTo>
                    <a:pt x="295647" y="293538"/>
                  </a:lnTo>
                  <a:cubicBezTo>
                    <a:pt x="295647" y="295341"/>
                    <a:pt x="295287" y="297145"/>
                    <a:pt x="293850" y="298227"/>
                  </a:cubicBezTo>
                  <a:cubicBezTo>
                    <a:pt x="292412" y="299670"/>
                    <a:pt x="290974" y="300391"/>
                    <a:pt x="288818" y="300391"/>
                  </a:cubicBezTo>
                  <a:lnTo>
                    <a:pt x="184941" y="300391"/>
                  </a:lnTo>
                  <a:cubicBezTo>
                    <a:pt x="180268" y="300391"/>
                    <a:pt x="177034" y="303637"/>
                    <a:pt x="177034" y="307966"/>
                  </a:cubicBezTo>
                  <a:lnTo>
                    <a:pt x="177034" y="310130"/>
                  </a:lnTo>
                  <a:cubicBezTo>
                    <a:pt x="177034" y="314098"/>
                    <a:pt x="180268" y="317344"/>
                    <a:pt x="184941" y="317344"/>
                  </a:cubicBezTo>
                  <a:lnTo>
                    <a:pt x="288818" y="317344"/>
                  </a:lnTo>
                  <a:cubicBezTo>
                    <a:pt x="292771" y="317344"/>
                    <a:pt x="295647" y="320230"/>
                    <a:pt x="295647" y="323837"/>
                  </a:cubicBezTo>
                  <a:lnTo>
                    <a:pt x="295647" y="345118"/>
                  </a:lnTo>
                  <a:cubicBezTo>
                    <a:pt x="295647" y="346922"/>
                    <a:pt x="295287" y="348726"/>
                    <a:pt x="293850" y="350168"/>
                  </a:cubicBezTo>
                  <a:cubicBezTo>
                    <a:pt x="292412" y="351611"/>
                    <a:pt x="290974" y="351972"/>
                    <a:pt x="288818" y="351972"/>
                  </a:cubicBezTo>
                  <a:lnTo>
                    <a:pt x="165891" y="351972"/>
                  </a:lnTo>
                  <a:cubicBezTo>
                    <a:pt x="161937" y="351972"/>
                    <a:pt x="158702" y="355218"/>
                    <a:pt x="158702" y="359547"/>
                  </a:cubicBezTo>
                  <a:lnTo>
                    <a:pt x="158702" y="361350"/>
                  </a:lnTo>
                  <a:cubicBezTo>
                    <a:pt x="158702" y="365318"/>
                    <a:pt x="161937" y="369286"/>
                    <a:pt x="165891" y="369286"/>
                  </a:cubicBezTo>
                  <a:lnTo>
                    <a:pt x="289177" y="369286"/>
                  </a:lnTo>
                  <a:cubicBezTo>
                    <a:pt x="292771" y="369286"/>
                    <a:pt x="296006" y="371811"/>
                    <a:pt x="296006" y="376139"/>
                  </a:cubicBezTo>
                  <a:lnTo>
                    <a:pt x="296006" y="442148"/>
                  </a:lnTo>
                  <a:cubicBezTo>
                    <a:pt x="296006" y="444673"/>
                    <a:pt x="294209" y="447559"/>
                    <a:pt x="291334" y="448641"/>
                  </a:cubicBezTo>
                  <a:lnTo>
                    <a:pt x="142528" y="502386"/>
                  </a:lnTo>
                  <a:cubicBezTo>
                    <a:pt x="133902" y="505632"/>
                    <a:pt x="127791" y="513568"/>
                    <a:pt x="125994" y="522225"/>
                  </a:cubicBezTo>
                  <a:lnTo>
                    <a:pt x="123478" y="543146"/>
                  </a:lnTo>
                  <a:lnTo>
                    <a:pt x="374363" y="543146"/>
                  </a:lnTo>
                  <a:cubicBezTo>
                    <a:pt x="374722" y="542424"/>
                    <a:pt x="376160" y="542064"/>
                    <a:pt x="376879" y="542064"/>
                  </a:cubicBezTo>
                  <a:cubicBezTo>
                    <a:pt x="393053" y="542424"/>
                    <a:pt x="432591" y="543506"/>
                    <a:pt x="443734" y="543146"/>
                  </a:cubicBezTo>
                  <a:cubicBezTo>
                    <a:pt x="444452" y="543146"/>
                    <a:pt x="445890" y="543146"/>
                    <a:pt x="447687" y="543146"/>
                  </a:cubicBezTo>
                  <a:cubicBezTo>
                    <a:pt x="449485" y="543146"/>
                    <a:pt x="453798" y="542424"/>
                    <a:pt x="456314" y="542424"/>
                  </a:cubicBezTo>
                  <a:cubicBezTo>
                    <a:pt x="455595" y="533767"/>
                    <a:pt x="450922" y="532325"/>
                    <a:pt x="439780" y="532325"/>
                  </a:cubicBezTo>
                  <a:cubicBezTo>
                    <a:pt x="436545" y="532325"/>
                    <a:pt x="434029" y="531964"/>
                    <a:pt x="431153" y="531603"/>
                  </a:cubicBezTo>
                  <a:cubicBezTo>
                    <a:pt x="422527" y="528718"/>
                    <a:pt x="415698" y="522586"/>
                    <a:pt x="408509" y="517536"/>
                  </a:cubicBezTo>
                  <a:lnTo>
                    <a:pt x="407431" y="516093"/>
                  </a:lnTo>
                  <a:cubicBezTo>
                    <a:pt x="401320" y="511764"/>
                    <a:pt x="394851" y="507075"/>
                    <a:pt x="387662" y="505632"/>
                  </a:cubicBezTo>
                  <a:cubicBezTo>
                    <a:pt x="384786" y="504550"/>
                    <a:pt x="381552" y="505272"/>
                    <a:pt x="379395" y="506714"/>
                  </a:cubicBezTo>
                  <a:cubicBezTo>
                    <a:pt x="376879" y="507075"/>
                    <a:pt x="374722" y="507075"/>
                    <a:pt x="372925" y="505632"/>
                  </a:cubicBezTo>
                  <a:cubicBezTo>
                    <a:pt x="371128" y="504190"/>
                    <a:pt x="370050" y="502386"/>
                    <a:pt x="370050" y="499500"/>
                  </a:cubicBezTo>
                  <a:lnTo>
                    <a:pt x="370050" y="275142"/>
                  </a:lnTo>
                  <a:lnTo>
                    <a:pt x="370864" y="274279"/>
                  </a:lnTo>
                  <a:lnTo>
                    <a:pt x="294787" y="274279"/>
                  </a:lnTo>
                  <a:close/>
                  <a:moveTo>
                    <a:pt x="76568" y="103188"/>
                  </a:moveTo>
                  <a:cubicBezTo>
                    <a:pt x="79807" y="103188"/>
                    <a:pt x="82326" y="104987"/>
                    <a:pt x="83045" y="107866"/>
                  </a:cubicBezTo>
                  <a:lnTo>
                    <a:pt x="159330" y="328064"/>
                  </a:lnTo>
                  <a:cubicBezTo>
                    <a:pt x="160769" y="331662"/>
                    <a:pt x="158970" y="335620"/>
                    <a:pt x="155372" y="336699"/>
                  </a:cubicBezTo>
                  <a:cubicBezTo>
                    <a:pt x="154292" y="337419"/>
                    <a:pt x="153932" y="337419"/>
                    <a:pt x="152853" y="337419"/>
                  </a:cubicBezTo>
                  <a:cubicBezTo>
                    <a:pt x="150334" y="337419"/>
                    <a:pt x="147815" y="335620"/>
                    <a:pt x="146376" y="332741"/>
                  </a:cubicBezTo>
                  <a:lnTo>
                    <a:pt x="76928" y="131612"/>
                  </a:lnTo>
                  <a:lnTo>
                    <a:pt x="13238" y="332741"/>
                  </a:lnTo>
                  <a:cubicBezTo>
                    <a:pt x="11798" y="335979"/>
                    <a:pt x="8200" y="337778"/>
                    <a:pt x="4242" y="336699"/>
                  </a:cubicBezTo>
                  <a:cubicBezTo>
                    <a:pt x="1363" y="335979"/>
                    <a:pt x="-796" y="331662"/>
                    <a:pt x="284" y="328424"/>
                  </a:cubicBezTo>
                  <a:lnTo>
                    <a:pt x="70091" y="107866"/>
                  </a:lnTo>
                  <a:cubicBezTo>
                    <a:pt x="71531" y="105347"/>
                    <a:pt x="73690" y="103188"/>
                    <a:pt x="76568" y="103188"/>
                  </a:cubicBezTo>
                  <a:close/>
                  <a:moveTo>
                    <a:pt x="339352" y="13660"/>
                  </a:moveTo>
                  <a:cubicBezTo>
                    <a:pt x="314601" y="13660"/>
                    <a:pt x="288416" y="25163"/>
                    <a:pt x="288416" y="46731"/>
                  </a:cubicBezTo>
                  <a:lnTo>
                    <a:pt x="287340" y="67581"/>
                  </a:lnTo>
                  <a:cubicBezTo>
                    <a:pt x="286982" y="67940"/>
                    <a:pt x="286982" y="68300"/>
                    <a:pt x="286982" y="68659"/>
                  </a:cubicBezTo>
                  <a:lnTo>
                    <a:pt x="278732" y="97417"/>
                  </a:lnTo>
                  <a:lnTo>
                    <a:pt x="280525" y="97417"/>
                  </a:lnTo>
                  <a:lnTo>
                    <a:pt x="280884" y="97417"/>
                  </a:lnTo>
                  <a:cubicBezTo>
                    <a:pt x="282677" y="97417"/>
                    <a:pt x="285547" y="98496"/>
                    <a:pt x="286623" y="100653"/>
                  </a:cubicBezTo>
                  <a:cubicBezTo>
                    <a:pt x="288058" y="102450"/>
                    <a:pt x="288058" y="104966"/>
                    <a:pt x="286623" y="106764"/>
                  </a:cubicBezTo>
                  <a:lnTo>
                    <a:pt x="277656" y="123659"/>
                  </a:lnTo>
                  <a:lnTo>
                    <a:pt x="294156" y="150260"/>
                  </a:lnTo>
                  <a:cubicBezTo>
                    <a:pt x="295232" y="152417"/>
                    <a:pt x="295590" y="154215"/>
                    <a:pt x="294873" y="156012"/>
                  </a:cubicBezTo>
                  <a:lnTo>
                    <a:pt x="255416" y="260259"/>
                  </a:lnTo>
                  <a:lnTo>
                    <a:pt x="385624" y="260259"/>
                  </a:lnTo>
                  <a:lnTo>
                    <a:pt x="385624" y="47810"/>
                  </a:lnTo>
                  <a:cubicBezTo>
                    <a:pt x="385624" y="36666"/>
                    <a:pt x="380961" y="28398"/>
                    <a:pt x="372352" y="21928"/>
                  </a:cubicBezTo>
                  <a:cubicBezTo>
                    <a:pt x="364102" y="16536"/>
                    <a:pt x="351906" y="13660"/>
                    <a:pt x="339352" y="13660"/>
                  </a:cubicBezTo>
                  <a:close/>
                  <a:moveTo>
                    <a:pt x="339352" y="0"/>
                  </a:moveTo>
                  <a:cubicBezTo>
                    <a:pt x="354776" y="0"/>
                    <a:pt x="369123" y="3595"/>
                    <a:pt x="379526" y="10784"/>
                  </a:cubicBezTo>
                  <a:cubicBezTo>
                    <a:pt x="392439" y="19771"/>
                    <a:pt x="398895" y="31993"/>
                    <a:pt x="398895" y="47810"/>
                  </a:cubicBezTo>
                  <a:lnTo>
                    <a:pt x="398895" y="267449"/>
                  </a:lnTo>
                  <a:cubicBezTo>
                    <a:pt x="398895" y="271043"/>
                    <a:pt x="396026" y="274279"/>
                    <a:pt x="392439" y="274279"/>
                  </a:cubicBezTo>
                  <a:lnTo>
                    <a:pt x="382489" y="274279"/>
                  </a:lnTo>
                  <a:lnTo>
                    <a:pt x="383349" y="275142"/>
                  </a:lnTo>
                  <a:lnTo>
                    <a:pt x="383349" y="491926"/>
                  </a:lnTo>
                  <a:cubicBezTo>
                    <a:pt x="385865" y="491204"/>
                    <a:pt x="388381" y="491926"/>
                    <a:pt x="390178" y="492286"/>
                  </a:cubicBezTo>
                  <a:cubicBezTo>
                    <a:pt x="399883" y="494090"/>
                    <a:pt x="408509" y="500222"/>
                    <a:pt x="415698" y="505632"/>
                  </a:cubicBezTo>
                  <a:lnTo>
                    <a:pt x="416776" y="507075"/>
                  </a:lnTo>
                  <a:cubicBezTo>
                    <a:pt x="423246" y="511764"/>
                    <a:pt x="428997" y="516093"/>
                    <a:pt x="435467" y="518257"/>
                  </a:cubicBezTo>
                  <a:cubicBezTo>
                    <a:pt x="436185" y="518618"/>
                    <a:pt x="439061" y="518618"/>
                    <a:pt x="440499" y="518618"/>
                  </a:cubicBezTo>
                  <a:cubicBezTo>
                    <a:pt x="449125" y="518978"/>
                    <a:pt x="470332" y="520061"/>
                    <a:pt x="470332" y="544949"/>
                  </a:cubicBezTo>
                  <a:cubicBezTo>
                    <a:pt x="470332" y="555770"/>
                    <a:pt x="455595" y="555770"/>
                    <a:pt x="447687" y="556492"/>
                  </a:cubicBezTo>
                  <a:cubicBezTo>
                    <a:pt x="446250" y="556492"/>
                    <a:pt x="445531" y="556492"/>
                    <a:pt x="444093" y="556492"/>
                  </a:cubicBezTo>
                  <a:cubicBezTo>
                    <a:pt x="441218" y="556853"/>
                    <a:pt x="437264" y="556853"/>
                    <a:pt x="431513" y="556853"/>
                  </a:cubicBezTo>
                  <a:cubicBezTo>
                    <a:pt x="416776" y="556853"/>
                    <a:pt x="394851" y="555770"/>
                    <a:pt x="379395" y="555410"/>
                  </a:cubicBezTo>
                  <a:cubicBezTo>
                    <a:pt x="378676" y="555770"/>
                    <a:pt x="377598" y="556492"/>
                    <a:pt x="376519" y="556492"/>
                  </a:cubicBezTo>
                  <a:lnTo>
                    <a:pt x="115570" y="556492"/>
                  </a:lnTo>
                  <a:cubicBezTo>
                    <a:pt x="113773" y="556492"/>
                    <a:pt x="111976" y="555410"/>
                    <a:pt x="110538" y="553967"/>
                  </a:cubicBezTo>
                  <a:cubicBezTo>
                    <a:pt x="109101" y="552524"/>
                    <a:pt x="108741" y="550360"/>
                    <a:pt x="108741" y="548556"/>
                  </a:cubicBezTo>
                  <a:lnTo>
                    <a:pt x="113054" y="520421"/>
                  </a:lnTo>
                  <a:cubicBezTo>
                    <a:pt x="115211" y="506714"/>
                    <a:pt x="124556" y="494451"/>
                    <a:pt x="137855" y="490122"/>
                  </a:cubicBezTo>
                  <a:lnTo>
                    <a:pt x="282348" y="437459"/>
                  </a:lnTo>
                  <a:lnTo>
                    <a:pt x="282348" y="382632"/>
                  </a:lnTo>
                  <a:lnTo>
                    <a:pt x="165891" y="382632"/>
                  </a:lnTo>
                  <a:cubicBezTo>
                    <a:pt x="154389" y="382632"/>
                    <a:pt x="145403" y="373254"/>
                    <a:pt x="145403" y="361350"/>
                  </a:cubicBezTo>
                  <a:lnTo>
                    <a:pt x="145403" y="359547"/>
                  </a:lnTo>
                  <a:cubicBezTo>
                    <a:pt x="145403" y="348004"/>
                    <a:pt x="154389" y="338265"/>
                    <a:pt x="165891" y="338265"/>
                  </a:cubicBezTo>
                  <a:lnTo>
                    <a:pt x="282348" y="338265"/>
                  </a:lnTo>
                  <a:lnTo>
                    <a:pt x="282348" y="331051"/>
                  </a:lnTo>
                  <a:lnTo>
                    <a:pt x="184941" y="331051"/>
                  </a:lnTo>
                  <a:cubicBezTo>
                    <a:pt x="173439" y="331051"/>
                    <a:pt x="163735" y="321312"/>
                    <a:pt x="163735" y="310130"/>
                  </a:cubicBezTo>
                  <a:lnTo>
                    <a:pt x="163735" y="307966"/>
                  </a:lnTo>
                  <a:cubicBezTo>
                    <a:pt x="163735" y="296423"/>
                    <a:pt x="173439" y="287045"/>
                    <a:pt x="184941" y="287045"/>
                  </a:cubicBezTo>
                  <a:lnTo>
                    <a:pt x="282348" y="287045"/>
                  </a:lnTo>
                  <a:lnTo>
                    <a:pt x="282348" y="275142"/>
                  </a:lnTo>
                  <a:lnTo>
                    <a:pt x="283162" y="274279"/>
                  </a:lnTo>
                  <a:lnTo>
                    <a:pt x="245731" y="274279"/>
                  </a:lnTo>
                  <a:cubicBezTo>
                    <a:pt x="243938" y="274279"/>
                    <a:pt x="241427" y="273200"/>
                    <a:pt x="240351" y="271043"/>
                  </a:cubicBezTo>
                  <a:cubicBezTo>
                    <a:pt x="239275" y="269606"/>
                    <a:pt x="238916" y="267449"/>
                    <a:pt x="239634" y="264932"/>
                  </a:cubicBezTo>
                  <a:lnTo>
                    <a:pt x="280884" y="154574"/>
                  </a:lnTo>
                  <a:lnTo>
                    <a:pt x="264025" y="127254"/>
                  </a:lnTo>
                  <a:cubicBezTo>
                    <a:pt x="262949" y="125456"/>
                    <a:pt x="262949" y="122940"/>
                    <a:pt x="264025" y="120783"/>
                  </a:cubicBezTo>
                  <a:lnTo>
                    <a:pt x="269405" y="110718"/>
                  </a:lnTo>
                  <a:cubicBezTo>
                    <a:pt x="267612" y="109999"/>
                    <a:pt x="265818" y="109640"/>
                    <a:pt x="264384" y="107842"/>
                  </a:cubicBezTo>
                  <a:cubicBezTo>
                    <a:pt x="262949" y="106404"/>
                    <a:pt x="262949" y="104248"/>
                    <a:pt x="263666" y="101731"/>
                  </a:cubicBezTo>
                  <a:lnTo>
                    <a:pt x="274069" y="65424"/>
                  </a:lnTo>
                  <a:lnTo>
                    <a:pt x="275145" y="46372"/>
                  </a:lnTo>
                  <a:cubicBezTo>
                    <a:pt x="275145" y="16536"/>
                    <a:pt x="308145" y="0"/>
                    <a:pt x="3393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" name="Freeform 526">
              <a:extLst>
                <a:ext uri="{FF2B5EF4-FFF2-40B4-BE49-F238E27FC236}">
                  <a16:creationId xmlns:a16="http://schemas.microsoft.com/office/drawing/2014/main" id="{863FB237-59E6-3B48-B53C-F9C480A191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56" y="1859362"/>
              <a:ext cx="490584" cy="250554"/>
            </a:xfrm>
            <a:custGeom>
              <a:avLst/>
              <a:gdLst>
                <a:gd name="T0" fmla="*/ 132042 w 353652"/>
                <a:gd name="T1" fmla="*/ 108871 h 180616"/>
                <a:gd name="T2" fmla="*/ 73707 w 353652"/>
                <a:gd name="T3" fmla="*/ 131300 h 180616"/>
                <a:gd name="T4" fmla="*/ 132042 w 353652"/>
                <a:gd name="T5" fmla="*/ 153289 h 180616"/>
                <a:gd name="T6" fmla="*/ 270476 w 353652"/>
                <a:gd name="T7" fmla="*/ 131300 h 180616"/>
                <a:gd name="T8" fmla="*/ 132042 w 353652"/>
                <a:gd name="T9" fmla="*/ 108871 h 180616"/>
                <a:gd name="T10" fmla="*/ 132042 w 353652"/>
                <a:gd name="T11" fmla="*/ 92160 h 180616"/>
                <a:gd name="T12" fmla="*/ 307915 w 353652"/>
                <a:gd name="T13" fmla="*/ 122944 h 180616"/>
                <a:gd name="T14" fmla="*/ 314445 w 353652"/>
                <a:gd name="T15" fmla="*/ 131300 h 180616"/>
                <a:gd name="T16" fmla="*/ 307915 w 353652"/>
                <a:gd name="T17" fmla="*/ 139216 h 180616"/>
                <a:gd name="T18" fmla="*/ 132042 w 353652"/>
                <a:gd name="T19" fmla="*/ 170441 h 180616"/>
                <a:gd name="T20" fmla="*/ 57600 w 353652"/>
                <a:gd name="T21" fmla="*/ 131300 h 180616"/>
                <a:gd name="T22" fmla="*/ 132042 w 353652"/>
                <a:gd name="T23" fmla="*/ 92160 h 180616"/>
                <a:gd name="T24" fmla="*/ 319704 w 353652"/>
                <a:gd name="T25" fmla="*/ 16069 h 180616"/>
                <a:gd name="T26" fmla="*/ 300104 w 353652"/>
                <a:gd name="T27" fmla="*/ 62537 h 180616"/>
                <a:gd name="T28" fmla="*/ 291393 w 353652"/>
                <a:gd name="T29" fmla="*/ 67749 h 180616"/>
                <a:gd name="T30" fmla="*/ 213862 w 353652"/>
                <a:gd name="T31" fmla="*/ 61669 h 180616"/>
                <a:gd name="T32" fmla="*/ 16116 w 353652"/>
                <a:gd name="T33" fmla="*/ 131589 h 180616"/>
                <a:gd name="T34" fmla="*/ 213862 w 353652"/>
                <a:gd name="T35" fmla="*/ 201943 h 180616"/>
                <a:gd name="T36" fmla="*/ 410737 w 353652"/>
                <a:gd name="T37" fmla="*/ 131589 h 180616"/>
                <a:gd name="T38" fmla="*/ 370665 w 353652"/>
                <a:gd name="T39" fmla="*/ 90331 h 180616"/>
                <a:gd name="T40" fmla="*/ 366745 w 353652"/>
                <a:gd name="T41" fmla="*/ 79908 h 180616"/>
                <a:gd name="T42" fmla="*/ 392879 w 353652"/>
                <a:gd name="T43" fmla="*/ 16069 h 180616"/>
                <a:gd name="T44" fmla="*/ 314477 w 353652"/>
                <a:gd name="T45" fmla="*/ 0 h 180616"/>
                <a:gd name="T46" fmla="*/ 405510 w 353652"/>
                <a:gd name="T47" fmla="*/ 0 h 180616"/>
                <a:gd name="T48" fmla="*/ 412479 w 353652"/>
                <a:gd name="T49" fmla="*/ 3909 h 180616"/>
                <a:gd name="T50" fmla="*/ 413351 w 353652"/>
                <a:gd name="T51" fmla="*/ 10857 h 180616"/>
                <a:gd name="T52" fmla="*/ 384604 w 353652"/>
                <a:gd name="T53" fmla="*/ 78606 h 180616"/>
                <a:gd name="T54" fmla="*/ 427724 w 353652"/>
                <a:gd name="T55" fmla="*/ 131589 h 180616"/>
                <a:gd name="T56" fmla="*/ 213862 w 353652"/>
                <a:gd name="T57" fmla="*/ 218446 h 180616"/>
                <a:gd name="T58" fmla="*/ 0 w 353652"/>
                <a:gd name="T59" fmla="*/ 131589 h 180616"/>
                <a:gd name="T60" fmla="*/ 213862 w 353652"/>
                <a:gd name="T61" fmla="*/ 45600 h 180616"/>
                <a:gd name="T62" fmla="*/ 287473 w 353652"/>
                <a:gd name="T63" fmla="*/ 50377 h 180616"/>
                <a:gd name="T64" fmla="*/ 306638 w 353652"/>
                <a:gd name="T65" fmla="*/ 4777 h 180616"/>
                <a:gd name="T66" fmla="*/ 314477 w 353652"/>
                <a:gd name="T67" fmla="*/ 0 h 180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0616">
                  <a:moveTo>
                    <a:pt x="109175" y="90017"/>
                  </a:moveTo>
                  <a:cubicBezTo>
                    <a:pt x="60943" y="90017"/>
                    <a:pt x="60943" y="101653"/>
                    <a:pt x="60943" y="108562"/>
                  </a:cubicBezTo>
                  <a:cubicBezTo>
                    <a:pt x="60943" y="115834"/>
                    <a:pt x="60943" y="126743"/>
                    <a:pt x="109175" y="126743"/>
                  </a:cubicBezTo>
                  <a:cubicBezTo>
                    <a:pt x="136531" y="126743"/>
                    <a:pt x="190162" y="116198"/>
                    <a:pt x="223636" y="108562"/>
                  </a:cubicBezTo>
                  <a:cubicBezTo>
                    <a:pt x="190162" y="100926"/>
                    <a:pt x="136531" y="90017"/>
                    <a:pt x="109175" y="90017"/>
                  </a:cubicBezTo>
                  <a:close/>
                  <a:moveTo>
                    <a:pt x="109175" y="76200"/>
                  </a:moveTo>
                  <a:cubicBezTo>
                    <a:pt x="152008" y="76200"/>
                    <a:pt x="250632" y="100926"/>
                    <a:pt x="254591" y="101653"/>
                  </a:cubicBezTo>
                  <a:cubicBezTo>
                    <a:pt x="257831" y="102744"/>
                    <a:pt x="259990" y="105289"/>
                    <a:pt x="259990" y="108562"/>
                  </a:cubicBezTo>
                  <a:cubicBezTo>
                    <a:pt x="259990" y="111471"/>
                    <a:pt x="257831" y="114380"/>
                    <a:pt x="254591" y="115107"/>
                  </a:cubicBezTo>
                  <a:cubicBezTo>
                    <a:pt x="250632" y="116198"/>
                    <a:pt x="152008" y="140924"/>
                    <a:pt x="109175" y="140924"/>
                  </a:cubicBezTo>
                  <a:cubicBezTo>
                    <a:pt x="77140" y="140924"/>
                    <a:pt x="47625" y="136560"/>
                    <a:pt x="47625" y="108562"/>
                  </a:cubicBezTo>
                  <a:cubicBezTo>
                    <a:pt x="47625" y="80200"/>
                    <a:pt x="77140" y="76200"/>
                    <a:pt x="109175" y="76200"/>
                  </a:cubicBezTo>
                  <a:close/>
                  <a:moveTo>
                    <a:pt x="264339" y="13286"/>
                  </a:moveTo>
                  <a:lnTo>
                    <a:pt x="248133" y="51707"/>
                  </a:lnTo>
                  <a:cubicBezTo>
                    <a:pt x="247052" y="54939"/>
                    <a:pt x="243811" y="56375"/>
                    <a:pt x="240930" y="56016"/>
                  </a:cubicBezTo>
                  <a:cubicBezTo>
                    <a:pt x="220402" y="52785"/>
                    <a:pt x="198794" y="50989"/>
                    <a:pt x="176826" y="50989"/>
                  </a:cubicBezTo>
                  <a:cubicBezTo>
                    <a:pt x="79230" y="50989"/>
                    <a:pt x="13325" y="80793"/>
                    <a:pt x="13325" y="108801"/>
                  </a:cubicBezTo>
                  <a:cubicBezTo>
                    <a:pt x="13325" y="137168"/>
                    <a:pt x="79230" y="166971"/>
                    <a:pt x="176826" y="166971"/>
                  </a:cubicBezTo>
                  <a:cubicBezTo>
                    <a:pt x="274422" y="166971"/>
                    <a:pt x="339607" y="137168"/>
                    <a:pt x="339607" y="108801"/>
                  </a:cubicBezTo>
                  <a:cubicBezTo>
                    <a:pt x="339607" y="97310"/>
                    <a:pt x="327722" y="84742"/>
                    <a:pt x="306474" y="74688"/>
                  </a:cubicBezTo>
                  <a:cubicBezTo>
                    <a:pt x="303233" y="73252"/>
                    <a:pt x="302153" y="69302"/>
                    <a:pt x="303233" y="66070"/>
                  </a:cubicBezTo>
                  <a:lnTo>
                    <a:pt x="324841" y="13286"/>
                  </a:lnTo>
                  <a:lnTo>
                    <a:pt x="264339" y="13286"/>
                  </a:lnTo>
                  <a:close/>
                  <a:moveTo>
                    <a:pt x="260017" y="0"/>
                  </a:moveTo>
                  <a:lnTo>
                    <a:pt x="335285" y="0"/>
                  </a:lnTo>
                  <a:cubicBezTo>
                    <a:pt x="337446" y="0"/>
                    <a:pt x="339607" y="718"/>
                    <a:pt x="341047" y="3232"/>
                  </a:cubicBezTo>
                  <a:cubicBezTo>
                    <a:pt x="342128" y="5027"/>
                    <a:pt x="342488" y="7182"/>
                    <a:pt x="341768" y="8977"/>
                  </a:cubicBezTo>
                  <a:lnTo>
                    <a:pt x="317999" y="64993"/>
                  </a:lnTo>
                  <a:cubicBezTo>
                    <a:pt x="341047" y="77920"/>
                    <a:pt x="353652" y="92642"/>
                    <a:pt x="353652" y="108801"/>
                  </a:cubicBezTo>
                  <a:cubicBezTo>
                    <a:pt x="353652" y="149017"/>
                    <a:pt x="275863" y="180616"/>
                    <a:pt x="176826" y="180616"/>
                  </a:cubicBezTo>
                  <a:cubicBezTo>
                    <a:pt x="77429" y="180616"/>
                    <a:pt x="0" y="149017"/>
                    <a:pt x="0" y="108801"/>
                  </a:cubicBezTo>
                  <a:cubicBezTo>
                    <a:pt x="0" y="69302"/>
                    <a:pt x="77429" y="37703"/>
                    <a:pt x="176826" y="37703"/>
                  </a:cubicBezTo>
                  <a:cubicBezTo>
                    <a:pt x="197354" y="37703"/>
                    <a:pt x="218242" y="38780"/>
                    <a:pt x="237689" y="41653"/>
                  </a:cubicBezTo>
                  <a:lnTo>
                    <a:pt x="253535" y="3950"/>
                  </a:lnTo>
                  <a:cubicBezTo>
                    <a:pt x="254615" y="1436"/>
                    <a:pt x="256776" y="0"/>
                    <a:pt x="2600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" name="Freeform 523">
              <a:extLst>
                <a:ext uri="{FF2B5EF4-FFF2-40B4-BE49-F238E27FC236}">
                  <a16:creationId xmlns:a16="http://schemas.microsoft.com/office/drawing/2014/main" id="{76094D83-1C57-1C4C-925D-8A16AD1ED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412" y="1101803"/>
              <a:ext cx="369466" cy="437739"/>
            </a:xfrm>
            <a:custGeom>
              <a:avLst/>
              <a:gdLst>
                <a:gd name="T0" fmla="*/ 39965 w 266340"/>
                <a:gd name="T1" fmla="*/ 77560 h 315552"/>
                <a:gd name="T2" fmla="*/ 79099 w 266340"/>
                <a:gd name="T3" fmla="*/ 121560 h 315552"/>
                <a:gd name="T4" fmla="*/ 80404 w 266340"/>
                <a:gd name="T5" fmla="*/ 127660 h 315552"/>
                <a:gd name="T6" fmla="*/ 77794 w 266340"/>
                <a:gd name="T7" fmla="*/ 133322 h 315552"/>
                <a:gd name="T8" fmla="*/ 30398 w 266340"/>
                <a:gd name="T9" fmla="*/ 234829 h 315552"/>
                <a:gd name="T10" fmla="*/ 161281 w 266340"/>
                <a:gd name="T11" fmla="*/ 365524 h 315552"/>
                <a:gd name="T12" fmla="*/ 291728 w 266340"/>
                <a:gd name="T13" fmla="*/ 234829 h 315552"/>
                <a:gd name="T14" fmla="*/ 243898 w 266340"/>
                <a:gd name="T15" fmla="*/ 133322 h 315552"/>
                <a:gd name="T16" fmla="*/ 241289 w 266340"/>
                <a:gd name="T17" fmla="*/ 127660 h 315552"/>
                <a:gd name="T18" fmla="*/ 243028 w 266340"/>
                <a:gd name="T19" fmla="*/ 121560 h 315552"/>
                <a:gd name="T20" fmla="*/ 281727 w 266340"/>
                <a:gd name="T21" fmla="*/ 77560 h 315552"/>
                <a:gd name="T22" fmla="*/ 16106 w 266340"/>
                <a:gd name="T23" fmla="*/ 16972 h 315552"/>
                <a:gd name="T24" fmla="*/ 16106 w 266340"/>
                <a:gd name="T25" fmla="*/ 47872 h 315552"/>
                <a:gd name="T26" fmla="*/ 306019 w 266340"/>
                <a:gd name="T27" fmla="*/ 47872 h 315552"/>
                <a:gd name="T28" fmla="*/ 306019 w 266340"/>
                <a:gd name="T29" fmla="*/ 16972 h 315552"/>
                <a:gd name="T30" fmla="*/ 8270 w 266340"/>
                <a:gd name="T31" fmla="*/ 0 h 315552"/>
                <a:gd name="T32" fmla="*/ 314290 w 266340"/>
                <a:gd name="T33" fmla="*/ 0 h 315552"/>
                <a:gd name="T34" fmla="*/ 322125 w 266340"/>
                <a:gd name="T35" fmla="*/ 8704 h 315552"/>
                <a:gd name="T36" fmla="*/ 322125 w 266340"/>
                <a:gd name="T37" fmla="*/ 56140 h 315552"/>
                <a:gd name="T38" fmla="*/ 314290 w 266340"/>
                <a:gd name="T39" fmla="*/ 64845 h 315552"/>
                <a:gd name="T40" fmla="*/ 305673 w 266340"/>
                <a:gd name="T41" fmla="*/ 64845 h 315552"/>
                <a:gd name="T42" fmla="*/ 307382 w 266340"/>
                <a:gd name="T43" fmla="*/ 65796 h 315552"/>
                <a:gd name="T44" fmla="*/ 305643 w 266340"/>
                <a:gd name="T45" fmla="*/ 74946 h 315552"/>
                <a:gd name="T46" fmla="*/ 260855 w 266340"/>
                <a:gd name="T47" fmla="*/ 126788 h 315552"/>
                <a:gd name="T48" fmla="*/ 307817 w 266340"/>
                <a:gd name="T49" fmla="*/ 234829 h 315552"/>
                <a:gd name="T50" fmla="*/ 161281 w 266340"/>
                <a:gd name="T51" fmla="*/ 381644 h 315552"/>
                <a:gd name="T52" fmla="*/ 13876 w 266340"/>
                <a:gd name="T53" fmla="*/ 234829 h 315552"/>
                <a:gd name="T54" fmla="*/ 61272 w 266340"/>
                <a:gd name="T55" fmla="*/ 126788 h 315552"/>
                <a:gd name="T56" fmla="*/ 16049 w 266340"/>
                <a:gd name="T57" fmla="*/ 74946 h 315552"/>
                <a:gd name="T58" fmla="*/ 15180 w 266340"/>
                <a:gd name="T59" fmla="*/ 65796 h 315552"/>
                <a:gd name="T60" fmla="*/ 16700 w 266340"/>
                <a:gd name="T61" fmla="*/ 64845 h 315552"/>
                <a:gd name="T62" fmla="*/ 8270 w 266340"/>
                <a:gd name="T63" fmla="*/ 64845 h 315552"/>
                <a:gd name="T64" fmla="*/ 0 w 266340"/>
                <a:gd name="T65" fmla="*/ 56140 h 315552"/>
                <a:gd name="T66" fmla="*/ 0 w 266340"/>
                <a:gd name="T67" fmla="*/ 8704 h 315552"/>
                <a:gd name="T68" fmla="*/ 8270 w 266340"/>
                <a:gd name="T69" fmla="*/ 0 h 315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6340" h="315552">
                  <a:moveTo>
                    <a:pt x="33044" y="64128"/>
                  </a:moveTo>
                  <a:lnTo>
                    <a:pt x="65401" y="100509"/>
                  </a:lnTo>
                  <a:cubicBezTo>
                    <a:pt x="66480" y="101949"/>
                    <a:pt x="67199" y="103750"/>
                    <a:pt x="66480" y="105552"/>
                  </a:cubicBezTo>
                  <a:cubicBezTo>
                    <a:pt x="66480" y="107353"/>
                    <a:pt x="65760" y="108793"/>
                    <a:pt x="64322" y="110234"/>
                  </a:cubicBezTo>
                  <a:cubicBezTo>
                    <a:pt x="39515" y="130766"/>
                    <a:pt x="25134" y="161744"/>
                    <a:pt x="25134" y="194162"/>
                  </a:cubicBezTo>
                  <a:cubicBezTo>
                    <a:pt x="25134" y="253236"/>
                    <a:pt x="73670" y="302224"/>
                    <a:pt x="133351" y="302224"/>
                  </a:cubicBezTo>
                  <a:cubicBezTo>
                    <a:pt x="193031" y="302224"/>
                    <a:pt x="241207" y="253236"/>
                    <a:pt x="241207" y="194162"/>
                  </a:cubicBezTo>
                  <a:cubicBezTo>
                    <a:pt x="241207" y="161744"/>
                    <a:pt x="226467" y="130766"/>
                    <a:pt x="201660" y="110234"/>
                  </a:cubicBezTo>
                  <a:cubicBezTo>
                    <a:pt x="200222" y="108793"/>
                    <a:pt x="199503" y="107353"/>
                    <a:pt x="199503" y="105552"/>
                  </a:cubicBezTo>
                  <a:cubicBezTo>
                    <a:pt x="199503" y="103750"/>
                    <a:pt x="199862" y="101949"/>
                    <a:pt x="200941" y="100509"/>
                  </a:cubicBezTo>
                  <a:lnTo>
                    <a:pt x="232938" y="64128"/>
                  </a:lnTo>
                  <a:lnTo>
                    <a:pt x="33044" y="64128"/>
                  </a:lnTo>
                  <a:close/>
                  <a:moveTo>
                    <a:pt x="13317" y="14033"/>
                  </a:moveTo>
                  <a:lnTo>
                    <a:pt x="13317" y="39582"/>
                  </a:lnTo>
                  <a:lnTo>
                    <a:pt x="253023" y="39582"/>
                  </a:lnTo>
                  <a:lnTo>
                    <a:pt x="253023" y="14033"/>
                  </a:lnTo>
                  <a:lnTo>
                    <a:pt x="13317" y="14033"/>
                  </a:lnTo>
                  <a:close/>
                  <a:moveTo>
                    <a:pt x="6838" y="0"/>
                  </a:moveTo>
                  <a:lnTo>
                    <a:pt x="259862" y="0"/>
                  </a:lnTo>
                  <a:cubicBezTo>
                    <a:pt x="263821" y="0"/>
                    <a:pt x="266340" y="3238"/>
                    <a:pt x="266340" y="7197"/>
                  </a:cubicBezTo>
                  <a:lnTo>
                    <a:pt x="266340" y="46418"/>
                  </a:lnTo>
                  <a:cubicBezTo>
                    <a:pt x="266340" y="50377"/>
                    <a:pt x="263821" y="53615"/>
                    <a:pt x="259862" y="53615"/>
                  </a:cubicBezTo>
                  <a:lnTo>
                    <a:pt x="252737" y="53615"/>
                  </a:lnTo>
                  <a:lnTo>
                    <a:pt x="254150" y="54402"/>
                  </a:lnTo>
                  <a:cubicBezTo>
                    <a:pt x="255229" y="57284"/>
                    <a:pt x="254510" y="60165"/>
                    <a:pt x="252712" y="61967"/>
                  </a:cubicBezTo>
                  <a:lnTo>
                    <a:pt x="215681" y="104831"/>
                  </a:lnTo>
                  <a:cubicBezTo>
                    <a:pt x="240488" y="127164"/>
                    <a:pt x="254510" y="159582"/>
                    <a:pt x="254510" y="194162"/>
                  </a:cubicBezTo>
                  <a:cubicBezTo>
                    <a:pt x="254510" y="260801"/>
                    <a:pt x="199862" y="315552"/>
                    <a:pt x="133351" y="315552"/>
                  </a:cubicBezTo>
                  <a:cubicBezTo>
                    <a:pt x="66120" y="315552"/>
                    <a:pt x="11473" y="260801"/>
                    <a:pt x="11473" y="194162"/>
                  </a:cubicBezTo>
                  <a:cubicBezTo>
                    <a:pt x="11473" y="159582"/>
                    <a:pt x="25854" y="127164"/>
                    <a:pt x="50661" y="104831"/>
                  </a:cubicBezTo>
                  <a:lnTo>
                    <a:pt x="13270" y="61967"/>
                  </a:lnTo>
                  <a:cubicBezTo>
                    <a:pt x="11473" y="60165"/>
                    <a:pt x="11113" y="57284"/>
                    <a:pt x="12551" y="54402"/>
                  </a:cubicBezTo>
                  <a:lnTo>
                    <a:pt x="13808" y="53615"/>
                  </a:lnTo>
                  <a:lnTo>
                    <a:pt x="6838" y="53615"/>
                  </a:lnTo>
                  <a:cubicBezTo>
                    <a:pt x="3239" y="53615"/>
                    <a:pt x="0" y="50377"/>
                    <a:pt x="0" y="46418"/>
                  </a:cubicBezTo>
                  <a:lnTo>
                    <a:pt x="0" y="7197"/>
                  </a:lnTo>
                  <a:cubicBezTo>
                    <a:pt x="0" y="3238"/>
                    <a:pt x="3239" y="0"/>
                    <a:pt x="68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" name="Freeform 544">
              <a:extLst>
                <a:ext uri="{FF2B5EF4-FFF2-40B4-BE49-F238E27FC236}">
                  <a16:creationId xmlns:a16="http://schemas.microsoft.com/office/drawing/2014/main" id="{E6F25B47-A3ED-B74D-971C-9FBF9F4B7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068" y="2427532"/>
              <a:ext cx="758806" cy="732834"/>
            </a:xfrm>
            <a:custGeom>
              <a:avLst/>
              <a:gdLst/>
              <a:ahLst/>
              <a:cxnLst/>
              <a:rect l="0" t="0" r="r" b="b"/>
              <a:pathLst>
                <a:path w="547008" h="528277">
                  <a:moveTo>
                    <a:pt x="314465" y="60325"/>
                  </a:moveTo>
                  <a:lnTo>
                    <a:pt x="334181" y="60691"/>
                  </a:lnTo>
                  <a:cubicBezTo>
                    <a:pt x="337766" y="60691"/>
                    <a:pt x="340634" y="63988"/>
                    <a:pt x="340634" y="67652"/>
                  </a:cubicBezTo>
                  <a:cubicBezTo>
                    <a:pt x="340634" y="71315"/>
                    <a:pt x="337407" y="74246"/>
                    <a:pt x="334181" y="74246"/>
                  </a:cubicBezTo>
                  <a:lnTo>
                    <a:pt x="333823" y="74246"/>
                  </a:lnTo>
                  <a:lnTo>
                    <a:pt x="314465" y="73879"/>
                  </a:lnTo>
                  <a:cubicBezTo>
                    <a:pt x="310522" y="73879"/>
                    <a:pt x="307654" y="70582"/>
                    <a:pt x="308013" y="66553"/>
                  </a:cubicBezTo>
                  <a:cubicBezTo>
                    <a:pt x="308013" y="62889"/>
                    <a:pt x="311239" y="60325"/>
                    <a:pt x="314465" y="60325"/>
                  </a:cubicBezTo>
                  <a:close/>
                  <a:moveTo>
                    <a:pt x="315058" y="41905"/>
                  </a:moveTo>
                  <a:lnTo>
                    <a:pt x="300314" y="78653"/>
                  </a:lnTo>
                  <a:lnTo>
                    <a:pt x="306787" y="146025"/>
                  </a:lnTo>
                  <a:cubicBezTo>
                    <a:pt x="306787" y="147826"/>
                    <a:pt x="306427" y="149628"/>
                    <a:pt x="304989" y="151069"/>
                  </a:cubicBezTo>
                  <a:cubicBezTo>
                    <a:pt x="303550" y="152870"/>
                    <a:pt x="301752" y="153591"/>
                    <a:pt x="299954" y="153591"/>
                  </a:cubicBezTo>
                  <a:lnTo>
                    <a:pt x="247091" y="153230"/>
                  </a:lnTo>
                  <a:lnTo>
                    <a:pt x="191711" y="289054"/>
                  </a:lnTo>
                  <a:cubicBezTo>
                    <a:pt x="190992" y="291576"/>
                    <a:pt x="188475" y="293377"/>
                    <a:pt x="185958" y="293377"/>
                  </a:cubicBezTo>
                  <a:lnTo>
                    <a:pt x="26290" y="292657"/>
                  </a:lnTo>
                  <a:cubicBezTo>
                    <a:pt x="19457" y="292657"/>
                    <a:pt x="14063" y="297701"/>
                    <a:pt x="13344" y="304186"/>
                  </a:cubicBezTo>
                  <a:cubicBezTo>
                    <a:pt x="13344" y="307428"/>
                    <a:pt x="14423" y="310671"/>
                    <a:pt x="16581" y="313193"/>
                  </a:cubicBezTo>
                  <a:cubicBezTo>
                    <a:pt x="19098" y="315354"/>
                    <a:pt x="22334" y="316795"/>
                    <a:pt x="25930" y="316795"/>
                  </a:cubicBezTo>
                  <a:lnTo>
                    <a:pt x="205736" y="317156"/>
                  </a:lnTo>
                  <a:lnTo>
                    <a:pt x="255722" y="192861"/>
                  </a:lnTo>
                  <a:cubicBezTo>
                    <a:pt x="256801" y="189978"/>
                    <a:pt x="259318" y="188177"/>
                    <a:pt x="261835" y="188177"/>
                  </a:cubicBezTo>
                  <a:lnTo>
                    <a:pt x="284851" y="188537"/>
                  </a:lnTo>
                  <a:cubicBezTo>
                    <a:pt x="287728" y="188537"/>
                    <a:pt x="290604" y="191420"/>
                    <a:pt x="290964" y="194662"/>
                  </a:cubicBezTo>
                  <a:lnTo>
                    <a:pt x="301393" y="297701"/>
                  </a:lnTo>
                  <a:lnTo>
                    <a:pt x="332320" y="329045"/>
                  </a:lnTo>
                  <a:cubicBezTo>
                    <a:pt x="333039" y="329765"/>
                    <a:pt x="333398" y="330125"/>
                    <a:pt x="333758" y="330846"/>
                  </a:cubicBezTo>
                  <a:lnTo>
                    <a:pt x="369719" y="406504"/>
                  </a:lnTo>
                  <a:cubicBezTo>
                    <a:pt x="370798" y="408305"/>
                    <a:pt x="370798" y="410107"/>
                    <a:pt x="369719" y="411908"/>
                  </a:cubicBezTo>
                  <a:cubicBezTo>
                    <a:pt x="368640" y="414070"/>
                    <a:pt x="367921" y="414790"/>
                    <a:pt x="366123" y="415871"/>
                  </a:cubicBezTo>
                  <a:lnTo>
                    <a:pt x="201780" y="474596"/>
                  </a:lnTo>
                  <a:cubicBezTo>
                    <a:pt x="187756" y="479640"/>
                    <a:pt x="178046" y="493690"/>
                    <a:pt x="178046" y="508822"/>
                  </a:cubicBezTo>
                  <a:cubicBezTo>
                    <a:pt x="178046" y="510263"/>
                    <a:pt x="178406" y="511704"/>
                    <a:pt x="179485" y="512064"/>
                  </a:cubicBezTo>
                  <a:cubicBezTo>
                    <a:pt x="180204" y="513506"/>
                    <a:pt x="181283" y="513866"/>
                    <a:pt x="182721" y="513866"/>
                  </a:cubicBezTo>
                  <a:lnTo>
                    <a:pt x="531904" y="514947"/>
                  </a:lnTo>
                  <a:cubicBezTo>
                    <a:pt x="531904" y="514947"/>
                    <a:pt x="532623" y="514947"/>
                    <a:pt x="532983" y="514947"/>
                  </a:cubicBezTo>
                  <a:cubicBezTo>
                    <a:pt x="531904" y="512785"/>
                    <a:pt x="528667" y="510263"/>
                    <a:pt x="523273" y="509182"/>
                  </a:cubicBezTo>
                  <a:cubicBezTo>
                    <a:pt x="508170" y="507381"/>
                    <a:pt x="498100" y="500536"/>
                    <a:pt x="486952" y="492970"/>
                  </a:cubicBezTo>
                  <a:cubicBezTo>
                    <a:pt x="482277" y="490088"/>
                    <a:pt x="477243" y="486845"/>
                    <a:pt x="471489" y="483603"/>
                  </a:cubicBezTo>
                  <a:cubicBezTo>
                    <a:pt x="465016" y="479640"/>
                    <a:pt x="459982" y="481081"/>
                    <a:pt x="457105" y="482522"/>
                  </a:cubicBezTo>
                  <a:cubicBezTo>
                    <a:pt x="455307" y="483603"/>
                    <a:pt x="452789" y="483603"/>
                    <a:pt x="450991" y="482522"/>
                  </a:cubicBezTo>
                  <a:cubicBezTo>
                    <a:pt x="449193" y="481081"/>
                    <a:pt x="447755" y="479279"/>
                    <a:pt x="447395" y="477478"/>
                  </a:cubicBezTo>
                  <a:lnTo>
                    <a:pt x="387340" y="44067"/>
                  </a:lnTo>
                  <a:lnTo>
                    <a:pt x="315058" y="41905"/>
                  </a:lnTo>
                  <a:close/>
                  <a:moveTo>
                    <a:pt x="342146" y="0"/>
                  </a:moveTo>
                  <a:lnTo>
                    <a:pt x="370649" y="0"/>
                  </a:lnTo>
                  <a:cubicBezTo>
                    <a:pt x="403481" y="0"/>
                    <a:pt x="436675" y="5417"/>
                    <a:pt x="443890" y="73307"/>
                  </a:cubicBezTo>
                  <a:lnTo>
                    <a:pt x="455436" y="171530"/>
                  </a:lnTo>
                  <a:cubicBezTo>
                    <a:pt x="455436" y="175502"/>
                    <a:pt x="455436" y="178752"/>
                    <a:pt x="455797" y="181641"/>
                  </a:cubicBezTo>
                  <a:cubicBezTo>
                    <a:pt x="455797" y="205475"/>
                    <a:pt x="456518" y="234725"/>
                    <a:pt x="433427" y="244114"/>
                  </a:cubicBezTo>
                  <a:cubicBezTo>
                    <a:pt x="432706" y="244114"/>
                    <a:pt x="431984" y="244114"/>
                    <a:pt x="430902" y="244114"/>
                  </a:cubicBezTo>
                  <a:lnTo>
                    <a:pt x="428812" y="242676"/>
                  </a:lnTo>
                  <a:lnTo>
                    <a:pt x="460341" y="468111"/>
                  </a:lnTo>
                  <a:cubicBezTo>
                    <a:pt x="465735" y="467390"/>
                    <a:pt x="472208" y="468111"/>
                    <a:pt x="477603" y="471353"/>
                  </a:cubicBezTo>
                  <a:cubicBezTo>
                    <a:pt x="484076" y="475316"/>
                    <a:pt x="489829" y="478919"/>
                    <a:pt x="494145" y="482162"/>
                  </a:cubicBezTo>
                  <a:cubicBezTo>
                    <a:pt x="504933" y="489007"/>
                    <a:pt x="512844" y="494411"/>
                    <a:pt x="524712" y="495852"/>
                  </a:cubicBezTo>
                  <a:cubicBezTo>
                    <a:pt x="538736" y="497293"/>
                    <a:pt x="547008" y="507381"/>
                    <a:pt x="547008" y="516028"/>
                  </a:cubicBezTo>
                  <a:cubicBezTo>
                    <a:pt x="546288" y="522152"/>
                    <a:pt x="541613" y="528277"/>
                    <a:pt x="531904" y="528277"/>
                  </a:cubicBezTo>
                  <a:lnTo>
                    <a:pt x="182721" y="527196"/>
                  </a:lnTo>
                  <a:cubicBezTo>
                    <a:pt x="177686" y="527196"/>
                    <a:pt x="173012" y="525395"/>
                    <a:pt x="169775" y="522152"/>
                  </a:cubicBezTo>
                  <a:cubicBezTo>
                    <a:pt x="166539" y="518549"/>
                    <a:pt x="164381" y="513506"/>
                    <a:pt x="164381" y="508822"/>
                  </a:cubicBezTo>
                  <a:cubicBezTo>
                    <a:pt x="164381" y="487566"/>
                    <a:pt x="177686" y="469192"/>
                    <a:pt x="197465" y="461986"/>
                  </a:cubicBezTo>
                  <a:lnTo>
                    <a:pt x="354256" y="405783"/>
                  </a:lnTo>
                  <a:lnTo>
                    <a:pt x="321891" y="338052"/>
                  </a:lnTo>
                  <a:lnTo>
                    <a:pt x="289885" y="305627"/>
                  </a:lnTo>
                  <a:cubicBezTo>
                    <a:pt x="288447" y="304906"/>
                    <a:pt x="287728" y="303105"/>
                    <a:pt x="287728" y="301664"/>
                  </a:cubicBezTo>
                  <a:lnTo>
                    <a:pt x="278378" y="202228"/>
                  </a:lnTo>
                  <a:lnTo>
                    <a:pt x="266151" y="202228"/>
                  </a:lnTo>
                  <a:lnTo>
                    <a:pt x="216524" y="326523"/>
                  </a:lnTo>
                  <a:cubicBezTo>
                    <a:pt x="215086" y="329045"/>
                    <a:pt x="212928" y="330846"/>
                    <a:pt x="210051" y="330846"/>
                  </a:cubicBezTo>
                  <a:lnTo>
                    <a:pt x="25211" y="330486"/>
                  </a:lnTo>
                  <a:cubicBezTo>
                    <a:pt x="18379" y="330125"/>
                    <a:pt x="11906" y="327243"/>
                    <a:pt x="6871" y="322199"/>
                  </a:cubicBezTo>
                  <a:cubicBezTo>
                    <a:pt x="1837" y="317156"/>
                    <a:pt x="-321" y="310310"/>
                    <a:pt x="38" y="303465"/>
                  </a:cubicBezTo>
                  <a:cubicBezTo>
                    <a:pt x="398" y="289414"/>
                    <a:pt x="11906" y="279327"/>
                    <a:pt x="26290" y="278966"/>
                  </a:cubicBezTo>
                  <a:lnTo>
                    <a:pt x="181283" y="279327"/>
                  </a:lnTo>
                  <a:lnTo>
                    <a:pt x="233786" y="149267"/>
                  </a:lnTo>
                  <a:cubicBezTo>
                    <a:pt x="235943" y="143143"/>
                    <a:pt x="240978" y="139540"/>
                    <a:pt x="247091" y="139900"/>
                  </a:cubicBezTo>
                  <a:lnTo>
                    <a:pt x="292402" y="139900"/>
                  </a:lnTo>
                  <a:lnTo>
                    <a:pt x="286649" y="78653"/>
                  </a:lnTo>
                  <a:cubicBezTo>
                    <a:pt x="286649" y="77573"/>
                    <a:pt x="286649" y="76492"/>
                    <a:pt x="287008" y="75411"/>
                  </a:cubicBezTo>
                  <a:lnTo>
                    <a:pt x="304270" y="32538"/>
                  </a:lnTo>
                  <a:cubicBezTo>
                    <a:pt x="305348" y="29656"/>
                    <a:pt x="307506" y="28575"/>
                    <a:pt x="310743" y="28575"/>
                  </a:cubicBezTo>
                  <a:lnTo>
                    <a:pt x="393454" y="30737"/>
                  </a:lnTo>
                  <a:cubicBezTo>
                    <a:pt x="396690" y="30737"/>
                    <a:pt x="399567" y="32898"/>
                    <a:pt x="399927" y="36141"/>
                  </a:cubicBezTo>
                  <a:lnTo>
                    <a:pt x="427595" y="233972"/>
                  </a:lnTo>
                  <a:lnTo>
                    <a:pt x="428737" y="231114"/>
                  </a:lnTo>
                  <a:cubicBezTo>
                    <a:pt x="442447" y="225697"/>
                    <a:pt x="442447" y="202586"/>
                    <a:pt x="442087" y="181641"/>
                  </a:cubicBezTo>
                  <a:cubicBezTo>
                    <a:pt x="442087" y="178752"/>
                    <a:pt x="442087" y="175863"/>
                    <a:pt x="442087" y="172613"/>
                  </a:cubicBezTo>
                  <a:lnTo>
                    <a:pt x="430902" y="74751"/>
                  </a:lnTo>
                  <a:cubicBezTo>
                    <a:pt x="424047" y="18417"/>
                    <a:pt x="400595" y="13722"/>
                    <a:pt x="370649" y="13722"/>
                  </a:cubicBezTo>
                  <a:lnTo>
                    <a:pt x="342146" y="13722"/>
                  </a:lnTo>
                  <a:cubicBezTo>
                    <a:pt x="333848" y="13722"/>
                    <a:pt x="324828" y="13722"/>
                    <a:pt x="319055" y="15528"/>
                  </a:cubicBezTo>
                  <a:cubicBezTo>
                    <a:pt x="314004" y="16972"/>
                    <a:pt x="311839" y="19139"/>
                    <a:pt x="311839" y="24556"/>
                  </a:cubicBezTo>
                  <a:cubicBezTo>
                    <a:pt x="311839" y="28167"/>
                    <a:pt x="308953" y="31417"/>
                    <a:pt x="304984" y="31417"/>
                  </a:cubicBezTo>
                  <a:cubicBezTo>
                    <a:pt x="301376" y="31417"/>
                    <a:pt x="298129" y="28167"/>
                    <a:pt x="298129" y="24556"/>
                  </a:cubicBezTo>
                  <a:cubicBezTo>
                    <a:pt x="298129" y="16972"/>
                    <a:pt x="301376" y="6861"/>
                    <a:pt x="314726" y="2528"/>
                  </a:cubicBezTo>
                  <a:cubicBezTo>
                    <a:pt x="322663" y="0"/>
                    <a:pt x="332765" y="0"/>
                    <a:pt x="3421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" name="Freeform 518">
              <a:extLst>
                <a:ext uri="{FF2B5EF4-FFF2-40B4-BE49-F238E27FC236}">
                  <a16:creationId xmlns:a16="http://schemas.microsoft.com/office/drawing/2014/main" id="{03FF9B6B-1247-7640-9D33-EE0952C1C2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3739" y="401504"/>
              <a:ext cx="350906" cy="398099"/>
            </a:xfrm>
            <a:custGeom>
              <a:avLst/>
              <a:gdLst>
                <a:gd name="T0" fmla="*/ 253108 w 252961"/>
                <a:gd name="T1" fmla="*/ 0 h 286977"/>
                <a:gd name="T2" fmla="*/ 260895 w 252961"/>
                <a:gd name="T3" fmla="*/ 7838 h 286977"/>
                <a:gd name="T4" fmla="*/ 259165 w 252961"/>
                <a:gd name="T5" fmla="*/ 230809 h 286977"/>
                <a:gd name="T6" fmla="*/ 305019 w 252961"/>
                <a:gd name="T7" fmla="*/ 336197 h 286977"/>
                <a:gd name="T8" fmla="*/ 304587 w 252961"/>
                <a:gd name="T9" fmla="*/ 343164 h 286977"/>
                <a:gd name="T10" fmla="*/ 298099 w 252961"/>
                <a:gd name="T11" fmla="*/ 347084 h 286977"/>
                <a:gd name="T12" fmla="*/ 175243 w 252961"/>
                <a:gd name="T13" fmla="*/ 347084 h 286977"/>
                <a:gd name="T14" fmla="*/ 167888 w 252961"/>
                <a:gd name="T15" fmla="*/ 342729 h 286977"/>
                <a:gd name="T16" fmla="*/ 168754 w 252961"/>
                <a:gd name="T17" fmla="*/ 334455 h 286977"/>
                <a:gd name="T18" fmla="*/ 193411 w 252961"/>
                <a:gd name="T19" fmla="*/ 300486 h 286977"/>
                <a:gd name="T20" fmla="*/ 205091 w 252961"/>
                <a:gd name="T21" fmla="*/ 299180 h 286977"/>
                <a:gd name="T22" fmla="*/ 206389 w 252961"/>
                <a:gd name="T23" fmla="*/ 310503 h 286977"/>
                <a:gd name="T24" fmla="*/ 191249 w 252961"/>
                <a:gd name="T25" fmla="*/ 330971 h 286977"/>
                <a:gd name="T26" fmla="*/ 285120 w 252961"/>
                <a:gd name="T27" fmla="*/ 330971 h 286977"/>
                <a:gd name="T28" fmla="*/ 243591 w 252961"/>
                <a:gd name="T29" fmla="*/ 236035 h 286977"/>
                <a:gd name="T30" fmla="*/ 242726 w 252961"/>
                <a:gd name="T31" fmla="*/ 232550 h 286977"/>
                <a:gd name="T32" fmla="*/ 244889 w 252961"/>
                <a:gd name="T33" fmla="*/ 7838 h 286977"/>
                <a:gd name="T34" fmla="*/ 253108 w 252961"/>
                <a:gd name="T35" fmla="*/ 0 h 286977"/>
                <a:gd name="T36" fmla="*/ 87421 w 252961"/>
                <a:gd name="T37" fmla="*/ 0 h 286977"/>
                <a:gd name="T38" fmla="*/ 95290 w 252961"/>
                <a:gd name="T39" fmla="*/ 7838 h 286977"/>
                <a:gd name="T40" fmla="*/ 93104 w 252961"/>
                <a:gd name="T41" fmla="*/ 230809 h 286977"/>
                <a:gd name="T42" fmla="*/ 139881 w 252961"/>
                <a:gd name="T43" fmla="*/ 336197 h 286977"/>
                <a:gd name="T44" fmla="*/ 139444 w 252961"/>
                <a:gd name="T45" fmla="*/ 343164 h 286977"/>
                <a:gd name="T46" fmla="*/ 132887 w 252961"/>
                <a:gd name="T47" fmla="*/ 347084 h 286977"/>
                <a:gd name="T48" fmla="*/ 8731 w 252961"/>
                <a:gd name="T49" fmla="*/ 347084 h 286977"/>
                <a:gd name="T50" fmla="*/ 862 w 252961"/>
                <a:gd name="T51" fmla="*/ 342729 h 286977"/>
                <a:gd name="T52" fmla="*/ 2173 w 252961"/>
                <a:gd name="T53" fmla="*/ 334455 h 286977"/>
                <a:gd name="T54" fmla="*/ 27092 w 252961"/>
                <a:gd name="T55" fmla="*/ 300486 h 286977"/>
                <a:gd name="T56" fmla="*/ 38896 w 252961"/>
                <a:gd name="T57" fmla="*/ 299180 h 286977"/>
                <a:gd name="T58" fmla="*/ 40645 w 252961"/>
                <a:gd name="T59" fmla="*/ 310503 h 286977"/>
                <a:gd name="T60" fmla="*/ 24906 w 252961"/>
                <a:gd name="T61" fmla="*/ 330971 h 286977"/>
                <a:gd name="T62" fmla="*/ 119772 w 252961"/>
                <a:gd name="T63" fmla="*/ 330971 h 286977"/>
                <a:gd name="T64" fmla="*/ 77366 w 252961"/>
                <a:gd name="T65" fmla="*/ 236035 h 286977"/>
                <a:gd name="T66" fmla="*/ 76929 w 252961"/>
                <a:gd name="T67" fmla="*/ 232550 h 286977"/>
                <a:gd name="T68" fmla="*/ 79115 w 252961"/>
                <a:gd name="T69" fmla="*/ 7838 h 286977"/>
                <a:gd name="T70" fmla="*/ 87421 w 252961"/>
                <a:gd name="T71" fmla="*/ 0 h 2869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2961" h="286977">
                  <a:moveTo>
                    <a:pt x="209276" y="0"/>
                  </a:moveTo>
                  <a:cubicBezTo>
                    <a:pt x="212853" y="0"/>
                    <a:pt x="216072" y="2521"/>
                    <a:pt x="215714" y="6481"/>
                  </a:cubicBezTo>
                  <a:lnTo>
                    <a:pt x="214284" y="190838"/>
                  </a:lnTo>
                  <a:lnTo>
                    <a:pt x="252197" y="277975"/>
                  </a:lnTo>
                  <a:cubicBezTo>
                    <a:pt x="253270" y="279776"/>
                    <a:pt x="253270" y="281936"/>
                    <a:pt x="251840" y="283736"/>
                  </a:cubicBezTo>
                  <a:cubicBezTo>
                    <a:pt x="250409" y="286257"/>
                    <a:pt x="248621" y="286977"/>
                    <a:pt x="246475" y="286977"/>
                  </a:cubicBezTo>
                  <a:lnTo>
                    <a:pt x="144895" y="286977"/>
                  </a:lnTo>
                  <a:cubicBezTo>
                    <a:pt x="142033" y="286977"/>
                    <a:pt x="139887" y="285897"/>
                    <a:pt x="138814" y="283376"/>
                  </a:cubicBezTo>
                  <a:cubicBezTo>
                    <a:pt x="137741" y="281216"/>
                    <a:pt x="137741" y="278335"/>
                    <a:pt x="139530" y="276535"/>
                  </a:cubicBezTo>
                  <a:lnTo>
                    <a:pt x="159917" y="248449"/>
                  </a:lnTo>
                  <a:cubicBezTo>
                    <a:pt x="162421" y="245209"/>
                    <a:pt x="166355" y="244849"/>
                    <a:pt x="169574" y="247369"/>
                  </a:cubicBezTo>
                  <a:cubicBezTo>
                    <a:pt x="172436" y="249530"/>
                    <a:pt x="173151" y="253490"/>
                    <a:pt x="170647" y="256731"/>
                  </a:cubicBezTo>
                  <a:lnTo>
                    <a:pt x="158129" y="273654"/>
                  </a:lnTo>
                  <a:lnTo>
                    <a:pt x="235744" y="273654"/>
                  </a:lnTo>
                  <a:lnTo>
                    <a:pt x="201407" y="195159"/>
                  </a:lnTo>
                  <a:cubicBezTo>
                    <a:pt x="200692" y="194079"/>
                    <a:pt x="200692" y="193358"/>
                    <a:pt x="200692" y="192278"/>
                  </a:cubicBezTo>
                  <a:lnTo>
                    <a:pt x="202480" y="6481"/>
                  </a:lnTo>
                  <a:cubicBezTo>
                    <a:pt x="202480" y="2521"/>
                    <a:pt x="205700" y="0"/>
                    <a:pt x="209276" y="0"/>
                  </a:cubicBezTo>
                  <a:close/>
                  <a:moveTo>
                    <a:pt x="72282" y="0"/>
                  </a:moveTo>
                  <a:cubicBezTo>
                    <a:pt x="75897" y="0"/>
                    <a:pt x="78788" y="2521"/>
                    <a:pt x="78788" y="6481"/>
                  </a:cubicBezTo>
                  <a:lnTo>
                    <a:pt x="76981" y="190838"/>
                  </a:lnTo>
                  <a:lnTo>
                    <a:pt x="115657" y="277975"/>
                  </a:lnTo>
                  <a:cubicBezTo>
                    <a:pt x="116742" y="279776"/>
                    <a:pt x="116380" y="281936"/>
                    <a:pt x="115296" y="283736"/>
                  </a:cubicBezTo>
                  <a:cubicBezTo>
                    <a:pt x="113850" y="286257"/>
                    <a:pt x="111681" y="286977"/>
                    <a:pt x="109874" y="286977"/>
                  </a:cubicBezTo>
                  <a:lnTo>
                    <a:pt x="7219" y="286977"/>
                  </a:lnTo>
                  <a:cubicBezTo>
                    <a:pt x="4327" y="286977"/>
                    <a:pt x="2158" y="285897"/>
                    <a:pt x="713" y="283376"/>
                  </a:cubicBezTo>
                  <a:cubicBezTo>
                    <a:pt x="-372" y="281216"/>
                    <a:pt x="-372" y="278335"/>
                    <a:pt x="1797" y="276535"/>
                  </a:cubicBezTo>
                  <a:lnTo>
                    <a:pt x="22400" y="248449"/>
                  </a:lnTo>
                  <a:cubicBezTo>
                    <a:pt x="24569" y="245209"/>
                    <a:pt x="28907" y="244849"/>
                    <a:pt x="32160" y="247369"/>
                  </a:cubicBezTo>
                  <a:cubicBezTo>
                    <a:pt x="35051" y="249530"/>
                    <a:pt x="35413" y="253490"/>
                    <a:pt x="33606" y="256731"/>
                  </a:cubicBezTo>
                  <a:lnTo>
                    <a:pt x="20593" y="273654"/>
                  </a:lnTo>
                  <a:lnTo>
                    <a:pt x="99030" y="273654"/>
                  </a:lnTo>
                  <a:lnTo>
                    <a:pt x="63968" y="195159"/>
                  </a:lnTo>
                  <a:cubicBezTo>
                    <a:pt x="63607" y="194079"/>
                    <a:pt x="63607" y="193358"/>
                    <a:pt x="63607" y="192278"/>
                  </a:cubicBezTo>
                  <a:lnTo>
                    <a:pt x="65414" y="6481"/>
                  </a:lnTo>
                  <a:cubicBezTo>
                    <a:pt x="65414" y="2521"/>
                    <a:pt x="68667" y="0"/>
                    <a:pt x="722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" name="Freeform 566">
              <a:extLst>
                <a:ext uri="{FF2B5EF4-FFF2-40B4-BE49-F238E27FC236}">
                  <a16:creationId xmlns:a16="http://schemas.microsoft.com/office/drawing/2014/main" id="{35746AB2-7497-B04A-8753-FD7E68ECFE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548" y="3412381"/>
              <a:ext cx="352712" cy="399835"/>
            </a:xfrm>
            <a:custGeom>
              <a:avLst/>
              <a:gdLst>
                <a:gd name="T0" fmla="*/ 220710 w 254263"/>
                <a:gd name="T1" fmla="*/ 31 h 288229"/>
                <a:gd name="T2" fmla="*/ 228991 w 254263"/>
                <a:gd name="T3" fmla="*/ 8320 h 288229"/>
                <a:gd name="T4" fmla="*/ 231169 w 254263"/>
                <a:gd name="T5" fmla="*/ 232992 h 288229"/>
                <a:gd name="T6" fmla="*/ 230298 w 254263"/>
                <a:gd name="T7" fmla="*/ 236481 h 288229"/>
                <a:gd name="T8" fmla="*/ 188459 w 254263"/>
                <a:gd name="T9" fmla="*/ 332457 h 288229"/>
                <a:gd name="T10" fmla="*/ 283033 w 254263"/>
                <a:gd name="T11" fmla="*/ 332457 h 288229"/>
                <a:gd name="T12" fmla="*/ 267344 w 254263"/>
                <a:gd name="T13" fmla="*/ 311081 h 288229"/>
                <a:gd name="T14" fmla="*/ 269087 w 254263"/>
                <a:gd name="T15" fmla="*/ 299738 h 288229"/>
                <a:gd name="T16" fmla="*/ 280854 w 254263"/>
                <a:gd name="T17" fmla="*/ 301047 h 288229"/>
                <a:gd name="T18" fmla="*/ 305697 w 254263"/>
                <a:gd name="T19" fmla="*/ 335075 h 288229"/>
                <a:gd name="T20" fmla="*/ 306567 w 254263"/>
                <a:gd name="T21" fmla="*/ 344236 h 288229"/>
                <a:gd name="T22" fmla="*/ 299158 w 254263"/>
                <a:gd name="T23" fmla="*/ 348598 h 288229"/>
                <a:gd name="T24" fmla="*/ 175383 w 254263"/>
                <a:gd name="T25" fmla="*/ 348598 h 288229"/>
                <a:gd name="T26" fmla="*/ 168846 w 254263"/>
                <a:gd name="T27" fmla="*/ 344672 h 288229"/>
                <a:gd name="T28" fmla="*/ 168411 w 254263"/>
                <a:gd name="T29" fmla="*/ 336819 h 288229"/>
                <a:gd name="T30" fmla="*/ 214608 w 254263"/>
                <a:gd name="T31" fmla="*/ 231682 h 288229"/>
                <a:gd name="T32" fmla="*/ 212429 w 254263"/>
                <a:gd name="T33" fmla="*/ 8320 h 288229"/>
                <a:gd name="T34" fmla="*/ 220710 w 254263"/>
                <a:gd name="T35" fmla="*/ 31 h 288229"/>
                <a:gd name="T36" fmla="*/ 52835 w 254263"/>
                <a:gd name="T37" fmla="*/ 31 h 288229"/>
                <a:gd name="T38" fmla="*/ 60622 w 254263"/>
                <a:gd name="T39" fmla="*/ 8320 h 288229"/>
                <a:gd name="T40" fmla="*/ 63218 w 254263"/>
                <a:gd name="T41" fmla="*/ 232992 h 288229"/>
                <a:gd name="T42" fmla="*/ 62785 w 254263"/>
                <a:gd name="T43" fmla="*/ 236481 h 288229"/>
                <a:gd name="T44" fmla="*/ 20823 w 254263"/>
                <a:gd name="T45" fmla="*/ 332457 h 288229"/>
                <a:gd name="T46" fmla="*/ 114696 w 254263"/>
                <a:gd name="T47" fmla="*/ 332457 h 288229"/>
                <a:gd name="T48" fmla="*/ 99123 w 254263"/>
                <a:gd name="T49" fmla="*/ 311081 h 288229"/>
                <a:gd name="T50" fmla="*/ 100853 w 254263"/>
                <a:gd name="T51" fmla="*/ 299738 h 288229"/>
                <a:gd name="T52" fmla="*/ 112100 w 254263"/>
                <a:gd name="T53" fmla="*/ 301047 h 288229"/>
                <a:gd name="T54" fmla="*/ 137191 w 254263"/>
                <a:gd name="T55" fmla="*/ 335075 h 288229"/>
                <a:gd name="T56" fmla="*/ 138056 w 254263"/>
                <a:gd name="T57" fmla="*/ 344236 h 288229"/>
                <a:gd name="T58" fmla="*/ 130703 w 254263"/>
                <a:gd name="T59" fmla="*/ 348598 h 288229"/>
                <a:gd name="T60" fmla="*/ 7846 w 254263"/>
                <a:gd name="T61" fmla="*/ 348598 h 288229"/>
                <a:gd name="T62" fmla="*/ 1357 w 254263"/>
                <a:gd name="T63" fmla="*/ 344672 h 288229"/>
                <a:gd name="T64" fmla="*/ 924 w 254263"/>
                <a:gd name="T65" fmla="*/ 336819 h 288229"/>
                <a:gd name="T66" fmla="*/ 46779 w 254263"/>
                <a:gd name="T67" fmla="*/ 231682 h 288229"/>
                <a:gd name="T68" fmla="*/ 44615 w 254263"/>
                <a:gd name="T69" fmla="*/ 8320 h 288229"/>
                <a:gd name="T70" fmla="*/ 52835 w 254263"/>
                <a:gd name="T71" fmla="*/ 31 h 288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263" h="288229">
                  <a:moveTo>
                    <a:pt x="182488" y="26"/>
                  </a:moveTo>
                  <a:cubicBezTo>
                    <a:pt x="185731" y="-335"/>
                    <a:pt x="188974" y="3272"/>
                    <a:pt x="189335" y="6879"/>
                  </a:cubicBezTo>
                  <a:lnTo>
                    <a:pt x="191136" y="192643"/>
                  </a:lnTo>
                  <a:cubicBezTo>
                    <a:pt x="191136" y="193725"/>
                    <a:pt x="191136" y="194807"/>
                    <a:pt x="190416" y="195528"/>
                  </a:cubicBezTo>
                  <a:lnTo>
                    <a:pt x="155822" y="274883"/>
                  </a:lnTo>
                  <a:lnTo>
                    <a:pt x="234018" y="274883"/>
                  </a:lnTo>
                  <a:lnTo>
                    <a:pt x="221046" y="257209"/>
                  </a:lnTo>
                  <a:cubicBezTo>
                    <a:pt x="218884" y="254684"/>
                    <a:pt x="219604" y="250355"/>
                    <a:pt x="222487" y="247830"/>
                  </a:cubicBezTo>
                  <a:cubicBezTo>
                    <a:pt x="225730" y="245666"/>
                    <a:pt x="230054" y="246388"/>
                    <a:pt x="232217" y="248913"/>
                  </a:cubicBezTo>
                  <a:lnTo>
                    <a:pt x="252757" y="277048"/>
                  </a:lnTo>
                  <a:cubicBezTo>
                    <a:pt x="254198" y="279573"/>
                    <a:pt x="254919" y="281737"/>
                    <a:pt x="253477" y="284622"/>
                  </a:cubicBezTo>
                  <a:cubicBezTo>
                    <a:pt x="252396" y="286426"/>
                    <a:pt x="249513" y="288229"/>
                    <a:pt x="247351" y="288229"/>
                  </a:cubicBezTo>
                  <a:lnTo>
                    <a:pt x="145011" y="288229"/>
                  </a:lnTo>
                  <a:cubicBezTo>
                    <a:pt x="142849" y="288229"/>
                    <a:pt x="140687" y="286787"/>
                    <a:pt x="139606" y="284983"/>
                  </a:cubicBezTo>
                  <a:cubicBezTo>
                    <a:pt x="138164" y="283180"/>
                    <a:pt x="137804" y="280294"/>
                    <a:pt x="139246" y="278490"/>
                  </a:cubicBezTo>
                  <a:lnTo>
                    <a:pt x="177443" y="191560"/>
                  </a:lnTo>
                  <a:lnTo>
                    <a:pt x="175641" y="6879"/>
                  </a:lnTo>
                  <a:cubicBezTo>
                    <a:pt x="175641" y="3272"/>
                    <a:pt x="178884" y="26"/>
                    <a:pt x="182488" y="26"/>
                  </a:cubicBezTo>
                  <a:close/>
                  <a:moveTo>
                    <a:pt x="43685" y="26"/>
                  </a:moveTo>
                  <a:cubicBezTo>
                    <a:pt x="46905" y="-335"/>
                    <a:pt x="50124" y="3272"/>
                    <a:pt x="50124" y="6879"/>
                  </a:cubicBezTo>
                  <a:lnTo>
                    <a:pt x="52270" y="192643"/>
                  </a:lnTo>
                  <a:cubicBezTo>
                    <a:pt x="52270" y="193725"/>
                    <a:pt x="51912" y="194807"/>
                    <a:pt x="51912" y="195528"/>
                  </a:cubicBezTo>
                  <a:lnTo>
                    <a:pt x="17217" y="274883"/>
                  </a:lnTo>
                  <a:lnTo>
                    <a:pt x="94833" y="274883"/>
                  </a:lnTo>
                  <a:lnTo>
                    <a:pt x="81957" y="257209"/>
                  </a:lnTo>
                  <a:cubicBezTo>
                    <a:pt x="79811" y="254684"/>
                    <a:pt x="80169" y="250355"/>
                    <a:pt x="83388" y="247830"/>
                  </a:cubicBezTo>
                  <a:cubicBezTo>
                    <a:pt x="86249" y="245666"/>
                    <a:pt x="90541" y="246388"/>
                    <a:pt x="92687" y="248913"/>
                  </a:cubicBezTo>
                  <a:lnTo>
                    <a:pt x="113433" y="277048"/>
                  </a:lnTo>
                  <a:cubicBezTo>
                    <a:pt x="114864" y="279573"/>
                    <a:pt x="115221" y="281737"/>
                    <a:pt x="114148" y="284622"/>
                  </a:cubicBezTo>
                  <a:cubicBezTo>
                    <a:pt x="113075" y="286426"/>
                    <a:pt x="110929" y="288229"/>
                    <a:pt x="108068" y="288229"/>
                  </a:cubicBezTo>
                  <a:lnTo>
                    <a:pt x="6487" y="288229"/>
                  </a:lnTo>
                  <a:cubicBezTo>
                    <a:pt x="4341" y="288229"/>
                    <a:pt x="1837" y="286787"/>
                    <a:pt x="1122" y="284983"/>
                  </a:cubicBezTo>
                  <a:cubicBezTo>
                    <a:pt x="-309" y="283180"/>
                    <a:pt x="-309" y="280294"/>
                    <a:pt x="764" y="278490"/>
                  </a:cubicBezTo>
                  <a:lnTo>
                    <a:pt x="38678" y="191560"/>
                  </a:lnTo>
                  <a:lnTo>
                    <a:pt x="36889" y="6879"/>
                  </a:lnTo>
                  <a:cubicBezTo>
                    <a:pt x="36889" y="3272"/>
                    <a:pt x="40109" y="26"/>
                    <a:pt x="43685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50334CAA-694A-9844-8831-A39411BE99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1567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3908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7161 w 619"/>
                <a:gd name="T27" fmla="*/ 307137 h 977"/>
                <a:gd name="T28" fmla="*/ 36043 w 619"/>
                <a:gd name="T29" fmla="*/ 408789 h 977"/>
                <a:gd name="T30" fmla="*/ 251430 w 619"/>
                <a:gd name="T31" fmla="*/ 404426 h 977"/>
                <a:gd name="T32" fmla="*/ 251430 w 619"/>
                <a:gd name="T33" fmla="*/ 8725 h 977"/>
                <a:gd name="T34" fmla="*/ 251430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549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3" y="976"/>
                    <a:pt x="5" y="971"/>
                    <a:pt x="3" y="963"/>
                  </a:cubicBezTo>
                  <a:cubicBezTo>
                    <a:pt x="0" y="954"/>
                    <a:pt x="3" y="945"/>
                    <a:pt x="9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09" y="0"/>
                    <a:pt x="420" y="0"/>
                  </a:cubicBezTo>
                  <a:cubicBezTo>
                    <a:pt x="431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1" y="704"/>
                  </a:cubicBezTo>
                  <a:lnTo>
                    <a:pt x="83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9" y="0"/>
                  </a:cubicBezTo>
                  <a:cubicBezTo>
                    <a:pt x="610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10" y="964"/>
                    <a:pt x="600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9084155D-7EFE-7C47-B63C-931A2122A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448" y="2671974"/>
              <a:ext cx="552744" cy="125527"/>
            </a:xfrm>
            <a:custGeom>
              <a:avLst/>
              <a:gdLst>
                <a:gd name="T0" fmla="*/ 471897 w 1106"/>
                <a:gd name="T1" fmla="*/ 107697 h 251"/>
                <a:gd name="T2" fmla="*/ 471897 w 1106"/>
                <a:gd name="T3" fmla="*/ 107697 h 251"/>
                <a:gd name="T4" fmla="*/ 465361 w 1106"/>
                <a:gd name="T5" fmla="*/ 103773 h 251"/>
                <a:gd name="T6" fmla="*/ 412202 w 1106"/>
                <a:gd name="T7" fmla="*/ 24853 h 251"/>
                <a:gd name="T8" fmla="*/ 359914 w 1106"/>
                <a:gd name="T9" fmla="*/ 103773 h 251"/>
                <a:gd name="T10" fmla="*/ 359914 w 1106"/>
                <a:gd name="T11" fmla="*/ 103773 h 251"/>
                <a:gd name="T12" fmla="*/ 345971 w 1106"/>
                <a:gd name="T13" fmla="*/ 103773 h 251"/>
                <a:gd name="T14" fmla="*/ 293247 w 1106"/>
                <a:gd name="T15" fmla="*/ 24853 h 251"/>
                <a:gd name="T16" fmla="*/ 240960 w 1106"/>
                <a:gd name="T17" fmla="*/ 103773 h 251"/>
                <a:gd name="T18" fmla="*/ 240960 w 1106"/>
                <a:gd name="T19" fmla="*/ 103773 h 251"/>
                <a:gd name="T20" fmla="*/ 233552 w 1106"/>
                <a:gd name="T21" fmla="*/ 107697 h 251"/>
                <a:gd name="T22" fmla="*/ 233552 w 1106"/>
                <a:gd name="T23" fmla="*/ 107697 h 251"/>
                <a:gd name="T24" fmla="*/ 227016 w 1106"/>
                <a:gd name="T25" fmla="*/ 103773 h 251"/>
                <a:gd name="T26" fmla="*/ 173857 w 1106"/>
                <a:gd name="T27" fmla="*/ 24853 h 251"/>
                <a:gd name="T28" fmla="*/ 121133 w 1106"/>
                <a:gd name="T29" fmla="*/ 103773 h 251"/>
                <a:gd name="T30" fmla="*/ 121133 w 1106"/>
                <a:gd name="T31" fmla="*/ 103773 h 251"/>
                <a:gd name="T32" fmla="*/ 107626 w 1106"/>
                <a:gd name="T33" fmla="*/ 103773 h 251"/>
                <a:gd name="T34" fmla="*/ 55774 w 1106"/>
                <a:gd name="T35" fmla="*/ 25725 h 251"/>
                <a:gd name="T36" fmla="*/ 16994 w 1106"/>
                <a:gd name="T37" fmla="*/ 101157 h 251"/>
                <a:gd name="T38" fmla="*/ 16994 w 1106"/>
                <a:gd name="T39" fmla="*/ 101157 h 251"/>
                <a:gd name="T40" fmla="*/ 5665 w 1106"/>
                <a:gd name="T41" fmla="*/ 104209 h 251"/>
                <a:gd name="T42" fmla="*/ 5665 w 1106"/>
                <a:gd name="T43" fmla="*/ 104209 h 251"/>
                <a:gd name="T44" fmla="*/ 1743 w 1106"/>
                <a:gd name="T45" fmla="*/ 93308 h 251"/>
                <a:gd name="T46" fmla="*/ 47495 w 1106"/>
                <a:gd name="T47" fmla="*/ 5668 h 251"/>
                <a:gd name="T48" fmla="*/ 47495 w 1106"/>
                <a:gd name="T49" fmla="*/ 5668 h 251"/>
                <a:gd name="T50" fmla="*/ 54031 w 1106"/>
                <a:gd name="T51" fmla="*/ 1308 h 251"/>
                <a:gd name="T52" fmla="*/ 54031 w 1106"/>
                <a:gd name="T53" fmla="*/ 1308 h 251"/>
                <a:gd name="T54" fmla="*/ 61438 w 1106"/>
                <a:gd name="T55" fmla="*/ 4796 h 251"/>
                <a:gd name="T56" fmla="*/ 114597 w 1106"/>
                <a:gd name="T57" fmla="*/ 85024 h 251"/>
                <a:gd name="T58" fmla="*/ 167321 w 1106"/>
                <a:gd name="T59" fmla="*/ 4796 h 251"/>
                <a:gd name="T60" fmla="*/ 167321 w 1106"/>
                <a:gd name="T61" fmla="*/ 4796 h 251"/>
                <a:gd name="T62" fmla="*/ 181264 w 1106"/>
                <a:gd name="T63" fmla="*/ 4796 h 251"/>
                <a:gd name="T64" fmla="*/ 233552 w 1106"/>
                <a:gd name="T65" fmla="*/ 85024 h 251"/>
                <a:gd name="T66" fmla="*/ 286711 w 1106"/>
                <a:gd name="T67" fmla="*/ 4796 h 251"/>
                <a:gd name="T68" fmla="*/ 286711 w 1106"/>
                <a:gd name="T69" fmla="*/ 4796 h 251"/>
                <a:gd name="T70" fmla="*/ 299783 w 1106"/>
                <a:gd name="T71" fmla="*/ 4796 h 251"/>
                <a:gd name="T72" fmla="*/ 353378 w 1106"/>
                <a:gd name="T73" fmla="*/ 85024 h 251"/>
                <a:gd name="T74" fmla="*/ 405666 w 1106"/>
                <a:gd name="T75" fmla="*/ 4796 h 251"/>
                <a:gd name="T76" fmla="*/ 405666 w 1106"/>
                <a:gd name="T77" fmla="*/ 4796 h 251"/>
                <a:gd name="T78" fmla="*/ 419609 w 1106"/>
                <a:gd name="T79" fmla="*/ 4796 h 251"/>
                <a:gd name="T80" fmla="*/ 479305 w 1106"/>
                <a:gd name="T81" fmla="*/ 95052 h 251"/>
                <a:gd name="T82" fmla="*/ 479305 w 1106"/>
                <a:gd name="T83" fmla="*/ 95052 h 251"/>
                <a:gd name="T84" fmla="*/ 476690 w 1106"/>
                <a:gd name="T85" fmla="*/ 106825 h 251"/>
                <a:gd name="T86" fmla="*/ 476690 w 1106"/>
                <a:gd name="T87" fmla="*/ 106825 h 251"/>
                <a:gd name="T88" fmla="*/ 471897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3" y="247"/>
                  </a:moveTo>
                  <a:lnTo>
                    <a:pt x="1083" y="247"/>
                  </a:lnTo>
                  <a:cubicBezTo>
                    <a:pt x="1078" y="247"/>
                    <a:pt x="1072" y="245"/>
                    <a:pt x="1068" y="238"/>
                  </a:cubicBezTo>
                  <a:lnTo>
                    <a:pt x="946" y="57"/>
                  </a:lnTo>
                  <a:lnTo>
                    <a:pt x="826" y="238"/>
                  </a:lnTo>
                  <a:cubicBezTo>
                    <a:pt x="819" y="250"/>
                    <a:pt x="802" y="250"/>
                    <a:pt x="794" y="238"/>
                  </a:cubicBezTo>
                  <a:lnTo>
                    <a:pt x="673" y="57"/>
                  </a:lnTo>
                  <a:lnTo>
                    <a:pt x="553" y="238"/>
                  </a:lnTo>
                  <a:cubicBezTo>
                    <a:pt x="548" y="245"/>
                    <a:pt x="543" y="247"/>
                    <a:pt x="536" y="247"/>
                  </a:cubicBezTo>
                  <a:cubicBezTo>
                    <a:pt x="531" y="247"/>
                    <a:pt x="525" y="245"/>
                    <a:pt x="521" y="238"/>
                  </a:cubicBezTo>
                  <a:lnTo>
                    <a:pt x="399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7" y="238"/>
                  </a:cubicBezTo>
                  <a:lnTo>
                    <a:pt x="128" y="59"/>
                  </a:lnTo>
                  <a:lnTo>
                    <a:pt x="39" y="232"/>
                  </a:lnTo>
                  <a:cubicBezTo>
                    <a:pt x="34" y="241"/>
                    <a:pt x="22" y="245"/>
                    <a:pt x="13" y="239"/>
                  </a:cubicBezTo>
                  <a:cubicBezTo>
                    <a:pt x="4" y="234"/>
                    <a:pt x="0" y="224"/>
                    <a:pt x="4" y="214"/>
                  </a:cubicBezTo>
                  <a:lnTo>
                    <a:pt x="109" y="13"/>
                  </a:lnTo>
                  <a:cubicBezTo>
                    <a:pt x="112" y="7"/>
                    <a:pt x="118" y="4"/>
                    <a:pt x="124" y="3"/>
                  </a:cubicBezTo>
                  <a:cubicBezTo>
                    <a:pt x="132" y="3"/>
                    <a:pt x="137" y="6"/>
                    <a:pt x="141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0" y="0"/>
                    <a:pt x="408" y="0"/>
                    <a:pt x="416" y="11"/>
                  </a:cubicBezTo>
                  <a:lnTo>
                    <a:pt x="536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8" y="11"/>
                  </a:cubicBezTo>
                  <a:lnTo>
                    <a:pt x="811" y="195"/>
                  </a:lnTo>
                  <a:lnTo>
                    <a:pt x="931" y="11"/>
                  </a:lnTo>
                  <a:cubicBezTo>
                    <a:pt x="938" y="0"/>
                    <a:pt x="955" y="0"/>
                    <a:pt x="963" y="11"/>
                  </a:cubicBezTo>
                  <a:lnTo>
                    <a:pt x="1100" y="218"/>
                  </a:lnTo>
                  <a:cubicBezTo>
                    <a:pt x="1105" y="227"/>
                    <a:pt x="1104" y="238"/>
                    <a:pt x="1094" y="245"/>
                  </a:cubicBezTo>
                  <a:cubicBezTo>
                    <a:pt x="1091" y="246"/>
                    <a:pt x="1087" y="247"/>
                    <a:pt x="108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4D630B40-1151-A246-B086-587E730B79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180" y="2037740"/>
              <a:ext cx="684876" cy="330331"/>
            </a:xfrm>
            <a:custGeom>
              <a:avLst/>
              <a:gdLst>
                <a:gd name="T0" fmla="*/ 116119 w 1373"/>
                <a:gd name="T1" fmla="*/ 19548 h 663"/>
                <a:gd name="T2" fmla="*/ 109595 w 1373"/>
                <a:gd name="T3" fmla="*/ 27801 h 663"/>
                <a:gd name="T4" fmla="*/ 119163 w 1373"/>
                <a:gd name="T5" fmla="*/ 47783 h 663"/>
                <a:gd name="T6" fmla="*/ 123947 w 1373"/>
                <a:gd name="T7" fmla="*/ 44742 h 663"/>
                <a:gd name="T8" fmla="*/ 135255 w 1373"/>
                <a:gd name="T9" fmla="*/ 23891 h 663"/>
                <a:gd name="T10" fmla="*/ 126992 w 1373"/>
                <a:gd name="T11" fmla="*/ 17810 h 663"/>
                <a:gd name="T12" fmla="*/ 40011 w 1373"/>
                <a:gd name="T13" fmla="*/ 21285 h 663"/>
                <a:gd name="T14" fmla="*/ 26529 w 1373"/>
                <a:gd name="T15" fmla="*/ 38226 h 663"/>
                <a:gd name="T16" fmla="*/ 39576 w 1373"/>
                <a:gd name="T17" fmla="*/ 48217 h 663"/>
                <a:gd name="T18" fmla="*/ 48274 w 1373"/>
                <a:gd name="T19" fmla="*/ 46480 h 663"/>
                <a:gd name="T20" fmla="*/ 53928 w 1373"/>
                <a:gd name="T21" fmla="*/ 31710 h 663"/>
                <a:gd name="T22" fmla="*/ 40011 w 1373"/>
                <a:gd name="T23" fmla="*/ 21285 h 663"/>
                <a:gd name="T24" fmla="*/ 324872 w 1373"/>
                <a:gd name="T25" fmla="*/ 266715 h 663"/>
                <a:gd name="T26" fmla="*/ 539279 w 1373"/>
                <a:gd name="T27" fmla="*/ 268887 h 663"/>
                <a:gd name="T28" fmla="*/ 189183 w 1373"/>
                <a:gd name="T29" fmla="*/ 236742 h 663"/>
                <a:gd name="T30" fmla="*/ 155260 w 1373"/>
                <a:gd name="T31" fmla="*/ 240217 h 663"/>
                <a:gd name="T32" fmla="*/ 99158 w 1373"/>
                <a:gd name="T33" fmla="*/ 136398 h 663"/>
                <a:gd name="T34" fmla="*/ 96113 w 1373"/>
                <a:gd name="T35" fmla="*/ 131186 h 663"/>
                <a:gd name="T36" fmla="*/ 86111 w 1373"/>
                <a:gd name="T37" fmla="*/ 132054 h 663"/>
                <a:gd name="T38" fmla="*/ 75673 w 1373"/>
                <a:gd name="T39" fmla="*/ 136398 h 663"/>
                <a:gd name="T40" fmla="*/ 67410 w 1373"/>
                <a:gd name="T41" fmla="*/ 135529 h 663"/>
                <a:gd name="T42" fmla="*/ 63931 w 1373"/>
                <a:gd name="T43" fmla="*/ 143348 h 663"/>
                <a:gd name="T44" fmla="*/ 46969 w 1373"/>
                <a:gd name="T45" fmla="*/ 200253 h 663"/>
                <a:gd name="T46" fmla="*/ 91330 w 1373"/>
                <a:gd name="T47" fmla="*/ 204163 h 663"/>
                <a:gd name="T48" fmla="*/ 93069 w 1373"/>
                <a:gd name="T49" fmla="*/ 211113 h 663"/>
                <a:gd name="T50" fmla="*/ 113510 w 1373"/>
                <a:gd name="T51" fmla="*/ 265412 h 663"/>
                <a:gd name="T52" fmla="*/ 437512 w 1373"/>
                <a:gd name="T53" fmla="*/ 287566 h 663"/>
                <a:gd name="T54" fmla="*/ 323132 w 1373"/>
                <a:gd name="T55" fmla="*/ 283222 h 663"/>
                <a:gd name="T56" fmla="*/ 83936 w 1373"/>
                <a:gd name="T57" fmla="*/ 269321 h 663"/>
                <a:gd name="T58" fmla="*/ 46100 w 1373"/>
                <a:gd name="T59" fmla="*/ 216760 h 663"/>
                <a:gd name="T60" fmla="*/ 6089 w 1373"/>
                <a:gd name="T61" fmla="*/ 197647 h 663"/>
                <a:gd name="T62" fmla="*/ 32183 w 1373"/>
                <a:gd name="T63" fmla="*/ 63855 h 663"/>
                <a:gd name="T64" fmla="*/ 14352 w 1373"/>
                <a:gd name="T65" fmla="*/ 19548 h 663"/>
                <a:gd name="T66" fmla="*/ 33053 w 1373"/>
                <a:gd name="T67" fmla="*/ 6081 h 663"/>
                <a:gd name="T68" fmla="*/ 69584 w 1373"/>
                <a:gd name="T69" fmla="*/ 27367 h 663"/>
                <a:gd name="T70" fmla="*/ 77413 w 1373"/>
                <a:gd name="T71" fmla="*/ 118154 h 663"/>
                <a:gd name="T72" fmla="*/ 83501 w 1373"/>
                <a:gd name="T73" fmla="*/ 116416 h 663"/>
                <a:gd name="T74" fmla="*/ 101767 w 1373"/>
                <a:gd name="T75" fmla="*/ 52561 h 663"/>
                <a:gd name="T76" fmla="*/ 107421 w 1373"/>
                <a:gd name="T77" fmla="*/ 4778 h 663"/>
                <a:gd name="T78" fmla="*/ 130906 w 1373"/>
                <a:gd name="T79" fmla="*/ 1738 h 663"/>
                <a:gd name="T80" fmla="*/ 152216 w 1373"/>
                <a:gd name="T81" fmla="*/ 38661 h 663"/>
                <a:gd name="T82" fmla="*/ 113510 w 1373"/>
                <a:gd name="T83" fmla="*/ 129014 h 663"/>
                <a:gd name="T84" fmla="*/ 134385 w 1373"/>
                <a:gd name="T85" fmla="*/ 175493 h 663"/>
                <a:gd name="T86" fmla="*/ 180919 w 1373"/>
                <a:gd name="T87" fmla="*/ 221973 h 663"/>
                <a:gd name="T88" fmla="*/ 424900 w 1373"/>
                <a:gd name="T89" fmla="*/ 206335 h 663"/>
                <a:gd name="T90" fmla="*/ 596251 w 1373"/>
                <a:gd name="T91" fmla="*/ 274100 h 663"/>
                <a:gd name="T92" fmla="*/ 588858 w 1373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3" h="663">
                  <a:moveTo>
                    <a:pt x="283" y="41"/>
                  </a:moveTo>
                  <a:lnTo>
                    <a:pt x="283" y="41"/>
                  </a:lnTo>
                  <a:cubicBezTo>
                    <a:pt x="278" y="41"/>
                    <a:pt x="271" y="42"/>
                    <a:pt x="267" y="45"/>
                  </a:cubicBezTo>
                  <a:cubicBezTo>
                    <a:pt x="260" y="49"/>
                    <a:pt x="255" y="55"/>
                    <a:pt x="252" y="64"/>
                  </a:cubicBezTo>
                  <a:cubicBezTo>
                    <a:pt x="248" y="78"/>
                    <a:pt x="255" y="91"/>
                    <a:pt x="266" y="98"/>
                  </a:cubicBezTo>
                  <a:cubicBezTo>
                    <a:pt x="269" y="101"/>
                    <a:pt x="272" y="105"/>
                    <a:pt x="274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11" y="93"/>
                    <a:pt x="313" y="80"/>
                  </a:cubicBezTo>
                  <a:cubicBezTo>
                    <a:pt x="316" y="72"/>
                    <a:pt x="315" y="63"/>
                    <a:pt x="311" y="55"/>
                  </a:cubicBezTo>
                  <a:cubicBezTo>
                    <a:pt x="306" y="49"/>
                    <a:pt x="299" y="43"/>
                    <a:pt x="292" y="41"/>
                  </a:cubicBezTo>
                  <a:cubicBezTo>
                    <a:pt x="288" y="41"/>
                    <a:pt x="285" y="41"/>
                    <a:pt x="283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91" y="49"/>
                    <a:pt x="87" y="49"/>
                    <a:pt x="86" y="50"/>
                  </a:cubicBezTo>
                  <a:cubicBezTo>
                    <a:pt x="68" y="54"/>
                    <a:pt x="58" y="72"/>
                    <a:pt x="61" y="88"/>
                  </a:cubicBezTo>
                  <a:cubicBezTo>
                    <a:pt x="65" y="101"/>
                    <a:pt x="77" y="111"/>
                    <a:pt x="91" y="111"/>
                  </a:cubicBezTo>
                  <a:cubicBezTo>
                    <a:pt x="95" y="112"/>
                    <a:pt x="100" y="115"/>
                    <a:pt x="102" y="118"/>
                  </a:cubicBezTo>
                  <a:cubicBezTo>
                    <a:pt x="104" y="114"/>
                    <a:pt x="106" y="110"/>
                    <a:pt x="111" y="107"/>
                  </a:cubicBezTo>
                  <a:cubicBezTo>
                    <a:pt x="122" y="100"/>
                    <a:pt x="127" y="86"/>
                    <a:pt x="124" y="73"/>
                  </a:cubicBezTo>
                  <a:cubicBezTo>
                    <a:pt x="122" y="65"/>
                    <a:pt x="116" y="57"/>
                    <a:pt x="109" y="54"/>
                  </a:cubicBezTo>
                  <a:cubicBezTo>
                    <a:pt x="104" y="50"/>
                    <a:pt x="99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5" y="608"/>
                    <a:pt x="696" y="610"/>
                    <a:pt x="747" y="614"/>
                  </a:cubicBezTo>
                  <a:cubicBezTo>
                    <a:pt x="924" y="630"/>
                    <a:pt x="1121" y="625"/>
                    <a:pt x="1240" y="619"/>
                  </a:cubicBezTo>
                  <a:cubicBezTo>
                    <a:pt x="1153" y="592"/>
                    <a:pt x="1034" y="552"/>
                    <a:pt x="958" y="509"/>
                  </a:cubicBezTo>
                  <a:cubicBezTo>
                    <a:pt x="758" y="395"/>
                    <a:pt x="526" y="496"/>
                    <a:pt x="435" y="545"/>
                  </a:cubicBezTo>
                  <a:cubicBezTo>
                    <a:pt x="405" y="560"/>
                    <a:pt x="380" y="562"/>
                    <a:pt x="357" y="553"/>
                  </a:cubicBezTo>
                  <a:cubicBezTo>
                    <a:pt x="312" y="536"/>
                    <a:pt x="293" y="474"/>
                    <a:pt x="272" y="415"/>
                  </a:cubicBezTo>
                  <a:cubicBezTo>
                    <a:pt x="260" y="376"/>
                    <a:pt x="247" y="334"/>
                    <a:pt x="228" y="314"/>
                  </a:cubicBezTo>
                  <a:cubicBezTo>
                    <a:pt x="224" y="311"/>
                    <a:pt x="221" y="307"/>
                    <a:pt x="221" y="302"/>
                  </a:cubicBezTo>
                  <a:cubicBezTo>
                    <a:pt x="219" y="304"/>
                    <a:pt x="214" y="304"/>
                    <a:pt x="208" y="304"/>
                  </a:cubicBezTo>
                  <a:cubicBezTo>
                    <a:pt x="206" y="304"/>
                    <a:pt x="202" y="304"/>
                    <a:pt x="198" y="304"/>
                  </a:cubicBezTo>
                  <a:cubicBezTo>
                    <a:pt x="192" y="307"/>
                    <a:pt x="183" y="309"/>
                    <a:pt x="174" y="314"/>
                  </a:cubicBezTo>
                  <a:cubicBezTo>
                    <a:pt x="169" y="316"/>
                    <a:pt x="164" y="317"/>
                    <a:pt x="157" y="314"/>
                  </a:cubicBezTo>
                  <a:cubicBezTo>
                    <a:pt x="157" y="314"/>
                    <a:pt x="156" y="313"/>
                    <a:pt x="155" y="312"/>
                  </a:cubicBezTo>
                  <a:cubicBezTo>
                    <a:pt x="156" y="320"/>
                    <a:pt x="152" y="326"/>
                    <a:pt x="147" y="330"/>
                  </a:cubicBezTo>
                  <a:cubicBezTo>
                    <a:pt x="86" y="369"/>
                    <a:pt x="45" y="424"/>
                    <a:pt x="51" y="445"/>
                  </a:cubicBezTo>
                  <a:cubicBezTo>
                    <a:pt x="54" y="455"/>
                    <a:pt x="76" y="461"/>
                    <a:pt x="108" y="461"/>
                  </a:cubicBezTo>
                  <a:lnTo>
                    <a:pt x="196" y="463"/>
                  </a:lnTo>
                  <a:cubicBezTo>
                    <a:pt x="201" y="463"/>
                    <a:pt x="206" y="467"/>
                    <a:pt x="210" y="470"/>
                  </a:cubicBezTo>
                  <a:cubicBezTo>
                    <a:pt x="212" y="474"/>
                    <a:pt x="215" y="481"/>
                    <a:pt x="214" y="486"/>
                  </a:cubicBezTo>
                  <a:cubicBezTo>
                    <a:pt x="203" y="536"/>
                    <a:pt x="206" y="575"/>
                    <a:pt x="221" y="596"/>
                  </a:cubicBezTo>
                  <a:cubicBezTo>
                    <a:pt x="230" y="606"/>
                    <a:pt x="244" y="611"/>
                    <a:pt x="261" y="611"/>
                  </a:cubicBezTo>
                  <a:cubicBezTo>
                    <a:pt x="271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2" y="662"/>
                    <a:pt x="830" y="660"/>
                    <a:pt x="743" y="652"/>
                  </a:cubicBezTo>
                  <a:cubicBezTo>
                    <a:pt x="623" y="640"/>
                    <a:pt x="266" y="649"/>
                    <a:pt x="262" y="649"/>
                  </a:cubicBezTo>
                  <a:cubicBezTo>
                    <a:pt x="225" y="649"/>
                    <a:pt x="205" y="633"/>
                    <a:pt x="193" y="620"/>
                  </a:cubicBezTo>
                  <a:cubicBezTo>
                    <a:pt x="166" y="587"/>
                    <a:pt x="168" y="537"/>
                    <a:pt x="173" y="500"/>
                  </a:cubicBezTo>
                  <a:lnTo>
                    <a:pt x="106" y="499"/>
                  </a:lnTo>
                  <a:cubicBezTo>
                    <a:pt x="54" y="499"/>
                    <a:pt x="23" y="484"/>
                    <a:pt x="14" y="455"/>
                  </a:cubicBezTo>
                  <a:cubicBezTo>
                    <a:pt x="0" y="406"/>
                    <a:pt x="63" y="343"/>
                    <a:pt x="115" y="305"/>
                  </a:cubicBezTo>
                  <a:lnTo>
                    <a:pt x="74" y="147"/>
                  </a:lnTo>
                  <a:cubicBezTo>
                    <a:pt x="51" y="141"/>
                    <a:pt x="32" y="123"/>
                    <a:pt x="26" y="97"/>
                  </a:cubicBezTo>
                  <a:cubicBezTo>
                    <a:pt x="22" y="80"/>
                    <a:pt x="23" y="61"/>
                    <a:pt x="33" y="45"/>
                  </a:cubicBezTo>
                  <a:cubicBezTo>
                    <a:pt x="42" y="29"/>
                    <a:pt x="58" y="18"/>
                    <a:pt x="76" y="14"/>
                  </a:cubicBezTo>
                  <a:cubicBezTo>
                    <a:pt x="93" y="9"/>
                    <a:pt x="113" y="11"/>
                    <a:pt x="128" y="20"/>
                  </a:cubicBezTo>
                  <a:cubicBezTo>
                    <a:pt x="145" y="29"/>
                    <a:pt x="156" y="45"/>
                    <a:pt x="160" y="63"/>
                  </a:cubicBezTo>
                  <a:cubicBezTo>
                    <a:pt x="166" y="87"/>
                    <a:pt x="159" y="112"/>
                    <a:pt x="142" y="130"/>
                  </a:cubicBezTo>
                  <a:lnTo>
                    <a:pt x="178" y="272"/>
                  </a:lnTo>
                  <a:cubicBezTo>
                    <a:pt x="183" y="270"/>
                    <a:pt x="187" y="268"/>
                    <a:pt x="192" y="268"/>
                  </a:cubicBezTo>
                  <a:cubicBezTo>
                    <a:pt x="193" y="268"/>
                    <a:pt x="194" y="267"/>
                    <a:pt x="196" y="267"/>
                  </a:cubicBezTo>
                  <a:lnTo>
                    <a:pt x="234" y="121"/>
                  </a:lnTo>
                  <a:cubicBezTo>
                    <a:pt x="216" y="105"/>
                    <a:pt x="210" y="79"/>
                    <a:pt x="216" y="55"/>
                  </a:cubicBezTo>
                  <a:cubicBezTo>
                    <a:pt x="220" y="37"/>
                    <a:pt x="232" y="22"/>
                    <a:pt x="247" y="11"/>
                  </a:cubicBezTo>
                  <a:cubicBezTo>
                    <a:pt x="263" y="2"/>
                    <a:pt x="283" y="0"/>
                    <a:pt x="301" y="4"/>
                  </a:cubicBezTo>
                  <a:cubicBezTo>
                    <a:pt x="318" y="10"/>
                    <a:pt x="333" y="20"/>
                    <a:pt x="343" y="37"/>
                  </a:cubicBezTo>
                  <a:cubicBezTo>
                    <a:pt x="353" y="52"/>
                    <a:pt x="354" y="72"/>
                    <a:pt x="350" y="89"/>
                  </a:cubicBezTo>
                  <a:cubicBezTo>
                    <a:pt x="344" y="114"/>
                    <a:pt x="325" y="132"/>
                    <a:pt x="302" y="139"/>
                  </a:cubicBezTo>
                  <a:lnTo>
                    <a:pt x="261" y="297"/>
                  </a:lnTo>
                  <a:cubicBezTo>
                    <a:pt x="283" y="322"/>
                    <a:pt x="295" y="362"/>
                    <a:pt x="309" y="404"/>
                  </a:cubicBezTo>
                  <a:cubicBezTo>
                    <a:pt x="325" y="452"/>
                    <a:pt x="343" y="507"/>
                    <a:pt x="371" y="519"/>
                  </a:cubicBezTo>
                  <a:cubicBezTo>
                    <a:pt x="384" y="524"/>
                    <a:pt x="398" y="522"/>
                    <a:pt x="416" y="511"/>
                  </a:cubicBezTo>
                  <a:cubicBezTo>
                    <a:pt x="513" y="459"/>
                    <a:pt x="761" y="353"/>
                    <a:pt x="977" y="475"/>
                  </a:cubicBezTo>
                  <a:cubicBezTo>
                    <a:pt x="1101" y="548"/>
                    <a:pt x="1354" y="611"/>
                    <a:pt x="1357" y="611"/>
                  </a:cubicBezTo>
                  <a:cubicBezTo>
                    <a:pt x="1365" y="614"/>
                    <a:pt x="1372" y="621"/>
                    <a:pt x="1371" y="631"/>
                  </a:cubicBezTo>
                  <a:cubicBezTo>
                    <a:pt x="1369" y="640"/>
                    <a:pt x="1362" y="648"/>
                    <a:pt x="1354" y="649"/>
                  </a:cubicBezTo>
                  <a:cubicBezTo>
                    <a:pt x="1351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" name="Freeform 534">
              <a:extLst>
                <a:ext uri="{FF2B5EF4-FFF2-40B4-BE49-F238E27FC236}">
                  <a16:creationId xmlns:a16="http://schemas.microsoft.com/office/drawing/2014/main" id="{583FFC4A-2F6A-DE42-9469-69F05259E1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672" y="1165667"/>
              <a:ext cx="504155" cy="569872"/>
            </a:xfrm>
            <a:custGeom>
              <a:avLst/>
              <a:gdLst>
                <a:gd name="T0" fmla="*/ 222626 w 363435"/>
                <a:gd name="T1" fmla="*/ 382068 h 410803"/>
                <a:gd name="T2" fmla="*/ 223525 w 363435"/>
                <a:gd name="T3" fmla="*/ 385988 h 410803"/>
                <a:gd name="T4" fmla="*/ 169187 w 363435"/>
                <a:gd name="T5" fmla="*/ 480000 h 410803"/>
                <a:gd name="T6" fmla="*/ 239136 w 363435"/>
                <a:gd name="T7" fmla="*/ 480000 h 410803"/>
                <a:gd name="T8" fmla="*/ 291516 w 363435"/>
                <a:gd name="T9" fmla="*/ 390568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520 w 363435"/>
                <a:gd name="T15" fmla="*/ 85452 h 410803"/>
                <a:gd name="T16" fmla="*/ 55730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078 w 363435"/>
                <a:gd name="T23" fmla="*/ 125999 h 410803"/>
                <a:gd name="T24" fmla="*/ 92738 w 363435"/>
                <a:gd name="T25" fmla="*/ 128615 h 410803"/>
                <a:gd name="T26" fmla="*/ 96657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8284 w 363435"/>
                <a:gd name="T33" fmla="*/ 206219 h 410803"/>
                <a:gd name="T34" fmla="*/ 172851 w 363435"/>
                <a:gd name="T35" fmla="*/ 119023 h 410803"/>
                <a:gd name="T36" fmla="*/ 168061 w 363435"/>
                <a:gd name="T37" fmla="*/ 114228 h 410803"/>
                <a:gd name="T38" fmla="*/ 168497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620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9116 w 363435"/>
                <a:gd name="T55" fmla="*/ 380014 h 410803"/>
                <a:gd name="T56" fmla="*/ 307445 w 363435"/>
                <a:gd name="T57" fmla="*/ 389510 h 410803"/>
                <a:gd name="T58" fmla="*/ 308437 w 363435"/>
                <a:gd name="T59" fmla="*/ 393657 h 410803"/>
                <a:gd name="T60" fmla="*/ 250728 w 363435"/>
                <a:gd name="T61" fmla="*/ 492926 h 410803"/>
                <a:gd name="T62" fmla="*/ 245414 w 363435"/>
                <a:gd name="T63" fmla="*/ 495750 h 410803"/>
                <a:gd name="T64" fmla="*/ 244265 w 363435"/>
                <a:gd name="T65" fmla="*/ 496826 h 410803"/>
                <a:gd name="T66" fmla="*/ 243388 w 363435"/>
                <a:gd name="T67" fmla="*/ 496826 h 410803"/>
                <a:gd name="T68" fmla="*/ 243352 w 363435"/>
                <a:gd name="T69" fmla="*/ 496845 h 410803"/>
                <a:gd name="T70" fmla="*/ 243294 w 363435"/>
                <a:gd name="T71" fmla="*/ 496826 h 410803"/>
                <a:gd name="T72" fmla="*/ 42862 w 363435"/>
                <a:gd name="T73" fmla="*/ 496826 h 410803"/>
                <a:gd name="T74" fmla="*/ 34560 w 363435"/>
                <a:gd name="T75" fmla="*/ 488640 h 410803"/>
                <a:gd name="T76" fmla="*/ 42862 w 363435"/>
                <a:gd name="T77" fmla="*/ 480000 h 410803"/>
                <a:gd name="T78" fmla="*/ 150536 w 363435"/>
                <a:gd name="T79" fmla="*/ 480000 h 410803"/>
                <a:gd name="T80" fmla="*/ 209446 w 363435"/>
                <a:gd name="T81" fmla="*/ 378499 h 410803"/>
                <a:gd name="T82" fmla="*/ 143679 w 363435"/>
                <a:gd name="T83" fmla="*/ 348350 h 410803"/>
                <a:gd name="T84" fmla="*/ 78806 w 363435"/>
                <a:gd name="T85" fmla="*/ 140387 h 410803"/>
                <a:gd name="T86" fmla="*/ 4789 w 363435"/>
                <a:gd name="T87" fmla="*/ 112047 h 410803"/>
                <a:gd name="T88" fmla="*/ 0 w 363435"/>
                <a:gd name="T89" fmla="*/ 104200 h 410803"/>
                <a:gd name="T90" fmla="*/ 4789 w 363435"/>
                <a:gd name="T91" fmla="*/ 96789 h 410803"/>
                <a:gd name="T92" fmla="*/ 43104 w 363435"/>
                <a:gd name="T93" fmla="*/ 81964 h 410803"/>
                <a:gd name="T94" fmla="*/ 43104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072" y="315903"/>
                  </a:moveTo>
                  <a:lnTo>
                    <a:pt x="184816" y="319144"/>
                  </a:lnTo>
                  <a:lnTo>
                    <a:pt x="139888" y="396875"/>
                  </a:lnTo>
                  <a:lnTo>
                    <a:pt x="197723" y="396875"/>
                  </a:lnTo>
                  <a:lnTo>
                    <a:pt x="241032" y="322931"/>
                  </a:lnTo>
                  <a:lnTo>
                    <a:pt x="184072" y="315903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039" y="70654"/>
                  </a:cubicBezTo>
                  <a:cubicBezTo>
                    <a:pt x="50399" y="73898"/>
                    <a:pt x="48599" y="77143"/>
                    <a:pt x="4607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198" y="103097"/>
                    <a:pt x="71638" y="103458"/>
                    <a:pt x="71998" y="104179"/>
                  </a:cubicBezTo>
                  <a:cubicBezTo>
                    <a:pt x="73438" y="104900"/>
                    <a:pt x="74878" y="105981"/>
                    <a:pt x="76678" y="106342"/>
                  </a:cubicBezTo>
                  <a:cubicBezTo>
                    <a:pt x="79558" y="107783"/>
                    <a:pt x="80998" y="111388"/>
                    <a:pt x="79918" y="114633"/>
                  </a:cubicBezTo>
                  <a:cubicBezTo>
                    <a:pt x="66239" y="154285"/>
                    <a:pt x="66959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071" y="236114"/>
                    <a:pt x="271433" y="170507"/>
                  </a:cubicBezTo>
                  <a:cubicBezTo>
                    <a:pt x="226434" y="138064"/>
                    <a:pt x="178916" y="111028"/>
                    <a:pt x="142917" y="98411"/>
                  </a:cubicBezTo>
                  <a:cubicBezTo>
                    <a:pt x="141117" y="98051"/>
                    <a:pt x="139317" y="96609"/>
                    <a:pt x="138957" y="94446"/>
                  </a:cubicBezTo>
                  <a:cubicBezTo>
                    <a:pt x="137877" y="92643"/>
                    <a:pt x="138597" y="90120"/>
                    <a:pt x="139317" y="88678"/>
                  </a:cubicBezTo>
                  <a:cubicBezTo>
                    <a:pt x="144717" y="80387"/>
                    <a:pt x="147236" y="71735"/>
                    <a:pt x="147236" y="62002"/>
                  </a:cubicBezTo>
                  <a:cubicBezTo>
                    <a:pt x="147236" y="35327"/>
                    <a:pt x="12491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837" y="0"/>
                    <a:pt x="160916" y="28117"/>
                    <a:pt x="160916" y="62002"/>
                  </a:cubicBezTo>
                  <a:cubicBezTo>
                    <a:pt x="160916" y="71375"/>
                    <a:pt x="158756" y="80387"/>
                    <a:pt x="155156" y="88678"/>
                  </a:cubicBezTo>
                  <a:cubicBezTo>
                    <a:pt x="19079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391" y="300460"/>
                    <a:pt x="332812" y="308481"/>
                    <a:pt x="313462" y="314204"/>
                  </a:cubicBezTo>
                  <a:lnTo>
                    <a:pt x="254203" y="322056"/>
                  </a:lnTo>
                  <a:lnTo>
                    <a:pt x="255023" y="325485"/>
                  </a:lnTo>
                  <a:lnTo>
                    <a:pt x="207308" y="407563"/>
                  </a:lnTo>
                  <a:lnTo>
                    <a:pt x="202914" y="409898"/>
                  </a:lnTo>
                  <a:lnTo>
                    <a:pt x="201964" y="410787"/>
                  </a:lnTo>
                  <a:lnTo>
                    <a:pt x="201239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39" y="410787"/>
                  </a:lnTo>
                  <a:cubicBezTo>
                    <a:pt x="31104" y="410787"/>
                    <a:pt x="28575" y="407779"/>
                    <a:pt x="28575" y="404019"/>
                  </a:cubicBezTo>
                  <a:cubicBezTo>
                    <a:pt x="28575" y="400259"/>
                    <a:pt x="31104" y="396875"/>
                    <a:pt x="35439" y="396875"/>
                  </a:cubicBezTo>
                  <a:lnTo>
                    <a:pt x="124467" y="396875"/>
                  </a:lnTo>
                  <a:lnTo>
                    <a:pt x="173175" y="312952"/>
                  </a:lnTo>
                  <a:lnTo>
                    <a:pt x="118797" y="288024"/>
                  </a:lnTo>
                  <a:cubicBezTo>
                    <a:pt x="56159" y="242243"/>
                    <a:pt x="52559" y="160774"/>
                    <a:pt x="65159" y="116075"/>
                  </a:cubicBezTo>
                  <a:lnTo>
                    <a:pt x="396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3960" y="80027"/>
                  </a:cubicBezTo>
                  <a:lnTo>
                    <a:pt x="35639" y="67770"/>
                  </a:lnTo>
                  <a:cubicBezTo>
                    <a:pt x="35639" y="65607"/>
                    <a:pt x="35639" y="64526"/>
                    <a:pt x="35639" y="62002"/>
                  </a:cubicBezTo>
                  <a:cubicBezTo>
                    <a:pt x="35639" y="28117"/>
                    <a:pt x="63719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0" name="Freeform 565">
              <a:extLst>
                <a:ext uri="{FF2B5EF4-FFF2-40B4-BE49-F238E27FC236}">
                  <a16:creationId xmlns:a16="http://schemas.microsoft.com/office/drawing/2014/main" id="{7DADBDDF-3B24-ED48-AB48-ACEB33233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578" y="3099203"/>
              <a:ext cx="652766" cy="770274"/>
            </a:xfrm>
            <a:custGeom>
              <a:avLst/>
              <a:gdLst/>
              <a:ahLst/>
              <a:cxnLst/>
              <a:rect l="0" t="0" r="r" b="b"/>
              <a:pathLst>
                <a:path w="470566" h="555266">
                  <a:moveTo>
                    <a:pt x="295046" y="274279"/>
                  </a:moveTo>
                  <a:lnTo>
                    <a:pt x="295881" y="275112"/>
                  </a:lnTo>
                  <a:lnTo>
                    <a:pt x="295881" y="293430"/>
                  </a:lnTo>
                  <a:cubicBezTo>
                    <a:pt x="295881" y="295226"/>
                    <a:pt x="295521" y="297381"/>
                    <a:pt x="294084" y="298459"/>
                  </a:cubicBezTo>
                  <a:cubicBezTo>
                    <a:pt x="293005" y="299536"/>
                    <a:pt x="291568" y="300254"/>
                    <a:pt x="289052" y="300254"/>
                  </a:cubicBezTo>
                  <a:lnTo>
                    <a:pt x="185175" y="300254"/>
                  </a:lnTo>
                  <a:cubicBezTo>
                    <a:pt x="181221" y="300254"/>
                    <a:pt x="177627" y="303487"/>
                    <a:pt x="177627" y="307797"/>
                  </a:cubicBezTo>
                  <a:lnTo>
                    <a:pt x="177627" y="309593"/>
                  </a:lnTo>
                  <a:cubicBezTo>
                    <a:pt x="177627" y="313903"/>
                    <a:pt x="181221" y="316776"/>
                    <a:pt x="185175" y="316776"/>
                  </a:cubicBezTo>
                  <a:lnTo>
                    <a:pt x="289052" y="316776"/>
                  </a:lnTo>
                  <a:cubicBezTo>
                    <a:pt x="293365" y="316776"/>
                    <a:pt x="295881" y="320009"/>
                    <a:pt x="295881" y="323960"/>
                  </a:cubicBezTo>
                  <a:lnTo>
                    <a:pt x="296600" y="344792"/>
                  </a:lnTo>
                  <a:cubicBezTo>
                    <a:pt x="296600" y="346947"/>
                    <a:pt x="295521" y="348024"/>
                    <a:pt x="294084" y="349461"/>
                  </a:cubicBezTo>
                  <a:cubicBezTo>
                    <a:pt x="293005" y="350898"/>
                    <a:pt x="291568" y="351975"/>
                    <a:pt x="289052" y="351975"/>
                  </a:cubicBezTo>
                  <a:lnTo>
                    <a:pt x="166485" y="351975"/>
                  </a:lnTo>
                  <a:cubicBezTo>
                    <a:pt x="162890" y="351975"/>
                    <a:pt x="159296" y="355208"/>
                    <a:pt x="159296" y="359158"/>
                  </a:cubicBezTo>
                  <a:lnTo>
                    <a:pt x="159296" y="360954"/>
                  </a:lnTo>
                  <a:cubicBezTo>
                    <a:pt x="159296" y="365264"/>
                    <a:pt x="162890" y="368497"/>
                    <a:pt x="166485" y="368497"/>
                  </a:cubicBezTo>
                  <a:lnTo>
                    <a:pt x="289771" y="368497"/>
                  </a:lnTo>
                  <a:cubicBezTo>
                    <a:pt x="293365" y="368497"/>
                    <a:pt x="296600" y="371729"/>
                    <a:pt x="296600" y="375321"/>
                  </a:cubicBezTo>
                  <a:lnTo>
                    <a:pt x="296600" y="441409"/>
                  </a:lnTo>
                  <a:cubicBezTo>
                    <a:pt x="296600" y="444282"/>
                    <a:pt x="294803" y="446796"/>
                    <a:pt x="292287" y="447874"/>
                  </a:cubicBezTo>
                  <a:lnTo>
                    <a:pt x="143121" y="501390"/>
                  </a:lnTo>
                  <a:cubicBezTo>
                    <a:pt x="134136" y="504623"/>
                    <a:pt x="128385" y="512165"/>
                    <a:pt x="126947" y="521145"/>
                  </a:cubicBezTo>
                  <a:lnTo>
                    <a:pt x="123712" y="541617"/>
                  </a:lnTo>
                  <a:lnTo>
                    <a:pt x="374597" y="541617"/>
                  </a:lnTo>
                  <a:cubicBezTo>
                    <a:pt x="374956" y="540899"/>
                    <a:pt x="376394" y="540899"/>
                    <a:pt x="377472" y="540899"/>
                  </a:cubicBezTo>
                  <a:cubicBezTo>
                    <a:pt x="394006" y="541617"/>
                    <a:pt x="432825" y="542336"/>
                    <a:pt x="443608" y="541617"/>
                  </a:cubicBezTo>
                  <a:cubicBezTo>
                    <a:pt x="445405" y="541617"/>
                    <a:pt x="446484" y="541617"/>
                    <a:pt x="448281" y="541617"/>
                  </a:cubicBezTo>
                  <a:cubicBezTo>
                    <a:pt x="450437" y="541617"/>
                    <a:pt x="454032" y="541617"/>
                    <a:pt x="456907" y="540899"/>
                  </a:cubicBezTo>
                  <a:cubicBezTo>
                    <a:pt x="455829" y="532638"/>
                    <a:pt x="451516" y="531920"/>
                    <a:pt x="440733" y="530842"/>
                  </a:cubicBezTo>
                  <a:cubicBezTo>
                    <a:pt x="437138" y="530842"/>
                    <a:pt x="434263" y="530842"/>
                    <a:pt x="431747" y="530124"/>
                  </a:cubicBezTo>
                  <a:cubicBezTo>
                    <a:pt x="422761" y="527251"/>
                    <a:pt x="415932" y="522222"/>
                    <a:pt x="409103" y="516835"/>
                  </a:cubicBezTo>
                  <a:lnTo>
                    <a:pt x="407665" y="515398"/>
                  </a:lnTo>
                  <a:cubicBezTo>
                    <a:pt x="401914" y="510729"/>
                    <a:pt x="395444" y="505700"/>
                    <a:pt x="387896" y="504623"/>
                  </a:cubicBezTo>
                  <a:cubicBezTo>
                    <a:pt x="385739" y="503904"/>
                    <a:pt x="382504" y="504264"/>
                    <a:pt x="379629" y="505341"/>
                  </a:cubicBezTo>
                  <a:cubicBezTo>
                    <a:pt x="377472" y="506060"/>
                    <a:pt x="374956" y="505700"/>
                    <a:pt x="373159" y="504264"/>
                  </a:cubicBezTo>
                  <a:cubicBezTo>
                    <a:pt x="371362" y="503545"/>
                    <a:pt x="370643" y="501031"/>
                    <a:pt x="370643" y="499235"/>
                  </a:cubicBezTo>
                  <a:lnTo>
                    <a:pt x="370643" y="275112"/>
                  </a:lnTo>
                  <a:lnTo>
                    <a:pt x="371390" y="274279"/>
                  </a:lnTo>
                  <a:lnTo>
                    <a:pt x="295046" y="274279"/>
                  </a:lnTo>
                  <a:close/>
                  <a:moveTo>
                    <a:pt x="76801" y="103188"/>
                  </a:moveTo>
                  <a:cubicBezTo>
                    <a:pt x="80040" y="103908"/>
                    <a:pt x="82559" y="104987"/>
                    <a:pt x="83278" y="107866"/>
                  </a:cubicBezTo>
                  <a:lnTo>
                    <a:pt x="159923" y="328064"/>
                  </a:lnTo>
                  <a:cubicBezTo>
                    <a:pt x="161002" y="331302"/>
                    <a:pt x="159203" y="335620"/>
                    <a:pt x="155245" y="336339"/>
                  </a:cubicBezTo>
                  <a:cubicBezTo>
                    <a:pt x="154525" y="337059"/>
                    <a:pt x="153806" y="337419"/>
                    <a:pt x="153446" y="337419"/>
                  </a:cubicBezTo>
                  <a:cubicBezTo>
                    <a:pt x="150927" y="337419"/>
                    <a:pt x="148048" y="335620"/>
                    <a:pt x="146609" y="332741"/>
                  </a:cubicBezTo>
                  <a:lnTo>
                    <a:pt x="77161" y="131253"/>
                  </a:lnTo>
                  <a:lnTo>
                    <a:pt x="13111" y="332381"/>
                  </a:lnTo>
                  <a:cubicBezTo>
                    <a:pt x="11672" y="335979"/>
                    <a:pt x="8073" y="337778"/>
                    <a:pt x="4835" y="336339"/>
                  </a:cubicBezTo>
                  <a:cubicBezTo>
                    <a:pt x="1236" y="335620"/>
                    <a:pt x="-563" y="332022"/>
                    <a:pt x="157" y="328064"/>
                  </a:cubicBezTo>
                  <a:lnTo>
                    <a:pt x="70324" y="107866"/>
                  </a:lnTo>
                  <a:cubicBezTo>
                    <a:pt x="71764" y="104987"/>
                    <a:pt x="73923" y="103188"/>
                    <a:pt x="76801" y="103188"/>
                  </a:cubicBezTo>
                  <a:close/>
                  <a:moveTo>
                    <a:pt x="339585" y="13300"/>
                  </a:moveTo>
                  <a:cubicBezTo>
                    <a:pt x="315194" y="13300"/>
                    <a:pt x="288650" y="24804"/>
                    <a:pt x="288650" y="46731"/>
                  </a:cubicBezTo>
                  <a:lnTo>
                    <a:pt x="287933" y="67221"/>
                  </a:lnTo>
                  <a:cubicBezTo>
                    <a:pt x="287933" y="67940"/>
                    <a:pt x="287933" y="68300"/>
                    <a:pt x="287933" y="69019"/>
                  </a:cubicBezTo>
                  <a:lnTo>
                    <a:pt x="278965" y="97058"/>
                  </a:lnTo>
                  <a:lnTo>
                    <a:pt x="281476" y="97058"/>
                  </a:lnTo>
                  <a:cubicBezTo>
                    <a:pt x="283270" y="97058"/>
                    <a:pt x="285422" y="98496"/>
                    <a:pt x="286857" y="100653"/>
                  </a:cubicBezTo>
                  <a:cubicBezTo>
                    <a:pt x="288292" y="102450"/>
                    <a:pt x="288292" y="105326"/>
                    <a:pt x="287215" y="107123"/>
                  </a:cubicBezTo>
                  <a:lnTo>
                    <a:pt x="278248" y="123659"/>
                  </a:lnTo>
                  <a:lnTo>
                    <a:pt x="294748" y="150260"/>
                  </a:lnTo>
                  <a:cubicBezTo>
                    <a:pt x="295465" y="152058"/>
                    <a:pt x="296183" y="154214"/>
                    <a:pt x="295107" y="156371"/>
                  </a:cubicBezTo>
                  <a:lnTo>
                    <a:pt x="255650" y="260619"/>
                  </a:lnTo>
                  <a:lnTo>
                    <a:pt x="385857" y="260619"/>
                  </a:lnTo>
                  <a:lnTo>
                    <a:pt x="385857" y="47810"/>
                  </a:lnTo>
                  <a:cubicBezTo>
                    <a:pt x="385857" y="36666"/>
                    <a:pt x="381911" y="28039"/>
                    <a:pt x="372585" y="21928"/>
                  </a:cubicBezTo>
                  <a:cubicBezTo>
                    <a:pt x="364335" y="16536"/>
                    <a:pt x="352498" y="13300"/>
                    <a:pt x="339585" y="13300"/>
                  </a:cubicBezTo>
                  <a:close/>
                  <a:moveTo>
                    <a:pt x="339585" y="0"/>
                  </a:moveTo>
                  <a:cubicBezTo>
                    <a:pt x="355368" y="0"/>
                    <a:pt x="370074" y="3595"/>
                    <a:pt x="380476" y="11144"/>
                  </a:cubicBezTo>
                  <a:cubicBezTo>
                    <a:pt x="393031" y="19771"/>
                    <a:pt x="399129" y="31993"/>
                    <a:pt x="399129" y="47810"/>
                  </a:cubicBezTo>
                  <a:lnTo>
                    <a:pt x="399129" y="267449"/>
                  </a:lnTo>
                  <a:cubicBezTo>
                    <a:pt x="399129" y="271043"/>
                    <a:pt x="396618" y="274279"/>
                    <a:pt x="393031" y="274279"/>
                  </a:cubicBezTo>
                  <a:lnTo>
                    <a:pt x="383064" y="274279"/>
                  </a:lnTo>
                  <a:lnTo>
                    <a:pt x="383942" y="275112"/>
                  </a:lnTo>
                  <a:lnTo>
                    <a:pt x="383942" y="490615"/>
                  </a:lnTo>
                  <a:cubicBezTo>
                    <a:pt x="386099" y="490615"/>
                    <a:pt x="388974" y="490974"/>
                    <a:pt x="390771" y="491333"/>
                  </a:cubicBezTo>
                  <a:cubicBezTo>
                    <a:pt x="400476" y="493129"/>
                    <a:pt x="409103" y="499235"/>
                    <a:pt x="415932" y="504623"/>
                  </a:cubicBezTo>
                  <a:lnTo>
                    <a:pt x="417729" y="506060"/>
                  </a:lnTo>
                  <a:cubicBezTo>
                    <a:pt x="423839" y="510729"/>
                    <a:pt x="429231" y="515398"/>
                    <a:pt x="436060" y="517553"/>
                  </a:cubicBezTo>
                  <a:cubicBezTo>
                    <a:pt x="436779" y="517553"/>
                    <a:pt x="438936" y="517553"/>
                    <a:pt x="441092" y="517553"/>
                  </a:cubicBezTo>
                  <a:cubicBezTo>
                    <a:pt x="450078" y="517912"/>
                    <a:pt x="470566" y="518630"/>
                    <a:pt x="470566" y="543413"/>
                  </a:cubicBezTo>
                  <a:cubicBezTo>
                    <a:pt x="470566" y="555266"/>
                    <a:pt x="455829" y="555266"/>
                    <a:pt x="448281" y="555266"/>
                  </a:cubicBezTo>
                  <a:cubicBezTo>
                    <a:pt x="446843" y="555266"/>
                    <a:pt x="445765" y="555266"/>
                    <a:pt x="444327" y="555266"/>
                  </a:cubicBezTo>
                  <a:cubicBezTo>
                    <a:pt x="441811" y="555266"/>
                    <a:pt x="437498" y="555266"/>
                    <a:pt x="432106" y="555266"/>
                  </a:cubicBezTo>
                  <a:cubicBezTo>
                    <a:pt x="417370" y="555266"/>
                    <a:pt x="395444" y="554907"/>
                    <a:pt x="379629" y="554907"/>
                  </a:cubicBezTo>
                  <a:cubicBezTo>
                    <a:pt x="379270" y="554907"/>
                    <a:pt x="378191" y="555266"/>
                    <a:pt x="376754" y="555266"/>
                  </a:cubicBezTo>
                  <a:lnTo>
                    <a:pt x="115804" y="555266"/>
                  </a:lnTo>
                  <a:cubicBezTo>
                    <a:pt x="114007" y="555266"/>
                    <a:pt x="112210" y="554188"/>
                    <a:pt x="110772" y="553111"/>
                  </a:cubicBezTo>
                  <a:cubicBezTo>
                    <a:pt x="109335" y="550956"/>
                    <a:pt x="108975" y="549160"/>
                    <a:pt x="109335" y="547364"/>
                  </a:cubicBezTo>
                  <a:lnTo>
                    <a:pt x="113648" y="518990"/>
                  </a:lnTo>
                  <a:cubicBezTo>
                    <a:pt x="115445" y="505341"/>
                    <a:pt x="125150" y="493848"/>
                    <a:pt x="138449" y="488819"/>
                  </a:cubicBezTo>
                  <a:lnTo>
                    <a:pt x="283301" y="436739"/>
                  </a:lnTo>
                  <a:lnTo>
                    <a:pt x="283301" y="382145"/>
                  </a:lnTo>
                  <a:lnTo>
                    <a:pt x="166485" y="382145"/>
                  </a:lnTo>
                  <a:cubicBezTo>
                    <a:pt x="154983" y="382145"/>
                    <a:pt x="145638" y="372448"/>
                    <a:pt x="145638" y="360954"/>
                  </a:cubicBezTo>
                  <a:lnTo>
                    <a:pt x="145638" y="359158"/>
                  </a:lnTo>
                  <a:cubicBezTo>
                    <a:pt x="145638" y="347306"/>
                    <a:pt x="154983" y="337967"/>
                    <a:pt x="166485" y="337967"/>
                  </a:cubicBezTo>
                  <a:lnTo>
                    <a:pt x="282582" y="337967"/>
                  </a:lnTo>
                  <a:lnTo>
                    <a:pt x="282582" y="330784"/>
                  </a:lnTo>
                  <a:lnTo>
                    <a:pt x="185175" y="330784"/>
                  </a:lnTo>
                  <a:cubicBezTo>
                    <a:pt x="173314" y="330784"/>
                    <a:pt x="164328" y="321445"/>
                    <a:pt x="164328" y="309593"/>
                  </a:cubicBezTo>
                  <a:lnTo>
                    <a:pt x="164328" y="307797"/>
                  </a:lnTo>
                  <a:cubicBezTo>
                    <a:pt x="164328" y="296303"/>
                    <a:pt x="173314" y="286606"/>
                    <a:pt x="185175" y="286606"/>
                  </a:cubicBezTo>
                  <a:lnTo>
                    <a:pt x="282582" y="286606"/>
                  </a:lnTo>
                  <a:lnTo>
                    <a:pt x="282582" y="275112"/>
                  </a:lnTo>
                  <a:lnTo>
                    <a:pt x="283372" y="274279"/>
                  </a:lnTo>
                  <a:lnTo>
                    <a:pt x="245965" y="274279"/>
                  </a:lnTo>
                  <a:cubicBezTo>
                    <a:pt x="243813" y="274279"/>
                    <a:pt x="242020" y="272841"/>
                    <a:pt x="240944" y="271043"/>
                  </a:cubicBezTo>
                  <a:cubicBezTo>
                    <a:pt x="239150" y="269606"/>
                    <a:pt x="239150" y="267089"/>
                    <a:pt x="240226" y="265292"/>
                  </a:cubicBezTo>
                  <a:lnTo>
                    <a:pt x="281476" y="154214"/>
                  </a:lnTo>
                  <a:lnTo>
                    <a:pt x="264976" y="127254"/>
                  </a:lnTo>
                  <a:cubicBezTo>
                    <a:pt x="263542" y="125097"/>
                    <a:pt x="263542" y="122581"/>
                    <a:pt x="264618" y="120424"/>
                  </a:cubicBezTo>
                  <a:lnTo>
                    <a:pt x="269998" y="110718"/>
                  </a:lnTo>
                  <a:cubicBezTo>
                    <a:pt x="268205" y="110718"/>
                    <a:pt x="266411" y="109280"/>
                    <a:pt x="264976" y="107842"/>
                  </a:cubicBezTo>
                  <a:cubicBezTo>
                    <a:pt x="263542" y="106045"/>
                    <a:pt x="263542" y="103888"/>
                    <a:pt x="263900" y="102090"/>
                  </a:cubicBezTo>
                  <a:lnTo>
                    <a:pt x="274661" y="65784"/>
                  </a:lnTo>
                  <a:lnTo>
                    <a:pt x="275020" y="46372"/>
                  </a:lnTo>
                  <a:cubicBezTo>
                    <a:pt x="275020" y="16536"/>
                    <a:pt x="308379" y="0"/>
                    <a:pt x="33958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" name="Freeform 629">
              <a:extLst>
                <a:ext uri="{FF2B5EF4-FFF2-40B4-BE49-F238E27FC236}">
                  <a16:creationId xmlns:a16="http://schemas.microsoft.com/office/drawing/2014/main" id="{7BE68E25-684C-3A4B-B676-0C82940766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253" y="3621983"/>
              <a:ext cx="336501" cy="291537"/>
            </a:xfrm>
            <a:custGeom>
              <a:avLst/>
              <a:gdLst>
                <a:gd name="T0" fmla="*/ 13398 w 242577"/>
                <a:gd name="T1" fmla="*/ 1859 h 210160"/>
                <a:gd name="T2" fmla="*/ 146693 w 242577"/>
                <a:gd name="T3" fmla="*/ 116377 h 210160"/>
                <a:gd name="T4" fmla="*/ 279987 w 242577"/>
                <a:gd name="T5" fmla="*/ 1859 h 210160"/>
                <a:gd name="T6" fmla="*/ 291710 w 242577"/>
                <a:gd name="T7" fmla="*/ 2727 h 210160"/>
                <a:gd name="T8" fmla="*/ 290408 w 242577"/>
                <a:gd name="T9" fmla="*/ 14019 h 210160"/>
                <a:gd name="T10" fmla="*/ 158979 w 242577"/>
                <a:gd name="T11" fmla="*/ 126933 h 210160"/>
                <a:gd name="T12" fmla="*/ 290408 w 242577"/>
                <a:gd name="T13" fmla="*/ 239847 h 210160"/>
                <a:gd name="T14" fmla="*/ 291710 w 242577"/>
                <a:gd name="T15" fmla="*/ 251139 h 210160"/>
                <a:gd name="T16" fmla="*/ 285631 w 242577"/>
                <a:gd name="T17" fmla="*/ 254178 h 210160"/>
                <a:gd name="T18" fmla="*/ 279987 w 242577"/>
                <a:gd name="T19" fmla="*/ 252007 h 210160"/>
                <a:gd name="T20" fmla="*/ 146693 w 242577"/>
                <a:gd name="T21" fmla="*/ 137489 h 210160"/>
                <a:gd name="T22" fmla="*/ 13398 w 242577"/>
                <a:gd name="T23" fmla="*/ 252007 h 210160"/>
                <a:gd name="T24" fmla="*/ 8622 w 242577"/>
                <a:gd name="T25" fmla="*/ 254178 h 210160"/>
                <a:gd name="T26" fmla="*/ 1675 w 242577"/>
                <a:gd name="T27" fmla="*/ 251139 h 210160"/>
                <a:gd name="T28" fmla="*/ 2978 w 242577"/>
                <a:gd name="T29" fmla="*/ 239847 h 210160"/>
                <a:gd name="T30" fmla="*/ 134406 w 242577"/>
                <a:gd name="T31" fmla="*/ 126933 h 210160"/>
                <a:gd name="T32" fmla="*/ 2978 w 242577"/>
                <a:gd name="T33" fmla="*/ 14019 h 210160"/>
                <a:gd name="T34" fmla="*/ 1675 w 242577"/>
                <a:gd name="T35" fmla="*/ 2727 h 210160"/>
                <a:gd name="T36" fmla="*/ 13398 w 24257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160">
                  <a:moveTo>
                    <a:pt x="11078" y="1537"/>
                  </a:moveTo>
                  <a:lnTo>
                    <a:pt x="121289" y="96223"/>
                  </a:lnTo>
                  <a:lnTo>
                    <a:pt x="231500" y="1537"/>
                  </a:lnTo>
                  <a:cubicBezTo>
                    <a:pt x="234013" y="-618"/>
                    <a:pt x="238680" y="-618"/>
                    <a:pt x="241193" y="2255"/>
                  </a:cubicBezTo>
                  <a:cubicBezTo>
                    <a:pt x="243347" y="4768"/>
                    <a:pt x="242988" y="9436"/>
                    <a:pt x="240116" y="11591"/>
                  </a:cubicBezTo>
                  <a:lnTo>
                    <a:pt x="131448" y="104951"/>
                  </a:lnTo>
                  <a:lnTo>
                    <a:pt x="240116" y="198311"/>
                  </a:lnTo>
                  <a:cubicBezTo>
                    <a:pt x="242988" y="200465"/>
                    <a:pt x="243347" y="204415"/>
                    <a:pt x="241193" y="207647"/>
                  </a:cubicBezTo>
                  <a:cubicBezTo>
                    <a:pt x="239757" y="209083"/>
                    <a:pt x="237962" y="210160"/>
                    <a:pt x="236167" y="210160"/>
                  </a:cubicBezTo>
                  <a:cubicBezTo>
                    <a:pt x="234013" y="210160"/>
                    <a:pt x="232936" y="209442"/>
                    <a:pt x="231500" y="208365"/>
                  </a:cubicBezTo>
                  <a:lnTo>
                    <a:pt x="121289" y="113679"/>
                  </a:lnTo>
                  <a:lnTo>
                    <a:pt x="11078" y="208365"/>
                  </a:lnTo>
                  <a:cubicBezTo>
                    <a:pt x="9642" y="209442"/>
                    <a:pt x="7847" y="210160"/>
                    <a:pt x="7129" y="210160"/>
                  </a:cubicBezTo>
                  <a:cubicBezTo>
                    <a:pt x="4616" y="210160"/>
                    <a:pt x="2821" y="209083"/>
                    <a:pt x="1385" y="207647"/>
                  </a:cubicBezTo>
                  <a:cubicBezTo>
                    <a:pt x="-769" y="204415"/>
                    <a:pt x="-410" y="200465"/>
                    <a:pt x="2462" y="198311"/>
                  </a:cubicBezTo>
                  <a:lnTo>
                    <a:pt x="111130" y="104951"/>
                  </a:lnTo>
                  <a:lnTo>
                    <a:pt x="2462" y="11591"/>
                  </a:lnTo>
                  <a:cubicBezTo>
                    <a:pt x="-410" y="9436"/>
                    <a:pt x="-769" y="4768"/>
                    <a:pt x="1385" y="2255"/>
                  </a:cubicBezTo>
                  <a:cubicBezTo>
                    <a:pt x="4257" y="-618"/>
                    <a:pt x="7847" y="-618"/>
                    <a:pt x="11078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2" name="Freeform 608">
              <a:extLst>
                <a:ext uri="{FF2B5EF4-FFF2-40B4-BE49-F238E27FC236}">
                  <a16:creationId xmlns:a16="http://schemas.microsoft.com/office/drawing/2014/main" id="{10715FD9-8E4D-3E40-A236-986F644557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026" y="2134637"/>
              <a:ext cx="254954" cy="607307"/>
            </a:xfrm>
            <a:custGeom>
              <a:avLst/>
              <a:gdLst>
                <a:gd name="T0" fmla="*/ 112757 w 183791"/>
                <a:gd name="T1" fmla="*/ 16071 h 437789"/>
                <a:gd name="T2" fmla="*/ 53043 w 183791"/>
                <a:gd name="T3" fmla="*/ 132479 h 437789"/>
                <a:gd name="T4" fmla="*/ 112757 w 183791"/>
                <a:gd name="T5" fmla="*/ 248454 h 437789"/>
                <a:gd name="T6" fmla="*/ 171598 w 183791"/>
                <a:gd name="T7" fmla="*/ 132479 h 437789"/>
                <a:gd name="T8" fmla="*/ 112757 w 183791"/>
                <a:gd name="T9" fmla="*/ 16071 h 437789"/>
                <a:gd name="T10" fmla="*/ 112757 w 183791"/>
                <a:gd name="T11" fmla="*/ 0 h 437789"/>
                <a:gd name="T12" fmla="*/ 187725 w 183791"/>
                <a:gd name="T13" fmla="*/ 132479 h 437789"/>
                <a:gd name="T14" fmla="*/ 165932 w 183791"/>
                <a:gd name="T15" fmla="*/ 226193 h 437789"/>
                <a:gd name="T16" fmla="*/ 128134 w 183791"/>
                <a:gd name="T17" fmla="*/ 253440 h 437789"/>
                <a:gd name="T18" fmla="*/ 213603 w 183791"/>
                <a:gd name="T19" fmla="*/ 253440 h 437789"/>
                <a:gd name="T20" fmla="*/ 222286 w 183791"/>
                <a:gd name="T21" fmla="*/ 261625 h 437789"/>
                <a:gd name="T22" fmla="*/ 213603 w 183791"/>
                <a:gd name="T23" fmla="*/ 270266 h 437789"/>
                <a:gd name="T24" fmla="*/ 122425 w 183791"/>
                <a:gd name="T25" fmla="*/ 270266 h 437789"/>
                <a:gd name="T26" fmla="*/ 122425 w 183791"/>
                <a:gd name="T27" fmla="*/ 522058 h 437789"/>
                <a:gd name="T28" fmla="*/ 114241 w 183791"/>
                <a:gd name="T29" fmla="*/ 529483 h 437789"/>
                <a:gd name="T30" fmla="*/ 105601 w 183791"/>
                <a:gd name="T31" fmla="*/ 522058 h 437789"/>
                <a:gd name="T32" fmla="*/ 105601 w 183791"/>
                <a:gd name="T33" fmla="*/ 270266 h 437789"/>
                <a:gd name="T34" fmla="*/ 7814 w 183791"/>
                <a:gd name="T35" fmla="*/ 270266 h 437789"/>
                <a:gd name="T36" fmla="*/ 0 w 183791"/>
                <a:gd name="T37" fmla="*/ 261625 h 437789"/>
                <a:gd name="T38" fmla="*/ 7814 w 183791"/>
                <a:gd name="T39" fmla="*/ 253440 h 437789"/>
                <a:gd name="T40" fmla="*/ 97047 w 183791"/>
                <a:gd name="T41" fmla="*/ 253440 h 437789"/>
                <a:gd name="T42" fmla="*/ 58437 w 183791"/>
                <a:gd name="T43" fmla="*/ 226193 h 437789"/>
                <a:gd name="T44" fmla="*/ 36481 w 183791"/>
                <a:gd name="T45" fmla="*/ 132479 h 437789"/>
                <a:gd name="T46" fmla="*/ 112757 w 183791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89">
                  <a:moveTo>
                    <a:pt x="93230" y="13288"/>
                  </a:moveTo>
                  <a:cubicBezTo>
                    <a:pt x="65840" y="13288"/>
                    <a:pt x="43857" y="57462"/>
                    <a:pt x="43857" y="109537"/>
                  </a:cubicBezTo>
                  <a:cubicBezTo>
                    <a:pt x="43857" y="161253"/>
                    <a:pt x="65840" y="205428"/>
                    <a:pt x="93230" y="205428"/>
                  </a:cubicBezTo>
                  <a:cubicBezTo>
                    <a:pt x="119537" y="205428"/>
                    <a:pt x="141881" y="161253"/>
                    <a:pt x="141881" y="109537"/>
                  </a:cubicBezTo>
                  <a:cubicBezTo>
                    <a:pt x="141881" y="57462"/>
                    <a:pt x="119537" y="13288"/>
                    <a:pt x="93230" y="13288"/>
                  </a:cubicBezTo>
                  <a:close/>
                  <a:moveTo>
                    <a:pt x="93230" y="0"/>
                  </a:moveTo>
                  <a:cubicBezTo>
                    <a:pt x="127826" y="0"/>
                    <a:pt x="155215" y="47765"/>
                    <a:pt x="155215" y="109537"/>
                  </a:cubicBezTo>
                  <a:cubicBezTo>
                    <a:pt x="155215" y="140064"/>
                    <a:pt x="148367" y="167359"/>
                    <a:pt x="137196" y="187022"/>
                  </a:cubicBezTo>
                  <a:lnTo>
                    <a:pt x="105944" y="209550"/>
                  </a:lnTo>
                  <a:lnTo>
                    <a:pt x="176612" y="209550"/>
                  </a:lnTo>
                  <a:cubicBezTo>
                    <a:pt x="180560" y="209550"/>
                    <a:pt x="183791" y="212182"/>
                    <a:pt x="183791" y="216318"/>
                  </a:cubicBezTo>
                  <a:cubicBezTo>
                    <a:pt x="183791" y="220454"/>
                    <a:pt x="180560" y="223462"/>
                    <a:pt x="176612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0" y="437789"/>
                    <a:pt x="94457" y="437789"/>
                  </a:cubicBezTo>
                  <a:cubicBezTo>
                    <a:pt x="89945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6461" y="223462"/>
                  </a:lnTo>
                  <a:cubicBezTo>
                    <a:pt x="2872" y="223462"/>
                    <a:pt x="0" y="220454"/>
                    <a:pt x="0" y="216318"/>
                  </a:cubicBezTo>
                  <a:cubicBezTo>
                    <a:pt x="0" y="212182"/>
                    <a:pt x="2872" y="209550"/>
                    <a:pt x="6461" y="209550"/>
                  </a:cubicBezTo>
                  <a:lnTo>
                    <a:pt x="80241" y="209550"/>
                  </a:lnTo>
                  <a:lnTo>
                    <a:pt x="48317" y="187022"/>
                  </a:lnTo>
                  <a:cubicBezTo>
                    <a:pt x="37010" y="167359"/>
                    <a:pt x="30163" y="140064"/>
                    <a:pt x="30163" y="109537"/>
                  </a:cubicBezTo>
                  <a:cubicBezTo>
                    <a:pt x="30163" y="47765"/>
                    <a:pt x="57552" y="0"/>
                    <a:pt x="93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3" name="Freeform 522">
              <a:extLst>
                <a:ext uri="{FF2B5EF4-FFF2-40B4-BE49-F238E27FC236}">
                  <a16:creationId xmlns:a16="http://schemas.microsoft.com/office/drawing/2014/main" id="{9A99BD77-8494-A644-8B22-683DC5DA11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7770" y="852954"/>
              <a:ext cx="275912" cy="525826"/>
            </a:xfrm>
            <a:custGeom>
              <a:avLst/>
              <a:gdLst>
                <a:gd name="T0" fmla="*/ 121480 w 198900"/>
                <a:gd name="T1" fmla="*/ 0 h 379051"/>
                <a:gd name="T2" fmla="*/ 202424 w 198900"/>
                <a:gd name="T3" fmla="*/ 172285 h 379051"/>
                <a:gd name="T4" fmla="*/ 193509 w 198900"/>
                <a:gd name="T5" fmla="*/ 248910 h 379051"/>
                <a:gd name="T6" fmla="*/ 172039 w 198900"/>
                <a:gd name="T7" fmla="*/ 305281 h 379051"/>
                <a:gd name="T8" fmla="*/ 232527 w 198900"/>
                <a:gd name="T9" fmla="*/ 305281 h 379051"/>
                <a:gd name="T10" fmla="*/ 239515 w 198900"/>
                <a:gd name="T11" fmla="*/ 307906 h 379051"/>
                <a:gd name="T12" fmla="*/ 240388 w 198900"/>
                <a:gd name="T13" fmla="*/ 315346 h 379051"/>
                <a:gd name="T14" fmla="*/ 200645 w 198900"/>
                <a:gd name="T15" fmla="*/ 452317 h 379051"/>
                <a:gd name="T16" fmla="*/ 193657 w 198900"/>
                <a:gd name="T17" fmla="*/ 458443 h 379051"/>
                <a:gd name="T18" fmla="*/ 192347 w 198900"/>
                <a:gd name="T19" fmla="*/ 458443 h 379051"/>
                <a:gd name="T20" fmla="*/ 185796 w 198900"/>
                <a:gd name="T21" fmla="*/ 454067 h 379051"/>
                <a:gd name="T22" fmla="*/ 166143 w 198900"/>
                <a:gd name="T23" fmla="*/ 415121 h 379051"/>
                <a:gd name="T24" fmla="*/ 152603 w 198900"/>
                <a:gd name="T25" fmla="*/ 422998 h 379051"/>
                <a:gd name="T26" fmla="*/ 141686 w 198900"/>
                <a:gd name="T27" fmla="*/ 419496 h 379051"/>
                <a:gd name="T28" fmla="*/ 144305 w 198900"/>
                <a:gd name="T29" fmla="*/ 408119 h 379051"/>
                <a:gd name="T30" fmla="*/ 165706 w 198900"/>
                <a:gd name="T31" fmla="*/ 396303 h 379051"/>
                <a:gd name="T32" fmla="*/ 172257 w 198900"/>
                <a:gd name="T33" fmla="*/ 395866 h 379051"/>
                <a:gd name="T34" fmla="*/ 176624 w 198900"/>
                <a:gd name="T35" fmla="*/ 399804 h 379051"/>
                <a:gd name="T36" fmla="*/ 190600 w 198900"/>
                <a:gd name="T37" fmla="*/ 427811 h 379051"/>
                <a:gd name="T38" fmla="*/ 221608 w 198900"/>
                <a:gd name="T39" fmla="*/ 321473 h 379051"/>
                <a:gd name="T40" fmla="*/ 158718 w 198900"/>
                <a:gd name="T41" fmla="*/ 321473 h 379051"/>
                <a:gd name="T42" fmla="*/ 150420 w 198900"/>
                <a:gd name="T43" fmla="*/ 313158 h 379051"/>
                <a:gd name="T44" fmla="*/ 155358 w 198900"/>
                <a:gd name="T45" fmla="*/ 308470 h 379051"/>
                <a:gd name="T46" fmla="*/ 154295 w 198900"/>
                <a:gd name="T47" fmla="*/ 304543 h 379051"/>
                <a:gd name="T48" fmla="*/ 186235 w 198900"/>
                <a:gd name="T49" fmla="*/ 172285 h 379051"/>
                <a:gd name="T50" fmla="*/ 121480 w 198900"/>
                <a:gd name="T51" fmla="*/ 16098 h 379051"/>
                <a:gd name="T52" fmla="*/ 56725 w 198900"/>
                <a:gd name="T53" fmla="*/ 172285 h 379051"/>
                <a:gd name="T54" fmla="*/ 90854 w 198900"/>
                <a:gd name="T55" fmla="*/ 307590 h 379051"/>
                <a:gd name="T56" fmla="*/ 89957 w 198900"/>
                <a:gd name="T57" fmla="*/ 312040 h 379051"/>
                <a:gd name="T58" fmla="*/ 91068 w 198900"/>
                <a:gd name="T59" fmla="*/ 313158 h 379051"/>
                <a:gd name="T60" fmla="*/ 89371 w 198900"/>
                <a:gd name="T61" fmla="*/ 314961 h 379051"/>
                <a:gd name="T62" fmla="*/ 88666 w 198900"/>
                <a:gd name="T63" fmla="*/ 318466 h 379051"/>
                <a:gd name="T64" fmla="*/ 84735 w 198900"/>
                <a:gd name="T65" fmla="*/ 319887 h 379051"/>
                <a:gd name="T66" fmla="*/ 83243 w 198900"/>
                <a:gd name="T67" fmla="*/ 321473 h 379051"/>
                <a:gd name="T68" fmla="*/ 18905 w 198900"/>
                <a:gd name="T69" fmla="*/ 321473 h 379051"/>
                <a:gd name="T70" fmla="*/ 55420 w 198900"/>
                <a:gd name="T71" fmla="*/ 447941 h 379051"/>
                <a:gd name="T72" fmla="*/ 50204 w 198900"/>
                <a:gd name="T73" fmla="*/ 458005 h 379051"/>
                <a:gd name="T74" fmla="*/ 47595 w 198900"/>
                <a:gd name="T75" fmla="*/ 458443 h 379051"/>
                <a:gd name="T76" fmla="*/ 40206 w 198900"/>
                <a:gd name="T77" fmla="*/ 452317 h 379051"/>
                <a:gd name="T78" fmla="*/ 646 w 198900"/>
                <a:gd name="T79" fmla="*/ 315346 h 379051"/>
                <a:gd name="T80" fmla="*/ 1515 w 198900"/>
                <a:gd name="T81" fmla="*/ 307906 h 379051"/>
                <a:gd name="T82" fmla="*/ 8471 w 198900"/>
                <a:gd name="T83" fmla="*/ 305281 h 379051"/>
                <a:gd name="T84" fmla="*/ 72367 w 198900"/>
                <a:gd name="T85" fmla="*/ 305281 h 379051"/>
                <a:gd name="T86" fmla="*/ 49944 w 198900"/>
                <a:gd name="T87" fmla="*/ 253151 h 379051"/>
                <a:gd name="T88" fmla="*/ 39661 w 198900"/>
                <a:gd name="T89" fmla="*/ 172285 h 379051"/>
                <a:gd name="T90" fmla="*/ 121480 w 198900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900" h="379051">
                  <a:moveTo>
                    <a:pt x="100443" y="0"/>
                  </a:moveTo>
                  <a:cubicBezTo>
                    <a:pt x="138428" y="0"/>
                    <a:pt x="167369" y="62591"/>
                    <a:pt x="167369" y="142449"/>
                  </a:cubicBezTo>
                  <a:cubicBezTo>
                    <a:pt x="167369" y="163672"/>
                    <a:pt x="164747" y="185615"/>
                    <a:pt x="159998" y="205804"/>
                  </a:cubicBezTo>
                  <a:lnTo>
                    <a:pt x="142246" y="252413"/>
                  </a:lnTo>
                  <a:lnTo>
                    <a:pt x="192259" y="252413"/>
                  </a:lnTo>
                  <a:cubicBezTo>
                    <a:pt x="194787" y="252413"/>
                    <a:pt x="196592" y="252775"/>
                    <a:pt x="198037" y="254584"/>
                  </a:cubicBezTo>
                  <a:cubicBezTo>
                    <a:pt x="198759" y="256755"/>
                    <a:pt x="199120" y="258926"/>
                    <a:pt x="198759" y="260735"/>
                  </a:cubicBezTo>
                  <a:lnTo>
                    <a:pt x="165898" y="373986"/>
                  </a:lnTo>
                  <a:cubicBezTo>
                    <a:pt x="165176" y="376880"/>
                    <a:pt x="162648" y="378689"/>
                    <a:pt x="160120" y="379051"/>
                  </a:cubicBezTo>
                  <a:cubicBezTo>
                    <a:pt x="160120" y="379051"/>
                    <a:pt x="159398" y="379051"/>
                    <a:pt x="159037" y="379051"/>
                  </a:cubicBezTo>
                  <a:cubicBezTo>
                    <a:pt x="156870" y="379051"/>
                    <a:pt x="154343" y="377242"/>
                    <a:pt x="153621" y="375433"/>
                  </a:cubicBezTo>
                  <a:lnTo>
                    <a:pt x="137371" y="343231"/>
                  </a:lnTo>
                  <a:lnTo>
                    <a:pt x="126176" y="349744"/>
                  </a:lnTo>
                  <a:cubicBezTo>
                    <a:pt x="122926" y="351553"/>
                    <a:pt x="118954" y="350105"/>
                    <a:pt x="117149" y="346849"/>
                  </a:cubicBezTo>
                  <a:cubicBezTo>
                    <a:pt x="115343" y="343593"/>
                    <a:pt x="116065" y="339251"/>
                    <a:pt x="119315" y="337442"/>
                  </a:cubicBezTo>
                  <a:lnTo>
                    <a:pt x="137010" y="327672"/>
                  </a:lnTo>
                  <a:cubicBezTo>
                    <a:pt x="138815" y="326949"/>
                    <a:pt x="140621" y="326949"/>
                    <a:pt x="142426" y="327311"/>
                  </a:cubicBezTo>
                  <a:cubicBezTo>
                    <a:pt x="144232" y="327672"/>
                    <a:pt x="145315" y="328758"/>
                    <a:pt x="146037" y="330567"/>
                  </a:cubicBezTo>
                  <a:lnTo>
                    <a:pt x="157593" y="353724"/>
                  </a:lnTo>
                  <a:lnTo>
                    <a:pt x="183231" y="265801"/>
                  </a:lnTo>
                  <a:lnTo>
                    <a:pt x="131232" y="265801"/>
                  </a:lnTo>
                  <a:cubicBezTo>
                    <a:pt x="127621" y="265801"/>
                    <a:pt x="124371" y="262906"/>
                    <a:pt x="124371" y="258926"/>
                  </a:cubicBezTo>
                  <a:lnTo>
                    <a:pt x="128454" y="255050"/>
                  </a:lnTo>
                  <a:lnTo>
                    <a:pt x="127575" y="251803"/>
                  </a:lnTo>
                  <a:cubicBezTo>
                    <a:pt x="143855" y="225184"/>
                    <a:pt x="153984" y="182377"/>
                    <a:pt x="153984" y="142449"/>
                  </a:cubicBezTo>
                  <a:cubicBezTo>
                    <a:pt x="153984" y="65109"/>
                    <a:pt x="126490" y="13310"/>
                    <a:pt x="100443" y="13310"/>
                  </a:cubicBezTo>
                  <a:cubicBezTo>
                    <a:pt x="74396" y="13310"/>
                    <a:pt x="46902" y="65109"/>
                    <a:pt x="46902" y="142449"/>
                  </a:cubicBezTo>
                  <a:cubicBezTo>
                    <a:pt x="46902" y="186694"/>
                    <a:pt x="57393" y="228781"/>
                    <a:pt x="75120" y="254322"/>
                  </a:cubicBezTo>
                  <a:lnTo>
                    <a:pt x="74379" y="258002"/>
                  </a:lnTo>
                  <a:lnTo>
                    <a:pt x="75297" y="258926"/>
                  </a:lnTo>
                  <a:lnTo>
                    <a:pt x="73894" y="260417"/>
                  </a:lnTo>
                  <a:lnTo>
                    <a:pt x="73311" y="263315"/>
                  </a:lnTo>
                  <a:lnTo>
                    <a:pt x="70061" y="264490"/>
                  </a:lnTo>
                  <a:lnTo>
                    <a:pt x="68827" y="265801"/>
                  </a:lnTo>
                  <a:lnTo>
                    <a:pt x="15631" y="265801"/>
                  </a:lnTo>
                  <a:lnTo>
                    <a:pt x="45823" y="370368"/>
                  </a:lnTo>
                  <a:cubicBezTo>
                    <a:pt x="47261" y="373986"/>
                    <a:pt x="45104" y="377604"/>
                    <a:pt x="41510" y="378689"/>
                  </a:cubicBezTo>
                  <a:cubicBezTo>
                    <a:pt x="40791" y="378689"/>
                    <a:pt x="40072" y="379051"/>
                    <a:pt x="39353" y="379051"/>
                  </a:cubicBezTo>
                  <a:cubicBezTo>
                    <a:pt x="36837" y="379051"/>
                    <a:pt x="33962" y="377242"/>
                    <a:pt x="33243" y="373986"/>
                  </a:cubicBezTo>
                  <a:lnTo>
                    <a:pt x="534" y="260735"/>
                  </a:lnTo>
                  <a:cubicBezTo>
                    <a:pt x="-544" y="258926"/>
                    <a:pt x="175" y="256755"/>
                    <a:pt x="1253" y="254584"/>
                  </a:cubicBezTo>
                  <a:cubicBezTo>
                    <a:pt x="2691" y="252775"/>
                    <a:pt x="4488" y="252413"/>
                    <a:pt x="7004" y="252413"/>
                  </a:cubicBezTo>
                  <a:lnTo>
                    <a:pt x="59835" y="252413"/>
                  </a:lnTo>
                  <a:lnTo>
                    <a:pt x="41295" y="209311"/>
                  </a:lnTo>
                  <a:cubicBezTo>
                    <a:pt x="35868" y="188673"/>
                    <a:pt x="32793" y="165651"/>
                    <a:pt x="32793" y="142449"/>
                  </a:cubicBezTo>
                  <a:cubicBezTo>
                    <a:pt x="32793" y="62591"/>
                    <a:pt x="62458" y="0"/>
                    <a:pt x="100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4" name="Freeform 542">
              <a:extLst>
                <a:ext uri="{FF2B5EF4-FFF2-40B4-BE49-F238E27FC236}">
                  <a16:creationId xmlns:a16="http://schemas.microsoft.com/office/drawing/2014/main" id="{38851363-EE58-9A43-9478-E592D87070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1882" y="1658960"/>
              <a:ext cx="549663" cy="194932"/>
            </a:xfrm>
            <a:custGeom>
              <a:avLst/>
              <a:gdLst>
                <a:gd name="T0" fmla="*/ 149281 w 396241"/>
                <a:gd name="T1" fmla="*/ 23804 h 140520"/>
                <a:gd name="T2" fmla="*/ 94030 w 396241"/>
                <a:gd name="T3" fmla="*/ 73485 h 140520"/>
                <a:gd name="T4" fmla="*/ 149281 w 396241"/>
                <a:gd name="T5" fmla="*/ 123166 h 140520"/>
                <a:gd name="T6" fmla="*/ 204966 w 396241"/>
                <a:gd name="T7" fmla="*/ 73485 h 140520"/>
                <a:gd name="T8" fmla="*/ 149281 w 396241"/>
                <a:gd name="T9" fmla="*/ 23804 h 140520"/>
                <a:gd name="T10" fmla="*/ 157968 w 396241"/>
                <a:gd name="T11" fmla="*/ 0 h 140520"/>
                <a:gd name="T12" fmla="*/ 418065 w 396241"/>
                <a:gd name="T13" fmla="*/ 112723 h 140520"/>
                <a:gd name="T14" fmla="*/ 475043 w 396241"/>
                <a:gd name="T15" fmla="*/ 150008 h 140520"/>
                <a:gd name="T16" fmla="*/ 478088 w 396241"/>
                <a:gd name="T17" fmla="*/ 161281 h 140520"/>
                <a:gd name="T18" fmla="*/ 467215 w 396241"/>
                <a:gd name="T19" fmla="*/ 164316 h 140520"/>
                <a:gd name="T20" fmla="*/ 408931 w 396241"/>
                <a:gd name="T21" fmla="*/ 126597 h 140520"/>
                <a:gd name="T22" fmla="*/ 225623 w 396241"/>
                <a:gd name="T23" fmla="*/ 27158 h 140520"/>
                <a:gd name="T24" fmla="*/ 191566 w 396241"/>
                <a:gd name="T25" fmla="*/ 21780 h 140520"/>
                <a:gd name="T26" fmla="*/ 200019 w 396241"/>
                <a:gd name="T27" fmla="*/ 27018 h 140520"/>
                <a:gd name="T28" fmla="*/ 221063 w 396241"/>
                <a:gd name="T29" fmla="*/ 73485 h 140520"/>
                <a:gd name="T30" fmla="*/ 149281 w 396241"/>
                <a:gd name="T31" fmla="*/ 139725 h 140520"/>
                <a:gd name="T32" fmla="*/ 77498 w 396241"/>
                <a:gd name="T33" fmla="*/ 73485 h 140520"/>
                <a:gd name="T34" fmla="*/ 98707 w 396241"/>
                <a:gd name="T35" fmla="*/ 27018 h 140520"/>
                <a:gd name="T36" fmla="*/ 107769 w 396241"/>
                <a:gd name="T37" fmla="*/ 21407 h 140520"/>
                <a:gd name="T38" fmla="*/ 103771 w 396241"/>
                <a:gd name="T39" fmla="*/ 21799 h 140520"/>
                <a:gd name="T40" fmla="*/ 16611 w 396241"/>
                <a:gd name="T41" fmla="*/ 84109 h 140520"/>
                <a:gd name="T42" fmla="*/ 47927 w 396241"/>
                <a:gd name="T43" fmla="*/ 134401 h 140520"/>
                <a:gd name="T44" fmla="*/ 339341 w 396241"/>
                <a:gd name="T45" fmla="*/ 116192 h 140520"/>
                <a:gd name="T46" fmla="*/ 351085 w 396241"/>
                <a:gd name="T47" fmla="*/ 117926 h 140520"/>
                <a:gd name="T48" fmla="*/ 349344 w 396241"/>
                <a:gd name="T49" fmla="*/ 128764 h 140520"/>
                <a:gd name="T50" fmla="*/ 154489 w 396241"/>
                <a:gd name="T51" fmla="*/ 169952 h 140520"/>
                <a:gd name="T52" fmla="*/ 40533 w 396241"/>
                <a:gd name="T53" fmla="*/ 148708 h 140520"/>
                <a:gd name="T54" fmla="*/ 83 w 396241"/>
                <a:gd name="T55" fmla="*/ 83676 h 140520"/>
                <a:gd name="T56" fmla="*/ 157968 w 396241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241" h="140520">
                  <a:moveTo>
                    <a:pt x="123429" y="19682"/>
                  </a:moveTo>
                  <a:cubicBezTo>
                    <a:pt x="98249" y="19682"/>
                    <a:pt x="77746" y="38058"/>
                    <a:pt x="77746" y="60759"/>
                  </a:cubicBezTo>
                  <a:cubicBezTo>
                    <a:pt x="77746" y="83099"/>
                    <a:pt x="98249" y="101836"/>
                    <a:pt x="123429" y="101836"/>
                  </a:cubicBezTo>
                  <a:cubicBezTo>
                    <a:pt x="148249" y="101836"/>
                    <a:pt x="169471" y="83099"/>
                    <a:pt x="169471" y="60759"/>
                  </a:cubicBezTo>
                  <a:cubicBezTo>
                    <a:pt x="169471" y="38058"/>
                    <a:pt x="148249" y="19682"/>
                    <a:pt x="123429" y="19682"/>
                  </a:cubicBezTo>
                  <a:close/>
                  <a:moveTo>
                    <a:pt x="130612" y="0"/>
                  </a:moveTo>
                  <a:cubicBezTo>
                    <a:pt x="209369" y="0"/>
                    <a:pt x="288127" y="53770"/>
                    <a:pt x="345666" y="93202"/>
                  </a:cubicBezTo>
                  <a:cubicBezTo>
                    <a:pt x="364007" y="106107"/>
                    <a:pt x="379831" y="116861"/>
                    <a:pt x="392777" y="124030"/>
                  </a:cubicBezTo>
                  <a:cubicBezTo>
                    <a:pt x="396373" y="125823"/>
                    <a:pt x="397093" y="130124"/>
                    <a:pt x="395294" y="133351"/>
                  </a:cubicBezTo>
                  <a:cubicBezTo>
                    <a:pt x="393496" y="136577"/>
                    <a:pt x="389540" y="137652"/>
                    <a:pt x="386304" y="135860"/>
                  </a:cubicBezTo>
                  <a:cubicBezTo>
                    <a:pt x="372998" y="128332"/>
                    <a:pt x="356815" y="117219"/>
                    <a:pt x="338114" y="104673"/>
                  </a:cubicBezTo>
                  <a:cubicBezTo>
                    <a:pt x="296038" y="75906"/>
                    <a:pt x="242230" y="39073"/>
                    <a:pt x="186550" y="22455"/>
                  </a:cubicBezTo>
                  <a:lnTo>
                    <a:pt x="158391" y="18008"/>
                  </a:lnTo>
                  <a:lnTo>
                    <a:pt x="165380" y="22339"/>
                  </a:lnTo>
                  <a:cubicBezTo>
                    <a:pt x="176126" y="32203"/>
                    <a:pt x="182780" y="45806"/>
                    <a:pt x="182780" y="60759"/>
                  </a:cubicBezTo>
                  <a:cubicBezTo>
                    <a:pt x="182780" y="91026"/>
                    <a:pt x="156162" y="115528"/>
                    <a:pt x="123429" y="115528"/>
                  </a:cubicBezTo>
                  <a:cubicBezTo>
                    <a:pt x="91055" y="115528"/>
                    <a:pt x="64077" y="91026"/>
                    <a:pt x="64077" y="60759"/>
                  </a:cubicBezTo>
                  <a:cubicBezTo>
                    <a:pt x="64077" y="45806"/>
                    <a:pt x="70822" y="32203"/>
                    <a:pt x="81613" y="22339"/>
                  </a:cubicBezTo>
                  <a:lnTo>
                    <a:pt x="89106" y="17700"/>
                  </a:lnTo>
                  <a:lnTo>
                    <a:pt x="85800" y="18024"/>
                  </a:lnTo>
                  <a:cubicBezTo>
                    <a:pt x="44280" y="26527"/>
                    <a:pt x="14544" y="46422"/>
                    <a:pt x="13734" y="69543"/>
                  </a:cubicBezTo>
                  <a:cubicBezTo>
                    <a:pt x="13015" y="87825"/>
                    <a:pt x="21286" y="101447"/>
                    <a:pt x="39627" y="111126"/>
                  </a:cubicBezTo>
                  <a:cubicBezTo>
                    <a:pt x="102921" y="144105"/>
                    <a:pt x="251445" y="117219"/>
                    <a:pt x="280575" y="96070"/>
                  </a:cubicBezTo>
                  <a:cubicBezTo>
                    <a:pt x="283811" y="93202"/>
                    <a:pt x="287767" y="94277"/>
                    <a:pt x="290285" y="97504"/>
                  </a:cubicBezTo>
                  <a:cubicBezTo>
                    <a:pt x="292442" y="100371"/>
                    <a:pt x="291363" y="104673"/>
                    <a:pt x="288846" y="106465"/>
                  </a:cubicBezTo>
                  <a:cubicBezTo>
                    <a:pt x="265471" y="124030"/>
                    <a:pt x="193546" y="140520"/>
                    <a:pt x="127735" y="140520"/>
                  </a:cubicBezTo>
                  <a:cubicBezTo>
                    <a:pt x="92132" y="140520"/>
                    <a:pt x="56889" y="135143"/>
                    <a:pt x="33514" y="122955"/>
                  </a:cubicBezTo>
                  <a:cubicBezTo>
                    <a:pt x="10498" y="110767"/>
                    <a:pt x="-1010" y="92485"/>
                    <a:pt x="69" y="69185"/>
                  </a:cubicBezTo>
                  <a:cubicBezTo>
                    <a:pt x="1507" y="30470"/>
                    <a:pt x="5904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5" name="Freeform 517">
              <a:extLst>
                <a:ext uri="{FF2B5EF4-FFF2-40B4-BE49-F238E27FC236}">
                  <a16:creationId xmlns:a16="http://schemas.microsoft.com/office/drawing/2014/main" id="{37EE2F5B-BFDA-EA43-901A-311FB7CFC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9918" y="153806"/>
              <a:ext cx="552809" cy="421168"/>
            </a:xfrm>
            <a:custGeom>
              <a:avLst/>
              <a:gdLst/>
              <a:ahLst/>
              <a:cxnLst/>
              <a:rect l="0" t="0" r="r" b="b"/>
              <a:pathLst>
                <a:path w="398509" h="303607">
                  <a:moveTo>
                    <a:pt x="129417" y="102950"/>
                  </a:moveTo>
                  <a:cubicBezTo>
                    <a:pt x="160058" y="125854"/>
                    <a:pt x="314704" y="148031"/>
                    <a:pt x="352555" y="105859"/>
                  </a:cubicBezTo>
                  <a:cubicBezTo>
                    <a:pt x="354718" y="102587"/>
                    <a:pt x="359043" y="102587"/>
                    <a:pt x="361927" y="105495"/>
                  </a:cubicBezTo>
                  <a:cubicBezTo>
                    <a:pt x="364451" y="107676"/>
                    <a:pt x="365172" y="112039"/>
                    <a:pt x="362288" y="114584"/>
                  </a:cubicBezTo>
                  <a:cubicBezTo>
                    <a:pt x="353096" y="125127"/>
                    <a:pt x="338586" y="132398"/>
                    <a:pt x="321148" y="137033"/>
                  </a:cubicBezTo>
                  <a:lnTo>
                    <a:pt x="264870" y="143393"/>
                  </a:lnTo>
                  <a:lnTo>
                    <a:pt x="265366" y="143950"/>
                  </a:lnTo>
                  <a:lnTo>
                    <a:pt x="266174" y="144075"/>
                  </a:lnTo>
                  <a:lnTo>
                    <a:pt x="266075" y="144745"/>
                  </a:lnTo>
                  <a:lnTo>
                    <a:pt x="268674" y="147662"/>
                  </a:lnTo>
                  <a:cubicBezTo>
                    <a:pt x="267960" y="154146"/>
                    <a:pt x="272597" y="160630"/>
                    <a:pt x="279017" y="163151"/>
                  </a:cubicBezTo>
                  <a:cubicBezTo>
                    <a:pt x="285080" y="166033"/>
                    <a:pt x="292570" y="166393"/>
                    <a:pt x="300773" y="163872"/>
                  </a:cubicBezTo>
                  <a:cubicBezTo>
                    <a:pt x="308976" y="160990"/>
                    <a:pt x="316823" y="156307"/>
                    <a:pt x="324669" y="151624"/>
                  </a:cubicBezTo>
                  <a:cubicBezTo>
                    <a:pt x="327523" y="150543"/>
                    <a:pt x="331089" y="150904"/>
                    <a:pt x="333229" y="153785"/>
                  </a:cubicBezTo>
                  <a:cubicBezTo>
                    <a:pt x="335012" y="155947"/>
                    <a:pt x="335012" y="159909"/>
                    <a:pt x="332873" y="162431"/>
                  </a:cubicBezTo>
                  <a:cubicBezTo>
                    <a:pt x="305410" y="192690"/>
                    <a:pt x="286863" y="230873"/>
                    <a:pt x="279373" y="271579"/>
                  </a:cubicBezTo>
                  <a:cubicBezTo>
                    <a:pt x="279017" y="274461"/>
                    <a:pt x="275807" y="276622"/>
                    <a:pt x="272597" y="276622"/>
                  </a:cubicBezTo>
                  <a:cubicBezTo>
                    <a:pt x="272597" y="276622"/>
                    <a:pt x="272240" y="276622"/>
                    <a:pt x="271884" y="276622"/>
                  </a:cubicBezTo>
                  <a:cubicBezTo>
                    <a:pt x="267960" y="276262"/>
                    <a:pt x="265464" y="272299"/>
                    <a:pt x="266177" y="268697"/>
                  </a:cubicBezTo>
                  <a:cubicBezTo>
                    <a:pt x="272240" y="235916"/>
                    <a:pt x="285437" y="204217"/>
                    <a:pt x="304696" y="176840"/>
                  </a:cubicBezTo>
                  <a:cubicBezTo>
                    <a:pt x="293283" y="179722"/>
                    <a:pt x="282227" y="179722"/>
                    <a:pt x="272953" y="175399"/>
                  </a:cubicBezTo>
                  <a:cubicBezTo>
                    <a:pt x="267425" y="172877"/>
                    <a:pt x="262789" y="168555"/>
                    <a:pt x="259579" y="163421"/>
                  </a:cubicBezTo>
                  <a:lnTo>
                    <a:pt x="258241" y="158743"/>
                  </a:lnTo>
                  <a:lnTo>
                    <a:pt x="130083" y="255494"/>
                  </a:lnTo>
                  <a:cubicBezTo>
                    <a:pt x="112801" y="268879"/>
                    <a:pt x="94440" y="282264"/>
                    <a:pt x="74638" y="293117"/>
                  </a:cubicBezTo>
                  <a:cubicBezTo>
                    <a:pt x="65997" y="297819"/>
                    <a:pt x="54116" y="303246"/>
                    <a:pt x="41155" y="303607"/>
                  </a:cubicBezTo>
                  <a:cubicBezTo>
                    <a:pt x="40075" y="303607"/>
                    <a:pt x="39355" y="303607"/>
                    <a:pt x="38275" y="303607"/>
                  </a:cubicBezTo>
                  <a:cubicBezTo>
                    <a:pt x="25314" y="303607"/>
                    <a:pt x="13433" y="298543"/>
                    <a:pt x="6593" y="289861"/>
                  </a:cubicBezTo>
                  <a:cubicBezTo>
                    <a:pt x="-2768" y="278285"/>
                    <a:pt x="-2048" y="260559"/>
                    <a:pt x="8033" y="251153"/>
                  </a:cubicBezTo>
                  <a:cubicBezTo>
                    <a:pt x="13433" y="245365"/>
                    <a:pt x="22074" y="243556"/>
                    <a:pt x="30355" y="245727"/>
                  </a:cubicBezTo>
                  <a:cubicBezTo>
                    <a:pt x="37915" y="247897"/>
                    <a:pt x="43316" y="252239"/>
                    <a:pt x="45836" y="259474"/>
                  </a:cubicBezTo>
                  <a:cubicBezTo>
                    <a:pt x="46556" y="263091"/>
                    <a:pt x="44756" y="266709"/>
                    <a:pt x="41155" y="267794"/>
                  </a:cubicBezTo>
                  <a:cubicBezTo>
                    <a:pt x="37915" y="268879"/>
                    <a:pt x="34315" y="267070"/>
                    <a:pt x="32875" y="263453"/>
                  </a:cubicBezTo>
                  <a:cubicBezTo>
                    <a:pt x="31795" y="260197"/>
                    <a:pt x="28194" y="259474"/>
                    <a:pt x="26754" y="258750"/>
                  </a:cubicBezTo>
                  <a:cubicBezTo>
                    <a:pt x="23514" y="258027"/>
                    <a:pt x="19554" y="258750"/>
                    <a:pt x="17033" y="261282"/>
                  </a:cubicBezTo>
                  <a:cubicBezTo>
                    <a:pt x="11993" y="265623"/>
                    <a:pt x="11993" y="275029"/>
                    <a:pt x="17033" y="281540"/>
                  </a:cubicBezTo>
                  <a:cubicBezTo>
                    <a:pt x="22074" y="287328"/>
                    <a:pt x="31075" y="290584"/>
                    <a:pt x="40795" y="290222"/>
                  </a:cubicBezTo>
                  <a:cubicBezTo>
                    <a:pt x="50876" y="289499"/>
                    <a:pt x="60957" y="284796"/>
                    <a:pt x="68158" y="281179"/>
                  </a:cubicBezTo>
                  <a:cubicBezTo>
                    <a:pt x="87239" y="270688"/>
                    <a:pt x="104521" y="258027"/>
                    <a:pt x="121802" y="245003"/>
                  </a:cubicBezTo>
                  <a:lnTo>
                    <a:pt x="256315" y="143005"/>
                  </a:lnTo>
                  <a:lnTo>
                    <a:pt x="177677" y="134488"/>
                  </a:lnTo>
                  <a:cubicBezTo>
                    <a:pt x="152308" y="128944"/>
                    <a:pt x="131760" y="121491"/>
                    <a:pt x="121847" y="113857"/>
                  </a:cubicBezTo>
                  <a:cubicBezTo>
                    <a:pt x="118603" y="111312"/>
                    <a:pt x="117882" y="107313"/>
                    <a:pt x="120405" y="104404"/>
                  </a:cubicBezTo>
                  <a:cubicBezTo>
                    <a:pt x="122568" y="101132"/>
                    <a:pt x="126894" y="100769"/>
                    <a:pt x="129417" y="102950"/>
                  </a:cubicBezTo>
                  <a:close/>
                  <a:moveTo>
                    <a:pt x="261189" y="32192"/>
                  </a:moveTo>
                  <a:cubicBezTo>
                    <a:pt x="238068" y="32192"/>
                    <a:pt x="218560" y="49032"/>
                    <a:pt x="218560" y="69813"/>
                  </a:cubicBezTo>
                  <a:cubicBezTo>
                    <a:pt x="218560" y="90594"/>
                    <a:pt x="238068" y="107792"/>
                    <a:pt x="261189" y="107792"/>
                  </a:cubicBezTo>
                  <a:cubicBezTo>
                    <a:pt x="285033" y="107792"/>
                    <a:pt x="304179" y="90594"/>
                    <a:pt x="304179" y="69813"/>
                  </a:cubicBezTo>
                  <a:cubicBezTo>
                    <a:pt x="304179" y="49032"/>
                    <a:pt x="285033" y="32192"/>
                    <a:pt x="261189" y="32192"/>
                  </a:cubicBezTo>
                  <a:close/>
                  <a:moveTo>
                    <a:pt x="261189" y="18219"/>
                  </a:moveTo>
                  <a:cubicBezTo>
                    <a:pt x="292258" y="18219"/>
                    <a:pt x="317546" y="41866"/>
                    <a:pt x="317546" y="69813"/>
                  </a:cubicBezTo>
                  <a:cubicBezTo>
                    <a:pt x="317546" y="98118"/>
                    <a:pt x="292258" y="121049"/>
                    <a:pt x="261189" y="121049"/>
                  </a:cubicBezTo>
                  <a:cubicBezTo>
                    <a:pt x="230121" y="121049"/>
                    <a:pt x="205194" y="98118"/>
                    <a:pt x="205194" y="69813"/>
                  </a:cubicBezTo>
                  <a:cubicBezTo>
                    <a:pt x="205194" y="41866"/>
                    <a:pt x="230121" y="18219"/>
                    <a:pt x="261189" y="18219"/>
                  </a:cubicBezTo>
                  <a:close/>
                  <a:moveTo>
                    <a:pt x="258566" y="94"/>
                  </a:moveTo>
                  <a:cubicBezTo>
                    <a:pt x="325840" y="2607"/>
                    <a:pt x="352821" y="32397"/>
                    <a:pt x="370809" y="53213"/>
                  </a:cubicBezTo>
                  <a:cubicBezTo>
                    <a:pt x="379443" y="63263"/>
                    <a:pt x="385558" y="69365"/>
                    <a:pt x="392034" y="69365"/>
                  </a:cubicBezTo>
                  <a:cubicBezTo>
                    <a:pt x="395631" y="69365"/>
                    <a:pt x="398509" y="72595"/>
                    <a:pt x="398509" y="76184"/>
                  </a:cubicBezTo>
                  <a:cubicBezTo>
                    <a:pt x="398509" y="79773"/>
                    <a:pt x="395631" y="83003"/>
                    <a:pt x="392034" y="83003"/>
                  </a:cubicBezTo>
                  <a:cubicBezTo>
                    <a:pt x="379083" y="83003"/>
                    <a:pt x="370449" y="72954"/>
                    <a:pt x="360736" y="61827"/>
                  </a:cubicBezTo>
                  <a:cubicBezTo>
                    <a:pt x="343108" y="42446"/>
                    <a:pt x="319724" y="15887"/>
                    <a:pt x="258206" y="13733"/>
                  </a:cubicBezTo>
                  <a:cubicBezTo>
                    <a:pt x="194530" y="11580"/>
                    <a:pt x="127976" y="57879"/>
                    <a:pt x="79410" y="91617"/>
                  </a:cubicBezTo>
                  <a:cubicBezTo>
                    <a:pt x="63221" y="103102"/>
                    <a:pt x="48471" y="113152"/>
                    <a:pt x="36959" y="120330"/>
                  </a:cubicBezTo>
                  <a:cubicBezTo>
                    <a:pt x="35520" y="120689"/>
                    <a:pt x="34801" y="121048"/>
                    <a:pt x="33362" y="121048"/>
                  </a:cubicBezTo>
                  <a:cubicBezTo>
                    <a:pt x="30843" y="121048"/>
                    <a:pt x="28685" y="119253"/>
                    <a:pt x="27606" y="117459"/>
                  </a:cubicBezTo>
                  <a:cubicBezTo>
                    <a:pt x="25807" y="114229"/>
                    <a:pt x="26886" y="109922"/>
                    <a:pt x="30124" y="108127"/>
                  </a:cubicBezTo>
                  <a:cubicBezTo>
                    <a:pt x="41636" y="101667"/>
                    <a:pt x="55306" y="92335"/>
                    <a:pt x="71495" y="80850"/>
                  </a:cubicBezTo>
                  <a:cubicBezTo>
                    <a:pt x="121501" y="45676"/>
                    <a:pt x="190573" y="-2418"/>
                    <a:pt x="258566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" name="Freeform 543">
              <a:extLst>
                <a:ext uri="{FF2B5EF4-FFF2-40B4-BE49-F238E27FC236}">
                  <a16:creationId xmlns:a16="http://schemas.microsoft.com/office/drawing/2014/main" id="{601F0749-161D-E34C-9BC8-C5B3E8C62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4427" y="3022125"/>
              <a:ext cx="524501" cy="318821"/>
            </a:xfrm>
            <a:custGeom>
              <a:avLst/>
              <a:gdLst>
                <a:gd name="T0" fmla="*/ 20238 w 378102"/>
                <a:gd name="T1" fmla="*/ 127847 h 229828"/>
                <a:gd name="T2" fmla="*/ 228582 w 378102"/>
                <a:gd name="T3" fmla="*/ 261912 h 229828"/>
                <a:gd name="T4" fmla="*/ 436927 w 378102"/>
                <a:gd name="T5" fmla="*/ 127847 h 229828"/>
                <a:gd name="T6" fmla="*/ 7624 w 378102"/>
                <a:gd name="T7" fmla="*/ 111360 h 229828"/>
                <a:gd name="T8" fmla="*/ 449106 w 378102"/>
                <a:gd name="T9" fmla="*/ 111360 h 229828"/>
                <a:gd name="T10" fmla="*/ 456065 w 378102"/>
                <a:gd name="T11" fmla="*/ 114831 h 229828"/>
                <a:gd name="T12" fmla="*/ 456935 w 378102"/>
                <a:gd name="T13" fmla="*/ 122206 h 229828"/>
                <a:gd name="T14" fmla="*/ 228582 w 378102"/>
                <a:gd name="T15" fmla="*/ 277965 h 229828"/>
                <a:gd name="T16" fmla="*/ 665 w 378102"/>
                <a:gd name="T17" fmla="*/ 122206 h 229828"/>
                <a:gd name="T18" fmla="*/ 1099 w 378102"/>
                <a:gd name="T19" fmla="*/ 114831 h 229828"/>
                <a:gd name="T20" fmla="*/ 7624 w 378102"/>
                <a:gd name="T21" fmla="*/ 111360 h 229828"/>
                <a:gd name="T22" fmla="*/ 397016 w 378102"/>
                <a:gd name="T23" fmla="*/ 16069 h 229828"/>
                <a:gd name="T24" fmla="*/ 377157 w 378102"/>
                <a:gd name="T25" fmla="*/ 36046 h 229828"/>
                <a:gd name="T26" fmla="*/ 397016 w 378102"/>
                <a:gd name="T27" fmla="*/ 56023 h 229828"/>
                <a:gd name="T28" fmla="*/ 416875 w 378102"/>
                <a:gd name="T29" fmla="*/ 36046 h 229828"/>
                <a:gd name="T30" fmla="*/ 397016 w 378102"/>
                <a:gd name="T31" fmla="*/ 16069 h 229828"/>
                <a:gd name="T32" fmla="*/ 227841 w 378102"/>
                <a:gd name="T33" fmla="*/ 16069 h 229828"/>
                <a:gd name="T34" fmla="*/ 207863 w 378102"/>
                <a:gd name="T35" fmla="*/ 36046 h 229828"/>
                <a:gd name="T36" fmla="*/ 227841 w 378102"/>
                <a:gd name="T37" fmla="*/ 56023 h 229828"/>
                <a:gd name="T38" fmla="*/ 247817 w 378102"/>
                <a:gd name="T39" fmla="*/ 36046 h 229828"/>
                <a:gd name="T40" fmla="*/ 227841 w 378102"/>
                <a:gd name="T41" fmla="*/ 16069 h 229828"/>
                <a:gd name="T42" fmla="*/ 58447 w 378102"/>
                <a:gd name="T43" fmla="*/ 16069 h 229828"/>
                <a:gd name="T44" fmla="*/ 38469 w 378102"/>
                <a:gd name="T45" fmla="*/ 36046 h 229828"/>
                <a:gd name="T46" fmla="*/ 58447 w 378102"/>
                <a:gd name="T47" fmla="*/ 56023 h 229828"/>
                <a:gd name="T48" fmla="*/ 78423 w 378102"/>
                <a:gd name="T49" fmla="*/ 36046 h 229828"/>
                <a:gd name="T50" fmla="*/ 58447 w 378102"/>
                <a:gd name="T51" fmla="*/ 16069 h 229828"/>
                <a:gd name="T52" fmla="*/ 397016 w 378102"/>
                <a:gd name="T53" fmla="*/ 0 h 229828"/>
                <a:gd name="T54" fmla="*/ 432848 w 378102"/>
                <a:gd name="T55" fmla="*/ 36046 h 229828"/>
                <a:gd name="T56" fmla="*/ 397016 w 378102"/>
                <a:gd name="T57" fmla="*/ 72526 h 229828"/>
                <a:gd name="T58" fmla="*/ 360320 w 378102"/>
                <a:gd name="T59" fmla="*/ 36046 h 229828"/>
                <a:gd name="T60" fmla="*/ 397016 w 378102"/>
                <a:gd name="T61" fmla="*/ 0 h 229828"/>
                <a:gd name="T62" fmla="*/ 227841 w 378102"/>
                <a:gd name="T63" fmla="*/ 0 h 229828"/>
                <a:gd name="T64" fmla="*/ 263886 w 378102"/>
                <a:gd name="T65" fmla="*/ 36046 h 229828"/>
                <a:gd name="T66" fmla="*/ 227841 w 378102"/>
                <a:gd name="T67" fmla="*/ 72526 h 229828"/>
                <a:gd name="T68" fmla="*/ 191360 w 378102"/>
                <a:gd name="T69" fmla="*/ 36046 h 229828"/>
                <a:gd name="T70" fmla="*/ 227841 w 378102"/>
                <a:gd name="T71" fmla="*/ 0 h 229828"/>
                <a:gd name="T72" fmla="*/ 58447 w 378102"/>
                <a:gd name="T73" fmla="*/ 0 h 229828"/>
                <a:gd name="T74" fmla="*/ 94926 w 378102"/>
                <a:gd name="T75" fmla="*/ 36046 h 229828"/>
                <a:gd name="T76" fmla="*/ 58447 w 378102"/>
                <a:gd name="T77" fmla="*/ 72526 h 229828"/>
                <a:gd name="T78" fmla="*/ 22400 w 378102"/>
                <a:gd name="T79" fmla="*/ 36046 h 229828"/>
                <a:gd name="T80" fmla="*/ 58447 w 378102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02" h="229828">
                  <a:moveTo>
                    <a:pt x="16733" y="105707"/>
                  </a:moveTo>
                  <a:cubicBezTo>
                    <a:pt x="45504" y="172072"/>
                    <a:pt x="113475" y="216555"/>
                    <a:pt x="188997" y="216555"/>
                  </a:cubicBezTo>
                  <a:cubicBezTo>
                    <a:pt x="264880" y="216555"/>
                    <a:pt x="332491" y="172072"/>
                    <a:pt x="361261" y="105707"/>
                  </a:cubicBezTo>
                  <a:lnTo>
                    <a:pt x="16733" y="105707"/>
                  </a:lnTo>
                  <a:close/>
                  <a:moveTo>
                    <a:pt x="6304" y="92075"/>
                  </a:moveTo>
                  <a:lnTo>
                    <a:pt x="371331" y="92075"/>
                  </a:lnTo>
                  <a:cubicBezTo>
                    <a:pt x="373489" y="92075"/>
                    <a:pt x="375646" y="93151"/>
                    <a:pt x="377085" y="94945"/>
                  </a:cubicBezTo>
                  <a:cubicBezTo>
                    <a:pt x="377804" y="96739"/>
                    <a:pt x="378524" y="99250"/>
                    <a:pt x="377804" y="101043"/>
                  </a:cubicBezTo>
                  <a:cubicBezTo>
                    <a:pt x="349393" y="178171"/>
                    <a:pt x="273511" y="229828"/>
                    <a:pt x="188997" y="229828"/>
                  </a:cubicBezTo>
                  <a:cubicBezTo>
                    <a:pt x="104484" y="229828"/>
                    <a:pt x="28601" y="178171"/>
                    <a:pt x="550" y="101043"/>
                  </a:cubicBezTo>
                  <a:cubicBezTo>
                    <a:pt x="-529" y="99250"/>
                    <a:pt x="190" y="96739"/>
                    <a:pt x="909" y="94945"/>
                  </a:cubicBezTo>
                  <a:cubicBezTo>
                    <a:pt x="2348" y="93151"/>
                    <a:pt x="4506" y="92075"/>
                    <a:pt x="6304" y="92075"/>
                  </a:cubicBezTo>
                  <a:close/>
                  <a:moveTo>
                    <a:pt x="328262" y="13286"/>
                  </a:moveTo>
                  <a:cubicBezTo>
                    <a:pt x="318981" y="13286"/>
                    <a:pt x="311842" y="20468"/>
                    <a:pt x="311842" y="29804"/>
                  </a:cubicBezTo>
                  <a:cubicBezTo>
                    <a:pt x="311842" y="39140"/>
                    <a:pt x="318981" y="46321"/>
                    <a:pt x="328262" y="46321"/>
                  </a:cubicBezTo>
                  <a:cubicBezTo>
                    <a:pt x="337186" y="46321"/>
                    <a:pt x="344682" y="39140"/>
                    <a:pt x="344682" y="29804"/>
                  </a:cubicBezTo>
                  <a:cubicBezTo>
                    <a:pt x="344682" y="20468"/>
                    <a:pt x="337186" y="13286"/>
                    <a:pt x="328262" y="13286"/>
                  </a:cubicBezTo>
                  <a:close/>
                  <a:moveTo>
                    <a:pt x="188384" y="13286"/>
                  </a:moveTo>
                  <a:cubicBezTo>
                    <a:pt x="179048" y="13286"/>
                    <a:pt x="171866" y="20468"/>
                    <a:pt x="171866" y="29804"/>
                  </a:cubicBezTo>
                  <a:cubicBezTo>
                    <a:pt x="171866" y="39140"/>
                    <a:pt x="179048" y="46321"/>
                    <a:pt x="188384" y="46321"/>
                  </a:cubicBezTo>
                  <a:cubicBezTo>
                    <a:pt x="197001" y="46321"/>
                    <a:pt x="204901" y="39140"/>
                    <a:pt x="204901" y="29804"/>
                  </a:cubicBezTo>
                  <a:cubicBezTo>
                    <a:pt x="204901" y="20468"/>
                    <a:pt x="197001" y="13286"/>
                    <a:pt x="188384" y="13286"/>
                  </a:cubicBezTo>
                  <a:close/>
                  <a:moveTo>
                    <a:pt x="48325" y="13286"/>
                  </a:moveTo>
                  <a:cubicBezTo>
                    <a:pt x="38989" y="13286"/>
                    <a:pt x="31807" y="20468"/>
                    <a:pt x="31807" y="29804"/>
                  </a:cubicBezTo>
                  <a:cubicBezTo>
                    <a:pt x="31807" y="39140"/>
                    <a:pt x="38989" y="46321"/>
                    <a:pt x="48325" y="46321"/>
                  </a:cubicBezTo>
                  <a:cubicBezTo>
                    <a:pt x="57661" y="46321"/>
                    <a:pt x="64842" y="39140"/>
                    <a:pt x="64842" y="29804"/>
                  </a:cubicBezTo>
                  <a:cubicBezTo>
                    <a:pt x="64842" y="20468"/>
                    <a:pt x="57661" y="13286"/>
                    <a:pt x="48325" y="13286"/>
                  </a:cubicBezTo>
                  <a:close/>
                  <a:moveTo>
                    <a:pt x="328262" y="0"/>
                  </a:moveTo>
                  <a:cubicBezTo>
                    <a:pt x="344682" y="0"/>
                    <a:pt x="357889" y="13286"/>
                    <a:pt x="357889" y="29804"/>
                  </a:cubicBezTo>
                  <a:cubicBezTo>
                    <a:pt x="357889" y="46321"/>
                    <a:pt x="344682" y="59966"/>
                    <a:pt x="328262" y="59966"/>
                  </a:cubicBezTo>
                  <a:cubicBezTo>
                    <a:pt x="311842" y="59966"/>
                    <a:pt x="297921" y="46321"/>
                    <a:pt x="297921" y="29804"/>
                  </a:cubicBezTo>
                  <a:cubicBezTo>
                    <a:pt x="297921" y="13286"/>
                    <a:pt x="311842" y="0"/>
                    <a:pt x="328262" y="0"/>
                  </a:cubicBezTo>
                  <a:close/>
                  <a:moveTo>
                    <a:pt x="188384" y="0"/>
                  </a:moveTo>
                  <a:cubicBezTo>
                    <a:pt x="204901" y="0"/>
                    <a:pt x="218187" y="13286"/>
                    <a:pt x="218187" y="29804"/>
                  </a:cubicBezTo>
                  <a:cubicBezTo>
                    <a:pt x="218187" y="46321"/>
                    <a:pt x="204901" y="59966"/>
                    <a:pt x="188384" y="59966"/>
                  </a:cubicBezTo>
                  <a:cubicBezTo>
                    <a:pt x="171866" y="59966"/>
                    <a:pt x="158221" y="46321"/>
                    <a:pt x="158221" y="29804"/>
                  </a:cubicBezTo>
                  <a:cubicBezTo>
                    <a:pt x="158221" y="13286"/>
                    <a:pt x="171866" y="0"/>
                    <a:pt x="188384" y="0"/>
                  </a:cubicBezTo>
                  <a:close/>
                  <a:moveTo>
                    <a:pt x="48325" y="0"/>
                  </a:moveTo>
                  <a:cubicBezTo>
                    <a:pt x="64842" y="0"/>
                    <a:pt x="78487" y="13286"/>
                    <a:pt x="78487" y="29804"/>
                  </a:cubicBezTo>
                  <a:cubicBezTo>
                    <a:pt x="78487" y="46321"/>
                    <a:pt x="64842" y="59966"/>
                    <a:pt x="48325" y="59966"/>
                  </a:cubicBezTo>
                  <a:cubicBezTo>
                    <a:pt x="31807" y="59966"/>
                    <a:pt x="18521" y="46321"/>
                    <a:pt x="18521" y="29804"/>
                  </a:cubicBezTo>
                  <a:cubicBezTo>
                    <a:pt x="18521" y="13286"/>
                    <a:pt x="31807" y="0"/>
                    <a:pt x="483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8B87F39A-70EA-434A-8EEB-87AA4CC2B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234" y="331032"/>
              <a:ext cx="202600" cy="581382"/>
            </a:xfrm>
            <a:custGeom>
              <a:avLst/>
              <a:gdLst>
                <a:gd name="T0" fmla="*/ 8307 w 404"/>
                <a:gd name="T1" fmla="*/ 506444 h 1162"/>
                <a:gd name="T2" fmla="*/ 8307 w 404"/>
                <a:gd name="T3" fmla="*/ 506444 h 1162"/>
                <a:gd name="T4" fmla="*/ 0 w 404"/>
                <a:gd name="T5" fmla="*/ 498156 h 1162"/>
                <a:gd name="T6" fmla="*/ 0 w 404"/>
                <a:gd name="T7" fmla="*/ 87679 h 1162"/>
                <a:gd name="T8" fmla="*/ 0 w 404"/>
                <a:gd name="T9" fmla="*/ 87679 h 1162"/>
                <a:gd name="T10" fmla="*/ 87883 w 404"/>
                <a:gd name="T11" fmla="*/ 0 h 1162"/>
                <a:gd name="T12" fmla="*/ 87883 w 404"/>
                <a:gd name="T13" fmla="*/ 0 h 1162"/>
                <a:gd name="T14" fmla="*/ 176203 w 404"/>
                <a:gd name="T15" fmla="*/ 87679 h 1162"/>
                <a:gd name="T16" fmla="*/ 176203 w 404"/>
                <a:gd name="T17" fmla="*/ 87679 h 1162"/>
                <a:gd name="T18" fmla="*/ 168333 w 404"/>
                <a:gd name="T19" fmla="*/ 95967 h 1162"/>
                <a:gd name="T20" fmla="*/ 168333 w 404"/>
                <a:gd name="T21" fmla="*/ 95967 h 1162"/>
                <a:gd name="T22" fmla="*/ 160025 w 404"/>
                <a:gd name="T23" fmla="*/ 87679 h 1162"/>
                <a:gd name="T24" fmla="*/ 160025 w 404"/>
                <a:gd name="T25" fmla="*/ 87679 h 1162"/>
                <a:gd name="T26" fmla="*/ 87883 w 404"/>
                <a:gd name="T27" fmla="*/ 16140 h 1162"/>
                <a:gd name="T28" fmla="*/ 87883 w 404"/>
                <a:gd name="T29" fmla="*/ 16140 h 1162"/>
                <a:gd name="T30" fmla="*/ 16177 w 404"/>
                <a:gd name="T31" fmla="*/ 87679 h 1162"/>
                <a:gd name="T32" fmla="*/ 16177 w 404"/>
                <a:gd name="T33" fmla="*/ 498156 h 1162"/>
                <a:gd name="T34" fmla="*/ 16177 w 404"/>
                <a:gd name="T35" fmla="*/ 498156 h 1162"/>
                <a:gd name="T36" fmla="*/ 8307 w 404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2">
                  <a:moveTo>
                    <a:pt x="19" y="1161"/>
                  </a:moveTo>
                  <a:lnTo>
                    <a:pt x="19" y="1161"/>
                  </a:lnTo>
                  <a:cubicBezTo>
                    <a:pt x="8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89" y="0"/>
                    <a:pt x="201" y="0"/>
                  </a:cubicBezTo>
                  <a:cubicBezTo>
                    <a:pt x="312" y="0"/>
                    <a:pt x="403" y="89"/>
                    <a:pt x="403" y="201"/>
                  </a:cubicBezTo>
                  <a:cubicBezTo>
                    <a:pt x="403" y="211"/>
                    <a:pt x="395" y="220"/>
                    <a:pt x="385" y="220"/>
                  </a:cubicBezTo>
                  <a:cubicBezTo>
                    <a:pt x="373" y="220"/>
                    <a:pt x="366" y="211"/>
                    <a:pt x="366" y="201"/>
                  </a:cubicBezTo>
                  <a:cubicBezTo>
                    <a:pt x="366" y="111"/>
                    <a:pt x="291" y="37"/>
                    <a:pt x="201" y="37"/>
                  </a:cubicBezTo>
                  <a:cubicBezTo>
                    <a:pt x="111" y="37"/>
                    <a:pt x="37" y="111"/>
                    <a:pt x="37" y="201"/>
                  </a:cubicBezTo>
                  <a:lnTo>
                    <a:pt x="37" y="1142"/>
                  </a:lnTo>
                  <a:cubicBezTo>
                    <a:pt x="37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8" name="Freeform 524">
              <a:extLst>
                <a:ext uri="{FF2B5EF4-FFF2-40B4-BE49-F238E27FC236}">
                  <a16:creationId xmlns:a16="http://schemas.microsoft.com/office/drawing/2014/main" id="{504B147A-EA7A-134C-8862-A9466A5E5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011" y="1236138"/>
              <a:ext cx="248345" cy="248349"/>
            </a:xfrm>
            <a:custGeom>
              <a:avLst/>
              <a:gdLst>
                <a:gd name="T0" fmla="*/ 42822 w 179027"/>
                <a:gd name="T1" fmla="*/ 120961 h 179027"/>
                <a:gd name="T2" fmla="*/ 173268 w 179027"/>
                <a:gd name="T3" fmla="*/ 120961 h 179027"/>
                <a:gd name="T4" fmla="*/ 181965 w 179027"/>
                <a:gd name="T5" fmla="*/ 129378 h 179027"/>
                <a:gd name="T6" fmla="*/ 173268 w 179027"/>
                <a:gd name="T7" fmla="*/ 137797 h 179027"/>
                <a:gd name="T8" fmla="*/ 42822 w 179027"/>
                <a:gd name="T9" fmla="*/ 137797 h 179027"/>
                <a:gd name="T10" fmla="*/ 34560 w 179027"/>
                <a:gd name="T11" fmla="*/ 129378 h 179027"/>
                <a:gd name="T12" fmla="*/ 42822 w 179027"/>
                <a:gd name="T13" fmla="*/ 120961 h 179027"/>
                <a:gd name="T14" fmla="*/ 44741 w 179027"/>
                <a:gd name="T15" fmla="*/ 72960 h 179027"/>
                <a:gd name="T16" fmla="*/ 175624 w 179027"/>
                <a:gd name="T17" fmla="*/ 72960 h 179027"/>
                <a:gd name="T18" fmla="*/ 183886 w 179027"/>
                <a:gd name="T19" fmla="*/ 81146 h 179027"/>
                <a:gd name="T20" fmla="*/ 175624 w 179027"/>
                <a:gd name="T21" fmla="*/ 89786 h 179027"/>
                <a:gd name="T22" fmla="*/ 44741 w 179027"/>
                <a:gd name="T23" fmla="*/ 89786 h 179027"/>
                <a:gd name="T24" fmla="*/ 36479 w 179027"/>
                <a:gd name="T25" fmla="*/ 81146 h 179027"/>
                <a:gd name="T26" fmla="*/ 44741 w 179027"/>
                <a:gd name="T27" fmla="*/ 72960 h 179027"/>
                <a:gd name="T28" fmla="*/ 108044 w 179027"/>
                <a:gd name="T29" fmla="*/ 16152 h 179027"/>
                <a:gd name="T30" fmla="*/ 16555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406" y="100013"/>
                  </a:moveTo>
                  <a:lnTo>
                    <a:pt x="14326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262" y="113934"/>
                  </a:cubicBezTo>
                  <a:lnTo>
                    <a:pt x="3540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406" y="100013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9164" y="60325"/>
                    <a:pt x="152041" y="62957"/>
                    <a:pt x="152041" y="67093"/>
                  </a:cubicBezTo>
                  <a:cubicBezTo>
                    <a:pt x="152041" y="71229"/>
                    <a:pt x="149164" y="74237"/>
                    <a:pt x="145210" y="74237"/>
                  </a:cubicBezTo>
                  <a:lnTo>
                    <a:pt x="36993" y="74237"/>
                  </a:lnTo>
                  <a:cubicBezTo>
                    <a:pt x="33398" y="74237"/>
                    <a:pt x="30162" y="71229"/>
                    <a:pt x="30162" y="67093"/>
                  </a:cubicBezTo>
                  <a:cubicBezTo>
                    <a:pt x="30162" y="62957"/>
                    <a:pt x="33398" y="60325"/>
                    <a:pt x="36993" y="60325"/>
                  </a:cubicBezTo>
                  <a:close/>
                  <a:moveTo>
                    <a:pt x="89333" y="13355"/>
                  </a:moveTo>
                  <a:cubicBezTo>
                    <a:pt x="47909" y="13355"/>
                    <a:pt x="13688" y="47283"/>
                    <a:pt x="13688" y="89513"/>
                  </a:cubicBezTo>
                  <a:cubicBezTo>
                    <a:pt x="13688" y="131383"/>
                    <a:pt x="47909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9043" y="0"/>
                    <a:pt x="179027" y="40064"/>
                    <a:pt x="179027" y="89513"/>
                  </a:cubicBezTo>
                  <a:cubicBezTo>
                    <a:pt x="179027" y="138602"/>
                    <a:pt x="13904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9" name="Freeform 533">
              <a:extLst>
                <a:ext uri="{FF2B5EF4-FFF2-40B4-BE49-F238E27FC236}">
                  <a16:creationId xmlns:a16="http://schemas.microsoft.com/office/drawing/2014/main" id="{BE671850-938E-5D4F-902A-45050951E8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656" y="1809399"/>
              <a:ext cx="561743" cy="417227"/>
            </a:xfrm>
            <a:custGeom>
              <a:avLst/>
              <a:gdLst/>
              <a:ahLst/>
              <a:cxnLst/>
              <a:rect l="0" t="0" r="r" b="b"/>
              <a:pathLst>
                <a:path w="404949" h="300766">
                  <a:moveTo>
                    <a:pt x="148046" y="139787"/>
                  </a:moveTo>
                  <a:lnTo>
                    <a:pt x="282698" y="242163"/>
                  </a:lnTo>
                  <a:cubicBezTo>
                    <a:pt x="299979" y="254824"/>
                    <a:pt x="317260" y="267847"/>
                    <a:pt x="336342" y="277976"/>
                  </a:cubicBezTo>
                  <a:cubicBezTo>
                    <a:pt x="343903" y="281955"/>
                    <a:pt x="353984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6" y="255909"/>
                  </a:cubicBezTo>
                  <a:cubicBezTo>
                    <a:pt x="376305" y="256271"/>
                    <a:pt x="373065" y="257718"/>
                    <a:pt x="371985" y="260612"/>
                  </a:cubicBezTo>
                  <a:cubicBezTo>
                    <a:pt x="370905" y="264229"/>
                    <a:pt x="366945" y="266038"/>
                    <a:pt x="363344" y="265315"/>
                  </a:cubicBezTo>
                  <a:cubicBezTo>
                    <a:pt x="360104" y="263868"/>
                    <a:pt x="357944" y="260250"/>
                    <a:pt x="359384" y="256271"/>
                  </a:cubicBezTo>
                  <a:cubicBezTo>
                    <a:pt x="361544" y="249759"/>
                    <a:pt x="366945" y="244695"/>
                    <a:pt x="374505" y="242886"/>
                  </a:cubicBezTo>
                  <a:cubicBezTo>
                    <a:pt x="382786" y="240716"/>
                    <a:pt x="391427" y="242886"/>
                    <a:pt x="39646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067" y="295702"/>
                    <a:pt x="379546" y="300766"/>
                    <a:pt x="366585" y="300766"/>
                  </a:cubicBezTo>
                  <a:cubicBezTo>
                    <a:pt x="365145" y="300766"/>
                    <a:pt x="364784" y="300766"/>
                    <a:pt x="363344" y="300766"/>
                  </a:cubicBezTo>
                  <a:cubicBezTo>
                    <a:pt x="351103" y="300405"/>
                    <a:pt x="338862" y="294617"/>
                    <a:pt x="330222" y="290276"/>
                  </a:cubicBezTo>
                  <a:cubicBezTo>
                    <a:pt x="310420" y="279423"/>
                    <a:pt x="292418" y="266038"/>
                    <a:pt x="274417" y="253015"/>
                  </a:cubicBezTo>
                  <a:lnTo>
                    <a:pt x="146881" y="156391"/>
                  </a:lnTo>
                  <a:lnTo>
                    <a:pt x="145292" y="162376"/>
                  </a:lnTo>
                  <a:cubicBezTo>
                    <a:pt x="142124" y="167496"/>
                    <a:pt x="137417" y="171897"/>
                    <a:pt x="131624" y="174771"/>
                  </a:cubicBezTo>
                  <a:cubicBezTo>
                    <a:pt x="122210" y="178724"/>
                    <a:pt x="110986" y="179442"/>
                    <a:pt x="100125" y="175490"/>
                  </a:cubicBezTo>
                  <a:cubicBezTo>
                    <a:pt x="118952" y="203154"/>
                    <a:pt x="132348" y="234771"/>
                    <a:pt x="138503" y="267465"/>
                  </a:cubicBezTo>
                  <a:cubicBezTo>
                    <a:pt x="138865" y="271058"/>
                    <a:pt x="136693" y="274291"/>
                    <a:pt x="133072" y="275369"/>
                  </a:cubicBezTo>
                  <a:cubicBezTo>
                    <a:pt x="132348" y="275369"/>
                    <a:pt x="132348" y="275369"/>
                    <a:pt x="131624" y="275369"/>
                  </a:cubicBezTo>
                  <a:cubicBezTo>
                    <a:pt x="128365" y="275369"/>
                    <a:pt x="125469" y="273572"/>
                    <a:pt x="125107" y="269620"/>
                  </a:cubicBezTo>
                  <a:cubicBezTo>
                    <a:pt x="117503" y="229741"/>
                    <a:pt x="98314" y="191298"/>
                    <a:pt x="70798" y="161478"/>
                  </a:cubicBezTo>
                  <a:cubicBezTo>
                    <a:pt x="68263" y="158604"/>
                    <a:pt x="68263" y="155011"/>
                    <a:pt x="70435" y="152496"/>
                  </a:cubicBezTo>
                  <a:cubicBezTo>
                    <a:pt x="72246" y="149981"/>
                    <a:pt x="76591" y="149263"/>
                    <a:pt x="79125" y="151419"/>
                  </a:cubicBezTo>
                  <a:cubicBezTo>
                    <a:pt x="86728" y="155730"/>
                    <a:pt x="94332" y="160400"/>
                    <a:pt x="102659" y="162915"/>
                  </a:cubicBezTo>
                  <a:cubicBezTo>
                    <a:pt x="110986" y="165430"/>
                    <a:pt x="119314" y="165071"/>
                    <a:pt x="125469" y="162197"/>
                  </a:cubicBezTo>
                  <a:cubicBezTo>
                    <a:pt x="132348" y="159682"/>
                    <a:pt x="136693" y="152496"/>
                    <a:pt x="136331" y="146748"/>
                  </a:cubicBezTo>
                  <a:lnTo>
                    <a:pt x="138953" y="143657"/>
                  </a:lnTo>
                  <a:lnTo>
                    <a:pt x="138685" y="141234"/>
                  </a:lnTo>
                  <a:lnTo>
                    <a:pt x="141361" y="140820"/>
                  </a:lnTo>
                  <a:lnTo>
                    <a:pt x="142124" y="139922"/>
                  </a:lnTo>
                  <a:lnTo>
                    <a:pt x="142981" y="140570"/>
                  </a:lnTo>
                  <a:lnTo>
                    <a:pt x="148046" y="139787"/>
                  </a:lnTo>
                  <a:close/>
                  <a:moveTo>
                    <a:pt x="275064" y="100076"/>
                  </a:moveTo>
                  <a:cubicBezTo>
                    <a:pt x="278313" y="97928"/>
                    <a:pt x="282284" y="98286"/>
                    <a:pt x="284450" y="101509"/>
                  </a:cubicBezTo>
                  <a:cubicBezTo>
                    <a:pt x="286977" y="104731"/>
                    <a:pt x="285894" y="109028"/>
                    <a:pt x="283367" y="110819"/>
                  </a:cubicBezTo>
                  <a:cubicBezTo>
                    <a:pt x="263512" y="125858"/>
                    <a:pt x="200697" y="139824"/>
                    <a:pt x="142936" y="139824"/>
                  </a:cubicBezTo>
                  <a:cubicBezTo>
                    <a:pt x="99976" y="139824"/>
                    <a:pt x="60626" y="132304"/>
                    <a:pt x="41854" y="111535"/>
                  </a:cubicBezTo>
                  <a:cubicBezTo>
                    <a:pt x="39688" y="109028"/>
                    <a:pt x="39688" y="104731"/>
                    <a:pt x="42215" y="101867"/>
                  </a:cubicBezTo>
                  <a:cubicBezTo>
                    <a:pt x="45103" y="99718"/>
                    <a:pt x="49074" y="99718"/>
                    <a:pt x="51962" y="102941"/>
                  </a:cubicBezTo>
                  <a:cubicBezTo>
                    <a:pt x="89868" y="145195"/>
                    <a:pt x="244378" y="122636"/>
                    <a:pt x="275064" y="100076"/>
                  </a:cubicBezTo>
                  <a:close/>
                  <a:moveTo>
                    <a:pt x="143308" y="29351"/>
                  </a:moveTo>
                  <a:cubicBezTo>
                    <a:pt x="120187" y="29351"/>
                    <a:pt x="100680" y="45833"/>
                    <a:pt x="100680" y="66614"/>
                  </a:cubicBezTo>
                  <a:cubicBezTo>
                    <a:pt x="100680" y="87753"/>
                    <a:pt x="120187" y="104234"/>
                    <a:pt x="143308" y="104234"/>
                  </a:cubicBezTo>
                  <a:cubicBezTo>
                    <a:pt x="166790" y="104234"/>
                    <a:pt x="185936" y="87753"/>
                    <a:pt x="185936" y="66614"/>
                  </a:cubicBezTo>
                  <a:cubicBezTo>
                    <a:pt x="185936" y="45833"/>
                    <a:pt x="166790" y="29351"/>
                    <a:pt x="143308" y="29351"/>
                  </a:cubicBezTo>
                  <a:close/>
                  <a:moveTo>
                    <a:pt x="143308" y="15378"/>
                  </a:moveTo>
                  <a:cubicBezTo>
                    <a:pt x="174376" y="15378"/>
                    <a:pt x="199664" y="38667"/>
                    <a:pt x="199664" y="66614"/>
                  </a:cubicBezTo>
                  <a:cubicBezTo>
                    <a:pt x="199664" y="95277"/>
                    <a:pt x="174376" y="118208"/>
                    <a:pt x="143308" y="118208"/>
                  </a:cubicBezTo>
                  <a:cubicBezTo>
                    <a:pt x="112240" y="118208"/>
                    <a:pt x="87313" y="95277"/>
                    <a:pt x="87313" y="66614"/>
                  </a:cubicBezTo>
                  <a:cubicBezTo>
                    <a:pt x="87313" y="38667"/>
                    <a:pt x="112240" y="15378"/>
                    <a:pt x="143308" y="15378"/>
                  </a:cubicBezTo>
                  <a:close/>
                  <a:moveTo>
                    <a:pt x="139584" y="69"/>
                  </a:moveTo>
                  <a:cubicBezTo>
                    <a:pt x="208656" y="-2084"/>
                    <a:pt x="277009" y="46010"/>
                    <a:pt x="327015" y="81543"/>
                  </a:cubicBezTo>
                  <a:cubicBezTo>
                    <a:pt x="343204" y="92310"/>
                    <a:pt x="356874" y="102001"/>
                    <a:pt x="368386" y="108820"/>
                  </a:cubicBezTo>
                  <a:cubicBezTo>
                    <a:pt x="371624" y="110256"/>
                    <a:pt x="372703" y="114563"/>
                    <a:pt x="370905" y="117793"/>
                  </a:cubicBezTo>
                  <a:cubicBezTo>
                    <a:pt x="369825" y="119946"/>
                    <a:pt x="367307" y="121382"/>
                    <a:pt x="364789" y="121382"/>
                  </a:cubicBezTo>
                  <a:cubicBezTo>
                    <a:pt x="364069" y="121382"/>
                    <a:pt x="362990" y="120664"/>
                    <a:pt x="361551" y="120305"/>
                  </a:cubicBezTo>
                  <a:cubicBezTo>
                    <a:pt x="349679" y="113486"/>
                    <a:pt x="335289" y="103795"/>
                    <a:pt x="319460" y="91951"/>
                  </a:cubicBezTo>
                  <a:cubicBezTo>
                    <a:pt x="270534" y="58572"/>
                    <a:pt x="204339" y="11555"/>
                    <a:pt x="140303" y="14067"/>
                  </a:cubicBezTo>
                  <a:cubicBezTo>
                    <a:pt x="78786" y="16220"/>
                    <a:pt x="55402" y="42780"/>
                    <a:pt x="37774" y="62520"/>
                  </a:cubicBezTo>
                  <a:cubicBezTo>
                    <a:pt x="27701" y="73647"/>
                    <a:pt x="19426" y="83337"/>
                    <a:pt x="7195" y="83337"/>
                  </a:cubicBezTo>
                  <a:cubicBezTo>
                    <a:pt x="2878" y="83337"/>
                    <a:pt x="0" y="80107"/>
                    <a:pt x="0" y="76159"/>
                  </a:cubicBezTo>
                  <a:cubicBezTo>
                    <a:pt x="0" y="72570"/>
                    <a:pt x="2878" y="69340"/>
                    <a:pt x="7195" y="69340"/>
                  </a:cubicBezTo>
                  <a:cubicBezTo>
                    <a:pt x="12951" y="69340"/>
                    <a:pt x="18707" y="63956"/>
                    <a:pt x="27701" y="53547"/>
                  </a:cubicBezTo>
                  <a:cubicBezTo>
                    <a:pt x="45688" y="33089"/>
                    <a:pt x="72670" y="2941"/>
                    <a:pt x="139584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1" name="Freeform 573">
              <a:extLst>
                <a:ext uri="{FF2B5EF4-FFF2-40B4-BE49-F238E27FC236}">
                  <a16:creationId xmlns:a16="http://schemas.microsoft.com/office/drawing/2014/main" id="{1C9245E8-4C96-3343-B12D-62581C67B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955" y="2550853"/>
              <a:ext cx="358459" cy="310010"/>
            </a:xfrm>
            <a:custGeom>
              <a:avLst/>
              <a:gdLst>
                <a:gd name="T0" fmla="*/ 303889 w 258406"/>
                <a:gd name="T1" fmla="*/ 61440 h 223476"/>
                <a:gd name="T2" fmla="*/ 312529 w 258406"/>
                <a:gd name="T3" fmla="*/ 69305 h 223476"/>
                <a:gd name="T4" fmla="*/ 312529 w 258406"/>
                <a:gd name="T5" fmla="*/ 261981 h 223476"/>
                <a:gd name="T6" fmla="*/ 303889 w 258406"/>
                <a:gd name="T7" fmla="*/ 270283 h 223476"/>
                <a:gd name="T8" fmla="*/ 295680 w 258406"/>
                <a:gd name="T9" fmla="*/ 261981 h 223476"/>
                <a:gd name="T10" fmla="*/ 295680 w 258406"/>
                <a:gd name="T11" fmla="*/ 69305 h 223476"/>
                <a:gd name="T12" fmla="*/ 303889 w 258406"/>
                <a:gd name="T13" fmla="*/ 61440 h 223476"/>
                <a:gd name="T14" fmla="*/ 7976 w 258406"/>
                <a:gd name="T15" fmla="*/ 61440 h 223476"/>
                <a:gd name="T16" fmla="*/ 16838 w 258406"/>
                <a:gd name="T17" fmla="*/ 69305 h 223476"/>
                <a:gd name="T18" fmla="*/ 16838 w 258406"/>
                <a:gd name="T19" fmla="*/ 261981 h 223476"/>
                <a:gd name="T20" fmla="*/ 7976 w 258406"/>
                <a:gd name="T21" fmla="*/ 270283 h 223476"/>
                <a:gd name="T22" fmla="*/ 0 w 258406"/>
                <a:gd name="T23" fmla="*/ 261981 h 223476"/>
                <a:gd name="T24" fmla="*/ 0 w 258406"/>
                <a:gd name="T25" fmla="*/ 69305 h 223476"/>
                <a:gd name="T26" fmla="*/ 7976 w 258406"/>
                <a:gd name="T27" fmla="*/ 61440 h 223476"/>
                <a:gd name="T28" fmla="*/ 156481 w 258406"/>
                <a:gd name="T29" fmla="*/ 0 h 223476"/>
                <a:gd name="T30" fmla="*/ 164688 w 258406"/>
                <a:gd name="T31" fmla="*/ 7842 h 223476"/>
                <a:gd name="T32" fmla="*/ 164688 w 258406"/>
                <a:gd name="T33" fmla="*/ 260087 h 223476"/>
                <a:gd name="T34" fmla="*/ 156481 w 258406"/>
                <a:gd name="T35" fmla="*/ 268365 h 223476"/>
                <a:gd name="T36" fmla="*/ 147841 w 258406"/>
                <a:gd name="T37" fmla="*/ 260087 h 223476"/>
                <a:gd name="T38" fmla="*/ 147841 w 258406"/>
                <a:gd name="T39" fmla="*/ 7842 h 223476"/>
                <a:gd name="T40" fmla="*/ 156481 w 258406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6">
                  <a:moveTo>
                    <a:pt x="251262" y="50800"/>
                  </a:moveTo>
                  <a:cubicBezTo>
                    <a:pt x="255191" y="50800"/>
                    <a:pt x="258406" y="53690"/>
                    <a:pt x="258406" y="57303"/>
                  </a:cubicBezTo>
                  <a:lnTo>
                    <a:pt x="258406" y="216612"/>
                  </a:lnTo>
                  <a:cubicBezTo>
                    <a:pt x="258406" y="220225"/>
                    <a:pt x="255191" y="223476"/>
                    <a:pt x="251262" y="223476"/>
                  </a:cubicBezTo>
                  <a:cubicBezTo>
                    <a:pt x="247690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690" y="50800"/>
                    <a:pt x="251262" y="50800"/>
                  </a:cubicBezTo>
                  <a:close/>
                  <a:moveTo>
                    <a:pt x="6595" y="50800"/>
                  </a:moveTo>
                  <a:cubicBezTo>
                    <a:pt x="10258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258" y="223476"/>
                    <a:pt x="6595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595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2882"/>
                    <a:pt x="136168" y="6484"/>
                  </a:cubicBezTo>
                  <a:lnTo>
                    <a:pt x="136168" y="215046"/>
                  </a:lnTo>
                  <a:cubicBezTo>
                    <a:pt x="136168" y="218648"/>
                    <a:pt x="132953" y="221890"/>
                    <a:pt x="129382" y="221890"/>
                  </a:cubicBezTo>
                  <a:cubicBezTo>
                    <a:pt x="126167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6167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17C276CD-A6D5-824E-8DFB-61ABF36A07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9900" y="4761867"/>
              <a:ext cx="202600" cy="581382"/>
            </a:xfrm>
            <a:custGeom>
              <a:avLst/>
              <a:gdLst>
                <a:gd name="T0" fmla="*/ 168333 w 404"/>
                <a:gd name="T1" fmla="*/ 506444 h 1163"/>
                <a:gd name="T2" fmla="*/ 168333 w 404"/>
                <a:gd name="T3" fmla="*/ 506444 h 1163"/>
                <a:gd name="T4" fmla="*/ 160025 w 404"/>
                <a:gd name="T5" fmla="*/ 497727 h 1163"/>
                <a:gd name="T6" fmla="*/ 160025 w 404"/>
                <a:gd name="T7" fmla="*/ 88039 h 1163"/>
                <a:gd name="T8" fmla="*/ 160025 w 404"/>
                <a:gd name="T9" fmla="*/ 88039 h 1163"/>
                <a:gd name="T10" fmla="*/ 88320 w 404"/>
                <a:gd name="T11" fmla="*/ 16998 h 1163"/>
                <a:gd name="T12" fmla="*/ 88320 w 404"/>
                <a:gd name="T13" fmla="*/ 16998 h 1163"/>
                <a:gd name="T14" fmla="*/ 16177 w 404"/>
                <a:gd name="T15" fmla="*/ 88039 h 1163"/>
                <a:gd name="T16" fmla="*/ 16177 w 404"/>
                <a:gd name="T17" fmla="*/ 88039 h 1163"/>
                <a:gd name="T18" fmla="*/ 8745 w 404"/>
                <a:gd name="T19" fmla="*/ 96320 h 1163"/>
                <a:gd name="T20" fmla="*/ 8745 w 404"/>
                <a:gd name="T21" fmla="*/ 96320 h 1163"/>
                <a:gd name="T22" fmla="*/ 0 w 404"/>
                <a:gd name="T23" fmla="*/ 88039 h 1163"/>
                <a:gd name="T24" fmla="*/ 0 w 404"/>
                <a:gd name="T25" fmla="*/ 88039 h 1163"/>
                <a:gd name="T26" fmla="*/ 88320 w 404"/>
                <a:gd name="T27" fmla="*/ 0 h 1163"/>
                <a:gd name="T28" fmla="*/ 88320 w 404"/>
                <a:gd name="T29" fmla="*/ 0 h 1163"/>
                <a:gd name="T30" fmla="*/ 176203 w 404"/>
                <a:gd name="T31" fmla="*/ 88039 h 1163"/>
                <a:gd name="T32" fmla="*/ 176203 w 404"/>
                <a:gd name="T33" fmla="*/ 497727 h 1163"/>
                <a:gd name="T34" fmla="*/ 176203 w 404"/>
                <a:gd name="T35" fmla="*/ 497727 h 1163"/>
                <a:gd name="T36" fmla="*/ 168333 w 404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2"/>
                  </a:cubicBezTo>
                  <a:lnTo>
                    <a:pt x="366" y="202"/>
                  </a:lnTo>
                  <a:cubicBezTo>
                    <a:pt x="366" y="111"/>
                    <a:pt x="293" y="39"/>
                    <a:pt x="202" y="39"/>
                  </a:cubicBezTo>
                  <a:cubicBezTo>
                    <a:pt x="112" y="39"/>
                    <a:pt x="37" y="111"/>
                    <a:pt x="37" y="202"/>
                  </a:cubicBezTo>
                  <a:cubicBezTo>
                    <a:pt x="37" y="212"/>
                    <a:pt x="30" y="221"/>
                    <a:pt x="20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3" y="91"/>
                    <a:pt x="403" y="202"/>
                  </a:cubicBezTo>
                  <a:lnTo>
                    <a:pt x="403" y="1142"/>
                  </a:lnTo>
                  <a:cubicBezTo>
                    <a:pt x="403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3" name="Freeform 613">
              <a:extLst>
                <a:ext uri="{FF2B5EF4-FFF2-40B4-BE49-F238E27FC236}">
                  <a16:creationId xmlns:a16="http://schemas.microsoft.com/office/drawing/2014/main" id="{88319DF0-2EC1-1A4A-8627-F6BCF72CBF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877" y="6367272"/>
              <a:ext cx="248344" cy="248350"/>
            </a:xfrm>
            <a:custGeom>
              <a:avLst/>
              <a:gdLst>
                <a:gd name="T0" fmla="*/ 43257 w 179026"/>
                <a:gd name="T1" fmla="*/ 120960 h 179028"/>
                <a:gd name="T2" fmla="*/ 173704 w 179026"/>
                <a:gd name="T3" fmla="*/ 120960 h 179028"/>
                <a:gd name="T4" fmla="*/ 181965 w 179026"/>
                <a:gd name="T5" fmla="*/ 129601 h 179028"/>
                <a:gd name="T6" fmla="*/ 173704 w 179026"/>
                <a:gd name="T7" fmla="*/ 137785 h 179028"/>
                <a:gd name="T8" fmla="*/ 43257 w 179026"/>
                <a:gd name="T9" fmla="*/ 137785 h 179028"/>
                <a:gd name="T10" fmla="*/ 34560 w 179026"/>
                <a:gd name="T11" fmla="*/ 129601 h 179028"/>
                <a:gd name="T12" fmla="*/ 43257 w 179026"/>
                <a:gd name="T13" fmla="*/ 120960 h 179028"/>
                <a:gd name="T14" fmla="*/ 40901 w 179026"/>
                <a:gd name="T15" fmla="*/ 71041 h 179028"/>
                <a:gd name="T16" fmla="*/ 171784 w 179026"/>
                <a:gd name="T17" fmla="*/ 71041 h 179028"/>
                <a:gd name="T18" fmla="*/ 180046 w 179026"/>
                <a:gd name="T19" fmla="*/ 79458 h 179028"/>
                <a:gd name="T20" fmla="*/ 171784 w 179026"/>
                <a:gd name="T21" fmla="*/ 87876 h 179028"/>
                <a:gd name="T22" fmla="*/ 40901 w 179026"/>
                <a:gd name="T23" fmla="*/ 87876 h 179028"/>
                <a:gd name="T24" fmla="*/ 32639 w 179026"/>
                <a:gd name="T25" fmla="*/ 79458 h 179028"/>
                <a:gd name="T26" fmla="*/ 40901 w 179026"/>
                <a:gd name="T27" fmla="*/ 71041 h 179028"/>
                <a:gd name="T28" fmla="*/ 108262 w 179026"/>
                <a:gd name="T29" fmla="*/ 16555 h 179028"/>
                <a:gd name="T30" fmla="*/ 16152 w 179026"/>
                <a:gd name="T31" fmla="*/ 108480 h 179028"/>
                <a:gd name="T32" fmla="*/ 108262 w 179026"/>
                <a:gd name="T33" fmla="*/ 200405 h 179028"/>
                <a:gd name="T34" fmla="*/ 200371 w 179026"/>
                <a:gd name="T35" fmla="*/ 108480 h 179028"/>
                <a:gd name="T36" fmla="*/ 108262 w 179026"/>
                <a:gd name="T37" fmla="*/ 16555 h 179028"/>
                <a:gd name="T38" fmla="*/ 108262 w 179026"/>
                <a:gd name="T39" fmla="*/ 0 h 179028"/>
                <a:gd name="T40" fmla="*/ 216523 w 179026"/>
                <a:gd name="T41" fmla="*/ 108480 h 179028"/>
                <a:gd name="T42" fmla="*/ 108262 w 179026"/>
                <a:gd name="T43" fmla="*/ 216525 h 179028"/>
                <a:gd name="T44" fmla="*/ 0 w 179026"/>
                <a:gd name="T45" fmla="*/ 108480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766" y="100013"/>
                  </a:moveTo>
                  <a:lnTo>
                    <a:pt x="143622" y="100013"/>
                  </a:lnTo>
                  <a:cubicBezTo>
                    <a:pt x="147576" y="100013"/>
                    <a:pt x="150453" y="103021"/>
                    <a:pt x="150453" y="107157"/>
                  </a:cubicBezTo>
                  <a:cubicBezTo>
                    <a:pt x="150453" y="111292"/>
                    <a:pt x="147576" y="113924"/>
                    <a:pt x="143622" y="113924"/>
                  </a:cubicBezTo>
                  <a:lnTo>
                    <a:pt x="35766" y="113924"/>
                  </a:lnTo>
                  <a:cubicBezTo>
                    <a:pt x="31811" y="113924"/>
                    <a:pt x="28575" y="111292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8" y="58738"/>
                  </a:moveTo>
                  <a:lnTo>
                    <a:pt x="142035" y="58738"/>
                  </a:lnTo>
                  <a:cubicBezTo>
                    <a:pt x="145989" y="58738"/>
                    <a:pt x="148866" y="62035"/>
                    <a:pt x="148866" y="65698"/>
                  </a:cubicBezTo>
                  <a:cubicBezTo>
                    <a:pt x="148866" y="69361"/>
                    <a:pt x="145989" y="72658"/>
                    <a:pt x="142035" y="72658"/>
                  </a:cubicBezTo>
                  <a:lnTo>
                    <a:pt x="33818" y="72658"/>
                  </a:lnTo>
                  <a:cubicBezTo>
                    <a:pt x="30223" y="72658"/>
                    <a:pt x="26987" y="69361"/>
                    <a:pt x="26987" y="65698"/>
                  </a:cubicBezTo>
                  <a:cubicBezTo>
                    <a:pt x="26987" y="62035"/>
                    <a:pt x="30223" y="58738"/>
                    <a:pt x="33818" y="58738"/>
                  </a:cubicBezTo>
                  <a:close/>
                  <a:moveTo>
                    <a:pt x="89513" y="13688"/>
                  </a:moveTo>
                  <a:cubicBezTo>
                    <a:pt x="47644" y="13688"/>
                    <a:pt x="13355" y="47909"/>
                    <a:pt x="13355" y="89694"/>
                  </a:cubicBezTo>
                  <a:cubicBezTo>
                    <a:pt x="13355" y="131479"/>
                    <a:pt x="47644" y="165700"/>
                    <a:pt x="89513" y="165700"/>
                  </a:cubicBezTo>
                  <a:cubicBezTo>
                    <a:pt x="131743" y="165700"/>
                    <a:pt x="165671" y="131479"/>
                    <a:pt x="165671" y="89694"/>
                  </a:cubicBezTo>
                  <a:cubicBezTo>
                    <a:pt x="165671" y="47909"/>
                    <a:pt x="131743" y="13688"/>
                    <a:pt x="89513" y="13688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39984"/>
                    <a:pt x="179026" y="89694"/>
                  </a:cubicBezTo>
                  <a:cubicBezTo>
                    <a:pt x="179026" y="139044"/>
                    <a:pt x="138962" y="179028"/>
                    <a:pt x="89513" y="179028"/>
                  </a:cubicBezTo>
                  <a:cubicBezTo>
                    <a:pt x="39703" y="179028"/>
                    <a:pt x="0" y="139044"/>
                    <a:pt x="0" y="89694"/>
                  </a:cubicBezTo>
                  <a:cubicBezTo>
                    <a:pt x="0" y="39984"/>
                    <a:pt x="39703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4" name="Freeform 552">
              <a:extLst>
                <a:ext uri="{FF2B5EF4-FFF2-40B4-BE49-F238E27FC236}">
                  <a16:creationId xmlns:a16="http://schemas.microsoft.com/office/drawing/2014/main" id="{D64AD86E-1694-5F4A-B94E-A4E7C2652C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359" y="5646563"/>
              <a:ext cx="552816" cy="416304"/>
            </a:xfrm>
            <a:custGeom>
              <a:avLst/>
              <a:gdLst/>
              <a:ahLst/>
              <a:cxnLst/>
              <a:rect l="0" t="0" r="r" b="b"/>
              <a:pathLst>
                <a:path w="398514" h="300100">
                  <a:moveTo>
                    <a:pt x="263063" y="139256"/>
                  </a:moveTo>
                  <a:lnTo>
                    <a:pt x="264205" y="140679"/>
                  </a:lnTo>
                  <a:lnTo>
                    <a:pt x="265823" y="140930"/>
                  </a:lnTo>
                  <a:lnTo>
                    <a:pt x="265646" y="142474"/>
                  </a:lnTo>
                  <a:lnTo>
                    <a:pt x="268830" y="146441"/>
                  </a:lnTo>
                  <a:cubicBezTo>
                    <a:pt x="268470" y="151830"/>
                    <a:pt x="273156" y="159016"/>
                    <a:pt x="279645" y="161531"/>
                  </a:cubicBezTo>
                  <a:cubicBezTo>
                    <a:pt x="285412" y="164405"/>
                    <a:pt x="293343" y="164764"/>
                    <a:pt x="301634" y="162249"/>
                  </a:cubicBezTo>
                  <a:cubicBezTo>
                    <a:pt x="309925" y="159375"/>
                    <a:pt x="317135" y="155064"/>
                    <a:pt x="325426" y="150034"/>
                  </a:cubicBezTo>
                  <a:cubicBezTo>
                    <a:pt x="328310" y="148597"/>
                    <a:pt x="331914" y="149316"/>
                    <a:pt x="334438" y="151830"/>
                  </a:cubicBezTo>
                  <a:cubicBezTo>
                    <a:pt x="336601" y="154705"/>
                    <a:pt x="336240" y="158297"/>
                    <a:pt x="333717" y="160812"/>
                  </a:cubicBezTo>
                  <a:cubicBezTo>
                    <a:pt x="306320" y="190992"/>
                    <a:pt x="287215" y="229434"/>
                    <a:pt x="280005" y="269673"/>
                  </a:cubicBezTo>
                  <a:cubicBezTo>
                    <a:pt x="279645" y="272188"/>
                    <a:pt x="276400" y="274703"/>
                    <a:pt x="273156" y="274703"/>
                  </a:cubicBezTo>
                  <a:lnTo>
                    <a:pt x="272075" y="274703"/>
                  </a:lnTo>
                  <a:cubicBezTo>
                    <a:pt x="268470" y="273984"/>
                    <a:pt x="265586" y="271110"/>
                    <a:pt x="266667" y="266799"/>
                  </a:cubicBezTo>
                  <a:cubicBezTo>
                    <a:pt x="272435" y="234105"/>
                    <a:pt x="285773" y="202488"/>
                    <a:pt x="304878" y="174824"/>
                  </a:cubicBezTo>
                  <a:cubicBezTo>
                    <a:pt x="293703" y="178776"/>
                    <a:pt x="282529" y="178058"/>
                    <a:pt x="273517" y="174106"/>
                  </a:cubicBezTo>
                  <a:cubicBezTo>
                    <a:pt x="267749" y="171231"/>
                    <a:pt x="262973" y="166830"/>
                    <a:pt x="259773" y="161711"/>
                  </a:cubicBezTo>
                  <a:lnTo>
                    <a:pt x="258139" y="155333"/>
                  </a:lnTo>
                  <a:lnTo>
                    <a:pt x="129911" y="252349"/>
                  </a:lnTo>
                  <a:cubicBezTo>
                    <a:pt x="112293" y="265372"/>
                    <a:pt x="94675" y="279481"/>
                    <a:pt x="74899" y="289610"/>
                  </a:cubicBezTo>
                  <a:cubicBezTo>
                    <a:pt x="65911" y="293951"/>
                    <a:pt x="54045" y="299739"/>
                    <a:pt x="41101" y="300100"/>
                  </a:cubicBezTo>
                  <a:cubicBezTo>
                    <a:pt x="40382" y="300100"/>
                    <a:pt x="39304" y="300100"/>
                    <a:pt x="38585" y="300100"/>
                  </a:cubicBezTo>
                  <a:cubicBezTo>
                    <a:pt x="25641" y="300100"/>
                    <a:pt x="13775" y="295036"/>
                    <a:pt x="6584" y="286354"/>
                  </a:cubicBezTo>
                  <a:cubicBezTo>
                    <a:pt x="-2764" y="274778"/>
                    <a:pt x="-2045" y="257052"/>
                    <a:pt x="8022" y="247285"/>
                  </a:cubicBezTo>
                  <a:cubicBezTo>
                    <a:pt x="13775" y="242220"/>
                    <a:pt x="22405" y="240050"/>
                    <a:pt x="30674" y="242220"/>
                  </a:cubicBezTo>
                  <a:cubicBezTo>
                    <a:pt x="37865" y="244029"/>
                    <a:pt x="43618" y="249093"/>
                    <a:pt x="45776" y="255605"/>
                  </a:cubicBezTo>
                  <a:cubicBezTo>
                    <a:pt x="47214" y="259584"/>
                    <a:pt x="45057" y="263202"/>
                    <a:pt x="41101" y="264649"/>
                  </a:cubicBezTo>
                  <a:cubicBezTo>
                    <a:pt x="37865" y="265372"/>
                    <a:pt x="33910" y="263564"/>
                    <a:pt x="32832" y="260308"/>
                  </a:cubicBezTo>
                  <a:cubicBezTo>
                    <a:pt x="32113" y="257052"/>
                    <a:pt x="28877" y="255605"/>
                    <a:pt x="27079" y="255243"/>
                  </a:cubicBezTo>
                  <a:cubicBezTo>
                    <a:pt x="23843" y="254158"/>
                    <a:pt x="19528" y="255243"/>
                    <a:pt x="17371" y="257414"/>
                  </a:cubicBezTo>
                  <a:cubicBezTo>
                    <a:pt x="12337" y="262117"/>
                    <a:pt x="12337" y="271522"/>
                    <a:pt x="17371" y="278034"/>
                  </a:cubicBezTo>
                  <a:cubicBezTo>
                    <a:pt x="22405" y="283822"/>
                    <a:pt x="31034" y="287077"/>
                    <a:pt x="40382" y="286716"/>
                  </a:cubicBezTo>
                  <a:cubicBezTo>
                    <a:pt x="50809" y="286354"/>
                    <a:pt x="60877" y="281651"/>
                    <a:pt x="68427" y="277310"/>
                  </a:cubicBezTo>
                  <a:cubicBezTo>
                    <a:pt x="87124" y="267181"/>
                    <a:pt x="104742" y="253796"/>
                    <a:pt x="121641" y="241497"/>
                  </a:cubicBezTo>
                  <a:lnTo>
                    <a:pt x="256474" y="139483"/>
                  </a:lnTo>
                  <a:lnTo>
                    <a:pt x="261699" y="140291"/>
                  </a:lnTo>
                  <a:lnTo>
                    <a:pt x="263063" y="139256"/>
                  </a:lnTo>
                  <a:close/>
                  <a:moveTo>
                    <a:pt x="129438" y="99410"/>
                  </a:moveTo>
                  <a:cubicBezTo>
                    <a:pt x="159763" y="121969"/>
                    <a:pt x="314273" y="144529"/>
                    <a:pt x="352901" y="102275"/>
                  </a:cubicBezTo>
                  <a:cubicBezTo>
                    <a:pt x="355067" y="99410"/>
                    <a:pt x="359038" y="99052"/>
                    <a:pt x="361926" y="101917"/>
                  </a:cubicBezTo>
                  <a:cubicBezTo>
                    <a:pt x="365175" y="104065"/>
                    <a:pt x="365175" y="108362"/>
                    <a:pt x="362287" y="110869"/>
                  </a:cubicBezTo>
                  <a:cubicBezTo>
                    <a:pt x="344598" y="131638"/>
                    <a:pt x="304165" y="139158"/>
                    <a:pt x="261927" y="139158"/>
                  </a:cubicBezTo>
                  <a:cubicBezTo>
                    <a:pt x="204166" y="139158"/>
                    <a:pt x="141351" y="125192"/>
                    <a:pt x="121496" y="110511"/>
                  </a:cubicBezTo>
                  <a:cubicBezTo>
                    <a:pt x="118247" y="108362"/>
                    <a:pt x="117886" y="104065"/>
                    <a:pt x="120052" y="100843"/>
                  </a:cubicBezTo>
                  <a:cubicBezTo>
                    <a:pt x="121857" y="97620"/>
                    <a:pt x="126550" y="97262"/>
                    <a:pt x="129438" y="99410"/>
                  </a:cubicBezTo>
                  <a:close/>
                  <a:moveTo>
                    <a:pt x="261011" y="29649"/>
                  </a:moveTo>
                  <a:cubicBezTo>
                    <a:pt x="237816" y="29649"/>
                    <a:pt x="218608" y="46606"/>
                    <a:pt x="218608" y="67172"/>
                  </a:cubicBezTo>
                  <a:cubicBezTo>
                    <a:pt x="218608" y="88458"/>
                    <a:pt x="237816" y="105055"/>
                    <a:pt x="261011" y="105055"/>
                  </a:cubicBezTo>
                  <a:cubicBezTo>
                    <a:pt x="284931" y="105055"/>
                    <a:pt x="303777" y="88458"/>
                    <a:pt x="303777" y="67172"/>
                  </a:cubicBezTo>
                  <a:cubicBezTo>
                    <a:pt x="303777" y="46606"/>
                    <a:pt x="284931" y="29649"/>
                    <a:pt x="261011" y="29649"/>
                  </a:cubicBezTo>
                  <a:close/>
                  <a:moveTo>
                    <a:pt x="261011" y="16300"/>
                  </a:moveTo>
                  <a:cubicBezTo>
                    <a:pt x="292179" y="16300"/>
                    <a:pt x="317549" y="39030"/>
                    <a:pt x="317549" y="67172"/>
                  </a:cubicBezTo>
                  <a:cubicBezTo>
                    <a:pt x="317549" y="96035"/>
                    <a:pt x="292179" y="119126"/>
                    <a:pt x="261011" y="119126"/>
                  </a:cubicBezTo>
                  <a:cubicBezTo>
                    <a:pt x="230206" y="119126"/>
                    <a:pt x="205199" y="96035"/>
                    <a:pt x="205199" y="67172"/>
                  </a:cubicBezTo>
                  <a:cubicBezTo>
                    <a:pt x="205199" y="39030"/>
                    <a:pt x="230206" y="16300"/>
                    <a:pt x="261011" y="16300"/>
                  </a:cubicBezTo>
                  <a:close/>
                  <a:moveTo>
                    <a:pt x="258795" y="121"/>
                  </a:moveTo>
                  <a:cubicBezTo>
                    <a:pt x="325774" y="2275"/>
                    <a:pt x="353142" y="32782"/>
                    <a:pt x="370786" y="52881"/>
                  </a:cubicBezTo>
                  <a:cubicBezTo>
                    <a:pt x="380149" y="63649"/>
                    <a:pt x="385550" y="69391"/>
                    <a:pt x="391672" y="69391"/>
                  </a:cubicBezTo>
                  <a:cubicBezTo>
                    <a:pt x="395993" y="69391"/>
                    <a:pt x="398514" y="72263"/>
                    <a:pt x="398514" y="75852"/>
                  </a:cubicBezTo>
                  <a:cubicBezTo>
                    <a:pt x="398514" y="79441"/>
                    <a:pt x="395993" y="82671"/>
                    <a:pt x="391672" y="82671"/>
                  </a:cubicBezTo>
                  <a:cubicBezTo>
                    <a:pt x="379069" y="82671"/>
                    <a:pt x="370786" y="72980"/>
                    <a:pt x="360704" y="62213"/>
                  </a:cubicBezTo>
                  <a:cubicBezTo>
                    <a:pt x="343419" y="42473"/>
                    <a:pt x="320012" y="15913"/>
                    <a:pt x="258075" y="13401"/>
                  </a:cubicBezTo>
                  <a:cubicBezTo>
                    <a:pt x="194697" y="11247"/>
                    <a:pt x="127719" y="57547"/>
                    <a:pt x="79106" y="91285"/>
                  </a:cubicBezTo>
                  <a:cubicBezTo>
                    <a:pt x="62901" y="103488"/>
                    <a:pt x="48137" y="113179"/>
                    <a:pt x="36614" y="119998"/>
                  </a:cubicBezTo>
                  <a:cubicBezTo>
                    <a:pt x="35534" y="120357"/>
                    <a:pt x="34453" y="120716"/>
                    <a:pt x="33013" y="120716"/>
                  </a:cubicBezTo>
                  <a:cubicBezTo>
                    <a:pt x="30852" y="120716"/>
                    <a:pt x="28332" y="119280"/>
                    <a:pt x="27611" y="117127"/>
                  </a:cubicBezTo>
                  <a:cubicBezTo>
                    <a:pt x="25811" y="113896"/>
                    <a:pt x="26531" y="109948"/>
                    <a:pt x="29772" y="108154"/>
                  </a:cubicBezTo>
                  <a:cubicBezTo>
                    <a:pt x="41295" y="101693"/>
                    <a:pt x="54979" y="92003"/>
                    <a:pt x="71183" y="80518"/>
                  </a:cubicBezTo>
                  <a:cubicBezTo>
                    <a:pt x="121597" y="45703"/>
                    <a:pt x="190376" y="-2750"/>
                    <a:pt x="258795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5" name="Freeform 618">
              <a:extLst>
                <a:ext uri="{FF2B5EF4-FFF2-40B4-BE49-F238E27FC236}">
                  <a16:creationId xmlns:a16="http://schemas.microsoft.com/office/drawing/2014/main" id="{6E11A9DF-AB21-C04E-99DF-91B5957B4D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7114" y="6194541"/>
              <a:ext cx="336496" cy="293354"/>
            </a:xfrm>
            <a:custGeom>
              <a:avLst/>
              <a:gdLst>
                <a:gd name="T0" fmla="*/ 13147 w 242573"/>
                <a:gd name="T1" fmla="*/ 2414 h 211470"/>
                <a:gd name="T2" fmla="*/ 146554 w 242573"/>
                <a:gd name="T3" fmla="*/ 117483 h 211470"/>
                <a:gd name="T4" fmla="*/ 280170 w 242573"/>
                <a:gd name="T5" fmla="*/ 2414 h 211470"/>
                <a:gd name="T6" fmla="*/ 291025 w 242573"/>
                <a:gd name="T7" fmla="*/ 2851 h 211470"/>
                <a:gd name="T8" fmla="*/ 290157 w 242573"/>
                <a:gd name="T9" fmla="*/ 14644 h 211470"/>
                <a:gd name="T10" fmla="*/ 158742 w 242573"/>
                <a:gd name="T11" fmla="*/ 127996 h 211470"/>
                <a:gd name="T12" fmla="*/ 290157 w 242573"/>
                <a:gd name="T13" fmla="*/ 241348 h 211470"/>
                <a:gd name="T14" fmla="*/ 291025 w 242573"/>
                <a:gd name="T15" fmla="*/ 252268 h 211470"/>
                <a:gd name="T16" fmla="*/ 284947 w 242573"/>
                <a:gd name="T17" fmla="*/ 255762 h 211470"/>
                <a:gd name="T18" fmla="*/ 280170 w 242573"/>
                <a:gd name="T19" fmla="*/ 253578 h 211470"/>
                <a:gd name="T20" fmla="*/ 146554 w 242573"/>
                <a:gd name="T21" fmla="*/ 138508 h 211470"/>
                <a:gd name="T22" fmla="*/ 13147 w 242573"/>
                <a:gd name="T23" fmla="*/ 253578 h 211470"/>
                <a:gd name="T24" fmla="*/ 7936 w 242573"/>
                <a:gd name="T25" fmla="*/ 255762 h 211470"/>
                <a:gd name="T26" fmla="*/ 1858 w 242573"/>
                <a:gd name="T27" fmla="*/ 252268 h 211470"/>
                <a:gd name="T28" fmla="*/ 2726 w 242573"/>
                <a:gd name="T29" fmla="*/ 241348 h 211470"/>
                <a:gd name="T30" fmla="*/ 134348 w 242573"/>
                <a:gd name="T31" fmla="*/ 127996 h 211470"/>
                <a:gd name="T32" fmla="*/ 2726 w 242573"/>
                <a:gd name="T33" fmla="*/ 14644 h 211470"/>
                <a:gd name="T34" fmla="*/ 1858 w 242573"/>
                <a:gd name="T35" fmla="*/ 2851 h 211470"/>
                <a:gd name="T36" fmla="*/ 13147 w 242573"/>
                <a:gd name="T37" fmla="*/ 2414 h 211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3" h="211470">
                  <a:moveTo>
                    <a:pt x="10870" y="1996"/>
                  </a:moveTo>
                  <a:lnTo>
                    <a:pt x="121174" y="97138"/>
                  </a:lnTo>
                  <a:lnTo>
                    <a:pt x="231651" y="1996"/>
                  </a:lnTo>
                  <a:cubicBezTo>
                    <a:pt x="234164" y="-894"/>
                    <a:pt x="238472" y="-533"/>
                    <a:pt x="240626" y="2357"/>
                  </a:cubicBezTo>
                  <a:cubicBezTo>
                    <a:pt x="243498" y="5607"/>
                    <a:pt x="243139" y="9580"/>
                    <a:pt x="239908" y="12108"/>
                  </a:cubicBezTo>
                  <a:lnTo>
                    <a:pt x="131251" y="105830"/>
                  </a:lnTo>
                  <a:lnTo>
                    <a:pt x="239908" y="199552"/>
                  </a:lnTo>
                  <a:cubicBezTo>
                    <a:pt x="243139" y="201719"/>
                    <a:pt x="243498" y="206053"/>
                    <a:pt x="240626" y="208581"/>
                  </a:cubicBezTo>
                  <a:cubicBezTo>
                    <a:pt x="239549" y="210387"/>
                    <a:pt x="237395" y="211470"/>
                    <a:pt x="235600" y="211470"/>
                  </a:cubicBezTo>
                  <a:cubicBezTo>
                    <a:pt x="234164" y="211470"/>
                    <a:pt x="232369" y="210387"/>
                    <a:pt x="231651" y="209664"/>
                  </a:cubicBezTo>
                  <a:lnTo>
                    <a:pt x="121174" y="114522"/>
                  </a:lnTo>
                  <a:lnTo>
                    <a:pt x="10870" y="209664"/>
                  </a:lnTo>
                  <a:cubicBezTo>
                    <a:pt x="9793" y="210387"/>
                    <a:pt x="7998" y="211470"/>
                    <a:pt x="6562" y="211470"/>
                  </a:cubicBezTo>
                  <a:cubicBezTo>
                    <a:pt x="4767" y="211470"/>
                    <a:pt x="2972" y="210387"/>
                    <a:pt x="1536" y="208581"/>
                  </a:cubicBezTo>
                  <a:cubicBezTo>
                    <a:pt x="-618" y="206053"/>
                    <a:pt x="-618" y="201719"/>
                    <a:pt x="2254" y="199552"/>
                  </a:cubicBezTo>
                  <a:lnTo>
                    <a:pt x="111082" y="105830"/>
                  </a:lnTo>
                  <a:lnTo>
                    <a:pt x="2254" y="12108"/>
                  </a:lnTo>
                  <a:cubicBezTo>
                    <a:pt x="-618" y="9580"/>
                    <a:pt x="-618" y="5607"/>
                    <a:pt x="1536" y="2357"/>
                  </a:cubicBezTo>
                  <a:cubicBezTo>
                    <a:pt x="4049" y="-533"/>
                    <a:pt x="7998" y="-894"/>
                    <a:pt x="10870" y="19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6" name="Freeform 563">
              <a:extLst>
                <a:ext uri="{FF2B5EF4-FFF2-40B4-BE49-F238E27FC236}">
                  <a16:creationId xmlns:a16="http://schemas.microsoft.com/office/drawing/2014/main" id="{89FE049F-6A18-0A4D-BC13-E112216985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097" y="4631937"/>
              <a:ext cx="257154" cy="605107"/>
            </a:xfrm>
            <a:custGeom>
              <a:avLst/>
              <a:gdLst>
                <a:gd name="T0" fmla="*/ 110183 w 185377"/>
                <a:gd name="T1" fmla="*/ 16098 h 436203"/>
                <a:gd name="T2" fmla="*/ 51510 w 185377"/>
                <a:gd name="T3" fmla="*/ 132262 h 436203"/>
                <a:gd name="T4" fmla="*/ 110183 w 185377"/>
                <a:gd name="T5" fmla="*/ 248427 h 436203"/>
                <a:gd name="T6" fmla="*/ 169726 w 185377"/>
                <a:gd name="T7" fmla="*/ 132262 h 436203"/>
                <a:gd name="T8" fmla="*/ 110183 w 185377"/>
                <a:gd name="T9" fmla="*/ 16098 h 436203"/>
                <a:gd name="T10" fmla="*/ 110183 w 185377"/>
                <a:gd name="T11" fmla="*/ 0 h 436203"/>
                <a:gd name="T12" fmla="*/ 185806 w 185377"/>
                <a:gd name="T13" fmla="*/ 132262 h 436203"/>
                <a:gd name="T14" fmla="*/ 164129 w 185377"/>
                <a:gd name="T15" fmla="*/ 226293 h 436203"/>
                <a:gd name="T16" fmla="*/ 128533 w 185377"/>
                <a:gd name="T17" fmla="*/ 251521 h 436203"/>
                <a:gd name="T18" fmla="*/ 215463 w 185377"/>
                <a:gd name="T19" fmla="*/ 251521 h 436203"/>
                <a:gd name="T20" fmla="*/ 224204 w 185377"/>
                <a:gd name="T21" fmla="*/ 260161 h 436203"/>
                <a:gd name="T22" fmla="*/ 215463 w 185377"/>
                <a:gd name="T23" fmla="*/ 268345 h 436203"/>
                <a:gd name="T24" fmla="*/ 118585 w 185377"/>
                <a:gd name="T25" fmla="*/ 268345 h 436203"/>
                <a:gd name="T26" fmla="*/ 118585 w 185377"/>
                <a:gd name="T27" fmla="*/ 519279 h 436203"/>
                <a:gd name="T28" fmla="*/ 109946 w 185377"/>
                <a:gd name="T29" fmla="*/ 527565 h 436203"/>
                <a:gd name="T30" fmla="*/ 101761 w 185377"/>
                <a:gd name="T31" fmla="*/ 519279 h 436203"/>
                <a:gd name="T32" fmla="*/ 101761 w 185377"/>
                <a:gd name="T33" fmla="*/ 268345 h 436203"/>
                <a:gd name="T34" fmla="*/ 8304 w 185377"/>
                <a:gd name="T35" fmla="*/ 268345 h 436203"/>
                <a:gd name="T36" fmla="*/ 0 w 185377"/>
                <a:gd name="T37" fmla="*/ 260161 h 436203"/>
                <a:gd name="T38" fmla="*/ 8304 w 185377"/>
                <a:gd name="T39" fmla="*/ 251521 h 436203"/>
                <a:gd name="T40" fmla="*/ 91944 w 185377"/>
                <a:gd name="T41" fmla="*/ 251521 h 436203"/>
                <a:gd name="T42" fmla="*/ 56562 w 185377"/>
                <a:gd name="T43" fmla="*/ 226293 h 436203"/>
                <a:gd name="T44" fmla="*/ 34560 w 185377"/>
                <a:gd name="T45" fmla="*/ 132262 h 436203"/>
                <a:gd name="T46" fmla="*/ 110183 w 185377"/>
                <a:gd name="T47" fmla="*/ 0 h 4362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6203">
                  <a:moveTo>
                    <a:pt x="91102" y="13310"/>
                  </a:moveTo>
                  <a:cubicBezTo>
                    <a:pt x="64869" y="13310"/>
                    <a:pt x="42590" y="57556"/>
                    <a:pt x="42590" y="109357"/>
                  </a:cubicBezTo>
                  <a:cubicBezTo>
                    <a:pt x="42590" y="161518"/>
                    <a:pt x="64869" y="205405"/>
                    <a:pt x="91102" y="205405"/>
                  </a:cubicBezTo>
                  <a:cubicBezTo>
                    <a:pt x="117694" y="205405"/>
                    <a:pt x="140333" y="161518"/>
                    <a:pt x="140333" y="109357"/>
                  </a:cubicBezTo>
                  <a:cubicBezTo>
                    <a:pt x="140333" y="57556"/>
                    <a:pt x="117694" y="13310"/>
                    <a:pt x="91102" y="13310"/>
                  </a:cubicBezTo>
                  <a:close/>
                  <a:moveTo>
                    <a:pt x="91102" y="0"/>
                  </a:moveTo>
                  <a:cubicBezTo>
                    <a:pt x="126678" y="0"/>
                    <a:pt x="153629" y="47844"/>
                    <a:pt x="153629" y="109357"/>
                  </a:cubicBezTo>
                  <a:cubicBezTo>
                    <a:pt x="153629" y="140114"/>
                    <a:pt x="146891" y="167454"/>
                    <a:pt x="135706" y="187104"/>
                  </a:cubicBezTo>
                  <a:lnTo>
                    <a:pt x="106274" y="207963"/>
                  </a:lnTo>
                  <a:lnTo>
                    <a:pt x="178150" y="207963"/>
                  </a:lnTo>
                  <a:cubicBezTo>
                    <a:pt x="182125" y="207963"/>
                    <a:pt x="185377" y="210971"/>
                    <a:pt x="185377" y="215107"/>
                  </a:cubicBezTo>
                  <a:cubicBezTo>
                    <a:pt x="185377" y="219242"/>
                    <a:pt x="182125" y="221874"/>
                    <a:pt x="178150" y="221874"/>
                  </a:cubicBezTo>
                  <a:lnTo>
                    <a:pt x="98049" y="221874"/>
                  </a:lnTo>
                  <a:lnTo>
                    <a:pt x="98049" y="429352"/>
                  </a:lnTo>
                  <a:cubicBezTo>
                    <a:pt x="98049" y="433318"/>
                    <a:pt x="94665" y="436203"/>
                    <a:pt x="90906" y="436203"/>
                  </a:cubicBezTo>
                  <a:cubicBezTo>
                    <a:pt x="87146" y="436203"/>
                    <a:pt x="84138" y="433318"/>
                    <a:pt x="84138" y="429352"/>
                  </a:cubicBezTo>
                  <a:lnTo>
                    <a:pt x="84138" y="221874"/>
                  </a:lnTo>
                  <a:lnTo>
                    <a:pt x="6866" y="221874"/>
                  </a:lnTo>
                  <a:cubicBezTo>
                    <a:pt x="3252" y="221874"/>
                    <a:pt x="0" y="219242"/>
                    <a:pt x="0" y="215107"/>
                  </a:cubicBezTo>
                  <a:cubicBezTo>
                    <a:pt x="0" y="210971"/>
                    <a:pt x="3252" y="207963"/>
                    <a:pt x="6866" y="207963"/>
                  </a:cubicBezTo>
                  <a:lnTo>
                    <a:pt x="76021" y="207963"/>
                  </a:lnTo>
                  <a:lnTo>
                    <a:pt x="46767" y="187104"/>
                  </a:lnTo>
                  <a:cubicBezTo>
                    <a:pt x="35492" y="167454"/>
                    <a:pt x="28575" y="140114"/>
                    <a:pt x="28575" y="109357"/>
                  </a:cubicBezTo>
                  <a:cubicBezTo>
                    <a:pt x="28575" y="47844"/>
                    <a:pt x="56245" y="0"/>
                    <a:pt x="911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7" name="Freeform 550">
              <a:extLst>
                <a:ext uri="{FF2B5EF4-FFF2-40B4-BE49-F238E27FC236}">
                  <a16:creationId xmlns:a16="http://schemas.microsoft.com/office/drawing/2014/main" id="{E086F84F-71B9-BE42-A57C-40CA96FC5A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9478" y="4180487"/>
              <a:ext cx="550627" cy="197100"/>
            </a:xfrm>
            <a:custGeom>
              <a:avLst/>
              <a:gdLst>
                <a:gd name="T0" fmla="*/ 320615 w 396936"/>
                <a:gd name="T1" fmla="*/ 25596 h 142083"/>
                <a:gd name="T2" fmla="*/ 264761 w 396936"/>
                <a:gd name="T3" fmla="*/ 75312 h 142083"/>
                <a:gd name="T4" fmla="*/ 320615 w 396936"/>
                <a:gd name="T5" fmla="*/ 123731 h 142083"/>
                <a:gd name="T6" fmla="*/ 376034 w 396936"/>
                <a:gd name="T7" fmla="*/ 75312 h 142083"/>
                <a:gd name="T8" fmla="*/ 320615 w 396936"/>
                <a:gd name="T9" fmla="*/ 25596 h 142083"/>
                <a:gd name="T10" fmla="*/ 321601 w 396936"/>
                <a:gd name="T11" fmla="*/ 0 h 142083"/>
                <a:gd name="T12" fmla="*/ 480064 w 396936"/>
                <a:gd name="T13" fmla="*/ 84613 h 142083"/>
                <a:gd name="T14" fmla="*/ 439578 w 396936"/>
                <a:gd name="T15" fmla="*/ 150036 h 142083"/>
                <a:gd name="T16" fmla="*/ 324649 w 396936"/>
                <a:gd name="T17" fmla="*/ 171842 h 142083"/>
                <a:gd name="T18" fmla="*/ 130486 w 396936"/>
                <a:gd name="T19" fmla="*/ 130409 h 142083"/>
                <a:gd name="T20" fmla="*/ 128746 w 396936"/>
                <a:gd name="T21" fmla="*/ 118632 h 142083"/>
                <a:gd name="T22" fmla="*/ 140064 w 396936"/>
                <a:gd name="T23" fmla="*/ 116888 h 142083"/>
                <a:gd name="T24" fmla="*/ 431742 w 396936"/>
                <a:gd name="T25" fmla="*/ 135207 h 142083"/>
                <a:gd name="T26" fmla="*/ 463521 w 396936"/>
                <a:gd name="T27" fmla="*/ 85050 h 142083"/>
                <a:gd name="T28" fmla="*/ 375855 w 396936"/>
                <a:gd name="T29" fmla="*/ 21999 h 142083"/>
                <a:gd name="T30" fmla="*/ 357216 w 396936"/>
                <a:gd name="T31" fmla="*/ 20135 h 142083"/>
                <a:gd name="T32" fmla="*/ 371124 w 396936"/>
                <a:gd name="T33" fmla="*/ 28676 h 142083"/>
                <a:gd name="T34" fmla="*/ 392178 w 396936"/>
                <a:gd name="T35" fmla="*/ 75312 h 142083"/>
                <a:gd name="T36" fmla="*/ 320615 w 396936"/>
                <a:gd name="T37" fmla="*/ 139728 h 142083"/>
                <a:gd name="T38" fmla="*/ 248614 w 396936"/>
                <a:gd name="T39" fmla="*/ 75312 h 142083"/>
                <a:gd name="T40" fmla="*/ 269724 w 396936"/>
                <a:gd name="T41" fmla="*/ 28676 h 142083"/>
                <a:gd name="T42" fmla="*/ 278219 w 396936"/>
                <a:gd name="T43" fmla="*/ 23489 h 142083"/>
                <a:gd name="T44" fmla="*/ 254131 w 396936"/>
                <a:gd name="T45" fmla="*/ 27327 h 142083"/>
                <a:gd name="T46" fmla="*/ 70409 w 396936"/>
                <a:gd name="T47" fmla="*/ 127791 h 142083"/>
                <a:gd name="T48" fmla="*/ 12074 w 396936"/>
                <a:gd name="T49" fmla="*/ 166172 h 142083"/>
                <a:gd name="T50" fmla="*/ 756 w 396936"/>
                <a:gd name="T51" fmla="*/ 162683 h 142083"/>
                <a:gd name="T52" fmla="*/ 4238 w 396936"/>
                <a:gd name="T53" fmla="*/ 151780 h 142083"/>
                <a:gd name="T54" fmla="*/ 60833 w 396936"/>
                <a:gd name="T55" fmla="*/ 114271 h 142083"/>
                <a:gd name="T56" fmla="*/ 321601 w 396936"/>
                <a:gd name="T57" fmla="*/ 0 h 14208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936" h="142083">
                  <a:moveTo>
                    <a:pt x="265092" y="21163"/>
                  </a:moveTo>
                  <a:cubicBezTo>
                    <a:pt x="239475" y="21163"/>
                    <a:pt x="218910" y="39393"/>
                    <a:pt x="218910" y="62270"/>
                  </a:cubicBezTo>
                  <a:cubicBezTo>
                    <a:pt x="218910" y="84074"/>
                    <a:pt x="239475" y="102304"/>
                    <a:pt x="265092" y="102304"/>
                  </a:cubicBezTo>
                  <a:cubicBezTo>
                    <a:pt x="290347" y="102304"/>
                    <a:pt x="310913" y="84074"/>
                    <a:pt x="310913" y="62270"/>
                  </a:cubicBezTo>
                  <a:cubicBezTo>
                    <a:pt x="310913" y="39393"/>
                    <a:pt x="290347" y="21163"/>
                    <a:pt x="265092" y="21163"/>
                  </a:cubicBezTo>
                  <a:close/>
                  <a:moveTo>
                    <a:pt x="265907" y="0"/>
                  </a:moveTo>
                  <a:cubicBezTo>
                    <a:pt x="337537" y="0"/>
                    <a:pt x="395129" y="30653"/>
                    <a:pt x="396928" y="69960"/>
                  </a:cubicBezTo>
                  <a:cubicBezTo>
                    <a:pt x="397288" y="93040"/>
                    <a:pt x="385770" y="111792"/>
                    <a:pt x="363453" y="124053"/>
                  </a:cubicBezTo>
                  <a:cubicBezTo>
                    <a:pt x="339336" y="136314"/>
                    <a:pt x="304781" y="142083"/>
                    <a:pt x="268427" y="142083"/>
                  </a:cubicBezTo>
                  <a:cubicBezTo>
                    <a:pt x="202556" y="142083"/>
                    <a:pt x="130926" y="125495"/>
                    <a:pt x="107889" y="107825"/>
                  </a:cubicBezTo>
                  <a:cubicBezTo>
                    <a:pt x="104650" y="105661"/>
                    <a:pt x="104290" y="101334"/>
                    <a:pt x="106450" y="98088"/>
                  </a:cubicBezTo>
                  <a:cubicBezTo>
                    <a:pt x="108969" y="95203"/>
                    <a:pt x="112929" y="94482"/>
                    <a:pt x="115808" y="96646"/>
                  </a:cubicBezTo>
                  <a:cubicBezTo>
                    <a:pt x="144604" y="118283"/>
                    <a:pt x="293263" y="145690"/>
                    <a:pt x="356974" y="111792"/>
                  </a:cubicBezTo>
                  <a:cubicBezTo>
                    <a:pt x="375331" y="102416"/>
                    <a:pt x="383970" y="88351"/>
                    <a:pt x="383250" y="70321"/>
                  </a:cubicBezTo>
                  <a:cubicBezTo>
                    <a:pt x="382170" y="47061"/>
                    <a:pt x="352340" y="26844"/>
                    <a:pt x="310765" y="18189"/>
                  </a:cubicBezTo>
                  <a:lnTo>
                    <a:pt x="295354" y="16648"/>
                  </a:lnTo>
                  <a:lnTo>
                    <a:pt x="306854" y="23710"/>
                  </a:lnTo>
                  <a:cubicBezTo>
                    <a:pt x="317588" y="33495"/>
                    <a:pt x="324262" y="47078"/>
                    <a:pt x="324262" y="62270"/>
                  </a:cubicBezTo>
                  <a:cubicBezTo>
                    <a:pt x="324262" y="91938"/>
                    <a:pt x="297563" y="115530"/>
                    <a:pt x="265092" y="115530"/>
                  </a:cubicBezTo>
                  <a:cubicBezTo>
                    <a:pt x="232259" y="115530"/>
                    <a:pt x="205560" y="91938"/>
                    <a:pt x="205560" y="62270"/>
                  </a:cubicBezTo>
                  <a:cubicBezTo>
                    <a:pt x="205560" y="47078"/>
                    <a:pt x="212235" y="33495"/>
                    <a:pt x="223014" y="23710"/>
                  </a:cubicBezTo>
                  <a:lnTo>
                    <a:pt x="230038" y="19421"/>
                  </a:lnTo>
                  <a:lnTo>
                    <a:pt x="210121" y="22595"/>
                  </a:lnTo>
                  <a:cubicBezTo>
                    <a:pt x="154525" y="39330"/>
                    <a:pt x="100600" y="76451"/>
                    <a:pt x="58216" y="105661"/>
                  </a:cubicBezTo>
                  <a:cubicBezTo>
                    <a:pt x="39859" y="118283"/>
                    <a:pt x="23661" y="129462"/>
                    <a:pt x="9983" y="137395"/>
                  </a:cubicBezTo>
                  <a:cubicBezTo>
                    <a:pt x="6744" y="138838"/>
                    <a:pt x="2424" y="137756"/>
                    <a:pt x="625" y="134510"/>
                  </a:cubicBezTo>
                  <a:cubicBezTo>
                    <a:pt x="-815" y="131265"/>
                    <a:pt x="265" y="127298"/>
                    <a:pt x="3504" y="125495"/>
                  </a:cubicBezTo>
                  <a:cubicBezTo>
                    <a:pt x="16462" y="117922"/>
                    <a:pt x="31940" y="106743"/>
                    <a:pt x="50298" y="94482"/>
                  </a:cubicBezTo>
                  <a:cubicBezTo>
                    <a:pt x="108249" y="54453"/>
                    <a:pt x="187078" y="0"/>
                    <a:pt x="2659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38" name="Freeform 556">
              <a:extLst>
                <a:ext uri="{FF2B5EF4-FFF2-40B4-BE49-F238E27FC236}">
                  <a16:creationId xmlns:a16="http://schemas.microsoft.com/office/drawing/2014/main" id="{E4E40579-E02B-6E44-BBCF-CC82C6D7B0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190" y="5554662"/>
              <a:ext cx="524439" cy="321023"/>
            </a:xfrm>
            <a:custGeom>
              <a:avLst/>
              <a:gdLst>
                <a:gd name="T0" fmla="*/ 19877 w 378057"/>
                <a:gd name="T1" fmla="*/ 129417 h 231415"/>
                <a:gd name="T2" fmla="*/ 228893 w 378057"/>
                <a:gd name="T3" fmla="*/ 263747 h 231415"/>
                <a:gd name="T4" fmla="*/ 437042 w 378057"/>
                <a:gd name="T5" fmla="*/ 129417 h 231415"/>
                <a:gd name="T6" fmla="*/ 8144 w 378057"/>
                <a:gd name="T7" fmla="*/ 113280 h 231415"/>
                <a:gd name="T8" fmla="*/ 449209 w 378057"/>
                <a:gd name="T9" fmla="*/ 113280 h 231415"/>
                <a:gd name="T10" fmla="*/ 455727 w 378057"/>
                <a:gd name="T11" fmla="*/ 115897 h 231415"/>
                <a:gd name="T12" fmla="*/ 456596 w 378057"/>
                <a:gd name="T13" fmla="*/ 123747 h 231415"/>
                <a:gd name="T14" fmla="*/ 228893 w 378057"/>
                <a:gd name="T15" fmla="*/ 279885 h 231415"/>
                <a:gd name="T16" fmla="*/ 757 w 378057"/>
                <a:gd name="T17" fmla="*/ 123747 h 231415"/>
                <a:gd name="T18" fmla="*/ 1626 w 378057"/>
                <a:gd name="T19" fmla="*/ 115897 h 231415"/>
                <a:gd name="T20" fmla="*/ 8144 w 378057"/>
                <a:gd name="T21" fmla="*/ 113280 h 231415"/>
                <a:gd name="T22" fmla="*/ 398381 w 378057"/>
                <a:gd name="T23" fmla="*/ 16503 h 231415"/>
                <a:gd name="T24" fmla="*/ 378403 w 378057"/>
                <a:gd name="T25" fmla="*/ 36046 h 231415"/>
                <a:gd name="T26" fmla="*/ 398381 w 378057"/>
                <a:gd name="T27" fmla="*/ 56457 h 231415"/>
                <a:gd name="T28" fmla="*/ 418791 w 378057"/>
                <a:gd name="T29" fmla="*/ 36046 h 231415"/>
                <a:gd name="T30" fmla="*/ 398381 w 378057"/>
                <a:gd name="T31" fmla="*/ 16503 h 231415"/>
                <a:gd name="T32" fmla="*/ 229854 w 378057"/>
                <a:gd name="T33" fmla="*/ 16503 h 231415"/>
                <a:gd name="T34" fmla="*/ 209877 w 378057"/>
                <a:gd name="T35" fmla="*/ 36046 h 231415"/>
                <a:gd name="T36" fmla="*/ 229854 w 378057"/>
                <a:gd name="T37" fmla="*/ 56457 h 231415"/>
                <a:gd name="T38" fmla="*/ 249831 w 378057"/>
                <a:gd name="T39" fmla="*/ 36046 h 231415"/>
                <a:gd name="T40" fmla="*/ 229854 w 378057"/>
                <a:gd name="T41" fmla="*/ 16503 h 231415"/>
                <a:gd name="T42" fmla="*/ 58973 w 378057"/>
                <a:gd name="T43" fmla="*/ 16503 h 231415"/>
                <a:gd name="T44" fmla="*/ 38562 w 378057"/>
                <a:gd name="T45" fmla="*/ 36046 h 231415"/>
                <a:gd name="T46" fmla="*/ 58973 w 378057"/>
                <a:gd name="T47" fmla="*/ 56457 h 231415"/>
                <a:gd name="T48" fmla="*/ 78516 w 378057"/>
                <a:gd name="T49" fmla="*/ 36046 h 231415"/>
                <a:gd name="T50" fmla="*/ 58973 w 378057"/>
                <a:gd name="T51" fmla="*/ 16503 h 231415"/>
                <a:gd name="T52" fmla="*/ 398381 w 378057"/>
                <a:gd name="T53" fmla="*/ 0 h 231415"/>
                <a:gd name="T54" fmla="*/ 434860 w 378057"/>
                <a:gd name="T55" fmla="*/ 36046 h 231415"/>
                <a:gd name="T56" fmla="*/ 398381 w 378057"/>
                <a:gd name="T57" fmla="*/ 72526 h 231415"/>
                <a:gd name="T58" fmla="*/ 362334 w 378057"/>
                <a:gd name="T59" fmla="*/ 36046 h 231415"/>
                <a:gd name="T60" fmla="*/ 398381 w 378057"/>
                <a:gd name="T61" fmla="*/ 0 h 231415"/>
                <a:gd name="T62" fmla="*/ 229854 w 378057"/>
                <a:gd name="T63" fmla="*/ 0 h 231415"/>
                <a:gd name="T64" fmla="*/ 265900 w 378057"/>
                <a:gd name="T65" fmla="*/ 36046 h 231415"/>
                <a:gd name="T66" fmla="*/ 229854 w 378057"/>
                <a:gd name="T67" fmla="*/ 72526 h 231415"/>
                <a:gd name="T68" fmla="*/ 193374 w 378057"/>
                <a:gd name="T69" fmla="*/ 36046 h 231415"/>
                <a:gd name="T70" fmla="*/ 229854 w 378057"/>
                <a:gd name="T71" fmla="*/ 0 h 231415"/>
                <a:gd name="T72" fmla="*/ 58973 w 378057"/>
                <a:gd name="T73" fmla="*/ 0 h 231415"/>
                <a:gd name="T74" fmla="*/ 95019 w 378057"/>
                <a:gd name="T75" fmla="*/ 36046 h 231415"/>
                <a:gd name="T76" fmla="*/ 58973 w 378057"/>
                <a:gd name="T77" fmla="*/ 72526 h 231415"/>
                <a:gd name="T78" fmla="*/ 22493 w 378057"/>
                <a:gd name="T79" fmla="*/ 36046 h 231415"/>
                <a:gd name="T80" fmla="*/ 58973 w 378057"/>
                <a:gd name="T81" fmla="*/ 0 h 2314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57" h="231415">
                  <a:moveTo>
                    <a:pt x="16435" y="107005"/>
                  </a:moveTo>
                  <a:cubicBezTo>
                    <a:pt x="45537" y="173717"/>
                    <a:pt x="113444" y="218072"/>
                    <a:pt x="189254" y="218072"/>
                  </a:cubicBezTo>
                  <a:cubicBezTo>
                    <a:pt x="264706" y="218072"/>
                    <a:pt x="332612" y="173717"/>
                    <a:pt x="361356" y="107005"/>
                  </a:cubicBezTo>
                  <a:lnTo>
                    <a:pt x="16435" y="107005"/>
                  </a:lnTo>
                  <a:close/>
                  <a:moveTo>
                    <a:pt x="6734" y="93662"/>
                  </a:moveTo>
                  <a:lnTo>
                    <a:pt x="371416" y="93662"/>
                  </a:lnTo>
                  <a:cubicBezTo>
                    <a:pt x="373572" y="93662"/>
                    <a:pt x="375368" y="94383"/>
                    <a:pt x="376805" y="95826"/>
                  </a:cubicBezTo>
                  <a:cubicBezTo>
                    <a:pt x="377883" y="97990"/>
                    <a:pt x="378602" y="100514"/>
                    <a:pt x="377524" y="102317"/>
                  </a:cubicBezTo>
                  <a:cubicBezTo>
                    <a:pt x="349140" y="179848"/>
                    <a:pt x="273688" y="231415"/>
                    <a:pt x="189254" y="231415"/>
                  </a:cubicBezTo>
                  <a:cubicBezTo>
                    <a:pt x="104821" y="231415"/>
                    <a:pt x="29010" y="179848"/>
                    <a:pt x="626" y="102317"/>
                  </a:cubicBezTo>
                  <a:cubicBezTo>
                    <a:pt x="-452" y="100514"/>
                    <a:pt x="-93" y="97990"/>
                    <a:pt x="1344" y="95826"/>
                  </a:cubicBezTo>
                  <a:cubicBezTo>
                    <a:pt x="2782" y="94383"/>
                    <a:pt x="4578" y="93662"/>
                    <a:pt x="6734" y="93662"/>
                  </a:cubicBezTo>
                  <a:close/>
                  <a:moveTo>
                    <a:pt x="329390" y="13645"/>
                  </a:moveTo>
                  <a:cubicBezTo>
                    <a:pt x="320054" y="13645"/>
                    <a:pt x="312872" y="20468"/>
                    <a:pt x="312872" y="29804"/>
                  </a:cubicBezTo>
                  <a:cubicBezTo>
                    <a:pt x="312872" y="38781"/>
                    <a:pt x="320054" y="46680"/>
                    <a:pt x="329390" y="46680"/>
                  </a:cubicBezTo>
                  <a:cubicBezTo>
                    <a:pt x="338366" y="46680"/>
                    <a:pt x="346266" y="38781"/>
                    <a:pt x="346266" y="29804"/>
                  </a:cubicBezTo>
                  <a:cubicBezTo>
                    <a:pt x="346266" y="20468"/>
                    <a:pt x="338366" y="13645"/>
                    <a:pt x="329390" y="13645"/>
                  </a:cubicBezTo>
                  <a:close/>
                  <a:moveTo>
                    <a:pt x="190048" y="13645"/>
                  </a:moveTo>
                  <a:cubicBezTo>
                    <a:pt x="180712" y="13645"/>
                    <a:pt x="173531" y="20468"/>
                    <a:pt x="173531" y="29804"/>
                  </a:cubicBezTo>
                  <a:cubicBezTo>
                    <a:pt x="173531" y="38781"/>
                    <a:pt x="180712" y="46680"/>
                    <a:pt x="190048" y="46680"/>
                  </a:cubicBezTo>
                  <a:cubicBezTo>
                    <a:pt x="199384" y="46680"/>
                    <a:pt x="206566" y="38781"/>
                    <a:pt x="206566" y="29804"/>
                  </a:cubicBezTo>
                  <a:cubicBezTo>
                    <a:pt x="206566" y="20468"/>
                    <a:pt x="199384" y="13645"/>
                    <a:pt x="190048" y="13645"/>
                  </a:cubicBezTo>
                  <a:close/>
                  <a:moveTo>
                    <a:pt x="48760" y="13645"/>
                  </a:moveTo>
                  <a:cubicBezTo>
                    <a:pt x="39424" y="13645"/>
                    <a:pt x="31884" y="20468"/>
                    <a:pt x="31884" y="29804"/>
                  </a:cubicBezTo>
                  <a:cubicBezTo>
                    <a:pt x="31884" y="38781"/>
                    <a:pt x="39424" y="46680"/>
                    <a:pt x="48760" y="46680"/>
                  </a:cubicBezTo>
                  <a:cubicBezTo>
                    <a:pt x="58096" y="46680"/>
                    <a:pt x="64919" y="38781"/>
                    <a:pt x="64919" y="29804"/>
                  </a:cubicBezTo>
                  <a:cubicBezTo>
                    <a:pt x="64919" y="20468"/>
                    <a:pt x="58096" y="13645"/>
                    <a:pt x="48760" y="13645"/>
                  </a:cubicBezTo>
                  <a:close/>
                  <a:moveTo>
                    <a:pt x="329390" y="0"/>
                  </a:moveTo>
                  <a:cubicBezTo>
                    <a:pt x="346266" y="0"/>
                    <a:pt x="359552" y="13645"/>
                    <a:pt x="359552" y="29804"/>
                  </a:cubicBezTo>
                  <a:cubicBezTo>
                    <a:pt x="359552" y="46680"/>
                    <a:pt x="346266" y="59966"/>
                    <a:pt x="329390" y="59966"/>
                  </a:cubicBezTo>
                  <a:cubicBezTo>
                    <a:pt x="312872" y="59966"/>
                    <a:pt x="299586" y="46680"/>
                    <a:pt x="299586" y="29804"/>
                  </a:cubicBezTo>
                  <a:cubicBezTo>
                    <a:pt x="299586" y="13645"/>
                    <a:pt x="312872" y="0"/>
                    <a:pt x="329390" y="0"/>
                  </a:cubicBezTo>
                  <a:close/>
                  <a:moveTo>
                    <a:pt x="190048" y="0"/>
                  </a:moveTo>
                  <a:cubicBezTo>
                    <a:pt x="206566" y="0"/>
                    <a:pt x="219852" y="13645"/>
                    <a:pt x="219852" y="29804"/>
                  </a:cubicBezTo>
                  <a:cubicBezTo>
                    <a:pt x="219852" y="46680"/>
                    <a:pt x="206566" y="59966"/>
                    <a:pt x="190048" y="59966"/>
                  </a:cubicBezTo>
                  <a:cubicBezTo>
                    <a:pt x="173531" y="59966"/>
                    <a:pt x="159886" y="46680"/>
                    <a:pt x="159886" y="29804"/>
                  </a:cubicBezTo>
                  <a:cubicBezTo>
                    <a:pt x="159886" y="13645"/>
                    <a:pt x="173531" y="0"/>
                    <a:pt x="190048" y="0"/>
                  </a:cubicBezTo>
                  <a:close/>
                  <a:moveTo>
                    <a:pt x="48760" y="0"/>
                  </a:moveTo>
                  <a:cubicBezTo>
                    <a:pt x="64919" y="0"/>
                    <a:pt x="78564" y="13645"/>
                    <a:pt x="78564" y="29804"/>
                  </a:cubicBezTo>
                  <a:cubicBezTo>
                    <a:pt x="78564" y="46680"/>
                    <a:pt x="64919" y="59966"/>
                    <a:pt x="48760" y="59966"/>
                  </a:cubicBezTo>
                  <a:cubicBezTo>
                    <a:pt x="31884" y="59966"/>
                    <a:pt x="18598" y="46680"/>
                    <a:pt x="18598" y="29804"/>
                  </a:cubicBezTo>
                  <a:cubicBezTo>
                    <a:pt x="18598" y="13645"/>
                    <a:pt x="31884" y="0"/>
                    <a:pt x="487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0" name="Freeform 120">
              <a:extLst>
                <a:ext uri="{FF2B5EF4-FFF2-40B4-BE49-F238E27FC236}">
                  <a16:creationId xmlns:a16="http://schemas.microsoft.com/office/drawing/2014/main" id="{79A6D879-8A6A-244C-85C4-FEF1DF1A3D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3047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6574 w 405"/>
                <a:gd name="T15" fmla="*/ 88039 h 1163"/>
                <a:gd name="T16" fmla="*/ 16574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4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1" y="37"/>
                    <a:pt x="202" y="37"/>
                  </a:cubicBezTo>
                  <a:cubicBezTo>
                    <a:pt x="112" y="37"/>
                    <a:pt x="38" y="111"/>
                    <a:pt x="38" y="202"/>
                  </a:cubicBezTo>
                  <a:cubicBezTo>
                    <a:pt x="38" y="212"/>
                    <a:pt x="29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1" name="Freeform 570">
              <a:extLst>
                <a:ext uri="{FF2B5EF4-FFF2-40B4-BE49-F238E27FC236}">
                  <a16:creationId xmlns:a16="http://schemas.microsoft.com/office/drawing/2014/main" id="{8C9481DA-31FC-084C-8F69-1ADFE2B465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8824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269 w 179028"/>
                <a:gd name="T3" fmla="*/ 120960 h 179028"/>
                <a:gd name="T4" fmla="*/ 181966 w 179028"/>
                <a:gd name="T5" fmla="*/ 129601 h 179028"/>
                <a:gd name="T6" fmla="*/ 173269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2218 w 179028"/>
                <a:gd name="T17" fmla="*/ 72960 h 179028"/>
                <a:gd name="T18" fmla="*/ 180046 w 179028"/>
                <a:gd name="T19" fmla="*/ 81145 h 179028"/>
                <a:gd name="T20" fmla="*/ 172218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045 w 179028"/>
                <a:gd name="T29" fmla="*/ 16555 h 179028"/>
                <a:gd name="T30" fmla="*/ 16120 w 179028"/>
                <a:gd name="T31" fmla="*/ 108480 h 179028"/>
                <a:gd name="T32" fmla="*/ 108045 w 179028"/>
                <a:gd name="T33" fmla="*/ 200405 h 179028"/>
                <a:gd name="T34" fmla="*/ 199970 w 179028"/>
                <a:gd name="T35" fmla="*/ 108480 h 179028"/>
                <a:gd name="T36" fmla="*/ 108045 w 179028"/>
                <a:gd name="T37" fmla="*/ 16555 h 179028"/>
                <a:gd name="T38" fmla="*/ 108045 w 179028"/>
                <a:gd name="T39" fmla="*/ 0 h 179028"/>
                <a:gd name="T40" fmla="*/ 216525 w 179028"/>
                <a:gd name="T41" fmla="*/ 108480 h 179028"/>
                <a:gd name="T42" fmla="*/ 108045 w 179028"/>
                <a:gd name="T43" fmla="*/ 216525 h 179028"/>
                <a:gd name="T44" fmla="*/ 0 w 179028"/>
                <a:gd name="T45" fmla="*/ 108480 h 179028"/>
                <a:gd name="T46" fmla="*/ 108045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263" y="100013"/>
                  </a:lnTo>
                  <a:cubicBezTo>
                    <a:pt x="147578" y="100013"/>
                    <a:pt x="150454" y="103021"/>
                    <a:pt x="150454" y="107157"/>
                  </a:cubicBezTo>
                  <a:cubicBezTo>
                    <a:pt x="150454" y="110916"/>
                    <a:pt x="147578" y="113924"/>
                    <a:pt x="14326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333"/>
                    <a:pt x="148866" y="67093"/>
                  </a:cubicBezTo>
                  <a:cubicBezTo>
                    <a:pt x="148866" y="70853"/>
                    <a:pt x="145990" y="74237"/>
                    <a:pt x="142394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334" y="13688"/>
                  </a:moveTo>
                  <a:cubicBezTo>
                    <a:pt x="47549" y="13688"/>
                    <a:pt x="13328" y="47909"/>
                    <a:pt x="13328" y="89694"/>
                  </a:cubicBezTo>
                  <a:cubicBezTo>
                    <a:pt x="13328" y="131479"/>
                    <a:pt x="47549" y="165700"/>
                    <a:pt x="89334" y="165700"/>
                  </a:cubicBezTo>
                  <a:cubicBezTo>
                    <a:pt x="131119" y="165700"/>
                    <a:pt x="165340" y="131479"/>
                    <a:pt x="165340" y="89694"/>
                  </a:cubicBezTo>
                  <a:cubicBezTo>
                    <a:pt x="165340" y="47909"/>
                    <a:pt x="131119" y="13688"/>
                    <a:pt x="89334" y="13688"/>
                  </a:cubicBezTo>
                  <a:close/>
                  <a:moveTo>
                    <a:pt x="8933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33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3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2" name="Freeform 558">
              <a:extLst>
                <a:ext uri="{FF2B5EF4-FFF2-40B4-BE49-F238E27FC236}">
                  <a16:creationId xmlns:a16="http://schemas.microsoft.com/office/drawing/2014/main" id="{3202BB2C-E703-C649-81F5-C8539E8732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310" y="5181895"/>
              <a:ext cx="552810" cy="416306"/>
            </a:xfrm>
            <a:custGeom>
              <a:avLst/>
              <a:gdLst/>
              <a:ahLst/>
              <a:cxnLst/>
              <a:rect l="0" t="0" r="r" b="b"/>
              <a:pathLst>
                <a:path w="398510" h="300102">
                  <a:moveTo>
                    <a:pt x="129417" y="99429"/>
                  </a:moveTo>
                  <a:cubicBezTo>
                    <a:pt x="160418" y="122159"/>
                    <a:pt x="314344" y="144528"/>
                    <a:pt x="352555" y="102315"/>
                  </a:cubicBezTo>
                  <a:cubicBezTo>
                    <a:pt x="354718" y="99429"/>
                    <a:pt x="359044" y="99068"/>
                    <a:pt x="361927" y="101593"/>
                  </a:cubicBezTo>
                  <a:cubicBezTo>
                    <a:pt x="365172" y="104119"/>
                    <a:pt x="365172" y="108088"/>
                    <a:pt x="362288" y="110974"/>
                  </a:cubicBezTo>
                  <a:cubicBezTo>
                    <a:pt x="353096" y="121257"/>
                    <a:pt x="338586" y="128382"/>
                    <a:pt x="321103" y="132937"/>
                  </a:cubicBezTo>
                  <a:lnTo>
                    <a:pt x="264266" y="139234"/>
                  </a:lnTo>
                  <a:lnTo>
                    <a:pt x="265575" y="140841"/>
                  </a:lnTo>
                  <a:lnTo>
                    <a:pt x="266174" y="140931"/>
                  </a:lnTo>
                  <a:lnTo>
                    <a:pt x="266091" y="141476"/>
                  </a:lnTo>
                  <a:lnTo>
                    <a:pt x="268826" y="144835"/>
                  </a:lnTo>
                  <a:cubicBezTo>
                    <a:pt x="268106" y="150210"/>
                    <a:pt x="272792" y="157018"/>
                    <a:pt x="279280" y="159885"/>
                  </a:cubicBezTo>
                  <a:cubicBezTo>
                    <a:pt x="285409" y="163110"/>
                    <a:pt x="292979" y="163110"/>
                    <a:pt x="301270" y="160243"/>
                  </a:cubicBezTo>
                  <a:cubicBezTo>
                    <a:pt x="310282" y="157735"/>
                    <a:pt x="317852" y="153076"/>
                    <a:pt x="325422" y="148418"/>
                  </a:cubicBezTo>
                  <a:cubicBezTo>
                    <a:pt x="328306" y="146985"/>
                    <a:pt x="331911" y="147343"/>
                    <a:pt x="334073" y="150210"/>
                  </a:cubicBezTo>
                  <a:cubicBezTo>
                    <a:pt x="336597" y="153076"/>
                    <a:pt x="335876" y="156660"/>
                    <a:pt x="333713" y="158810"/>
                  </a:cubicBezTo>
                  <a:cubicBezTo>
                    <a:pt x="305956" y="189268"/>
                    <a:pt x="287211" y="227610"/>
                    <a:pt x="279641" y="267026"/>
                  </a:cubicBezTo>
                  <a:cubicBezTo>
                    <a:pt x="279280" y="270251"/>
                    <a:pt x="276036" y="273118"/>
                    <a:pt x="273152" y="273118"/>
                  </a:cubicBezTo>
                  <a:cubicBezTo>
                    <a:pt x="272792" y="273118"/>
                    <a:pt x="272431" y="272401"/>
                    <a:pt x="272071" y="272401"/>
                  </a:cubicBezTo>
                  <a:cubicBezTo>
                    <a:pt x="268106" y="272043"/>
                    <a:pt x="265582" y="268460"/>
                    <a:pt x="266303" y="264876"/>
                  </a:cubicBezTo>
                  <a:cubicBezTo>
                    <a:pt x="272431" y="232268"/>
                    <a:pt x="285769" y="200735"/>
                    <a:pt x="304514" y="173143"/>
                  </a:cubicBezTo>
                  <a:cubicBezTo>
                    <a:pt x="293700" y="176726"/>
                    <a:pt x="282525" y="176368"/>
                    <a:pt x="273152" y="172426"/>
                  </a:cubicBezTo>
                  <a:cubicBezTo>
                    <a:pt x="267385" y="169559"/>
                    <a:pt x="262698" y="165170"/>
                    <a:pt x="259589" y="160064"/>
                  </a:cubicBezTo>
                  <a:lnTo>
                    <a:pt x="258380" y="155150"/>
                  </a:lnTo>
                  <a:lnTo>
                    <a:pt x="130083" y="252351"/>
                  </a:lnTo>
                  <a:cubicBezTo>
                    <a:pt x="112441" y="265374"/>
                    <a:pt x="94440" y="279121"/>
                    <a:pt x="74638" y="289250"/>
                  </a:cubicBezTo>
                  <a:cubicBezTo>
                    <a:pt x="65997" y="293953"/>
                    <a:pt x="54116" y="299741"/>
                    <a:pt x="41155" y="300102"/>
                  </a:cubicBezTo>
                  <a:cubicBezTo>
                    <a:pt x="40075" y="300102"/>
                    <a:pt x="39355" y="300102"/>
                    <a:pt x="38275" y="300102"/>
                  </a:cubicBezTo>
                  <a:cubicBezTo>
                    <a:pt x="25314" y="300102"/>
                    <a:pt x="13433" y="295038"/>
                    <a:pt x="6593" y="285994"/>
                  </a:cubicBezTo>
                  <a:cubicBezTo>
                    <a:pt x="-2768" y="274418"/>
                    <a:pt x="-2048" y="257054"/>
                    <a:pt x="8033" y="247648"/>
                  </a:cubicBezTo>
                  <a:cubicBezTo>
                    <a:pt x="13433" y="242222"/>
                    <a:pt x="22074" y="240051"/>
                    <a:pt x="30354" y="242222"/>
                  </a:cubicBezTo>
                  <a:cubicBezTo>
                    <a:pt x="37915" y="244031"/>
                    <a:pt x="43676" y="249095"/>
                    <a:pt x="45836" y="255607"/>
                  </a:cubicBezTo>
                  <a:cubicBezTo>
                    <a:pt x="46916" y="259224"/>
                    <a:pt x="44756" y="263204"/>
                    <a:pt x="41155" y="264289"/>
                  </a:cubicBezTo>
                  <a:cubicBezTo>
                    <a:pt x="37915" y="265374"/>
                    <a:pt x="33595" y="263565"/>
                    <a:pt x="32875" y="259948"/>
                  </a:cubicBezTo>
                  <a:cubicBezTo>
                    <a:pt x="31795" y="257054"/>
                    <a:pt x="28554" y="255607"/>
                    <a:pt x="27114" y="255245"/>
                  </a:cubicBezTo>
                  <a:cubicBezTo>
                    <a:pt x="23514" y="254160"/>
                    <a:pt x="19554" y="255245"/>
                    <a:pt x="17753" y="257415"/>
                  </a:cubicBezTo>
                  <a:cubicBezTo>
                    <a:pt x="11993" y="262118"/>
                    <a:pt x="11993" y="271524"/>
                    <a:pt x="17033" y="277674"/>
                  </a:cubicBezTo>
                  <a:cubicBezTo>
                    <a:pt x="21714" y="283824"/>
                    <a:pt x="31074" y="287079"/>
                    <a:pt x="40075" y="286718"/>
                  </a:cubicBezTo>
                  <a:cubicBezTo>
                    <a:pt x="50876" y="285994"/>
                    <a:pt x="60957" y="281653"/>
                    <a:pt x="68158" y="277312"/>
                  </a:cubicBezTo>
                  <a:cubicBezTo>
                    <a:pt x="87239" y="267183"/>
                    <a:pt x="104520" y="253798"/>
                    <a:pt x="121802" y="241137"/>
                  </a:cubicBezTo>
                  <a:lnTo>
                    <a:pt x="256453" y="139484"/>
                  </a:lnTo>
                  <a:lnTo>
                    <a:pt x="259575" y="139948"/>
                  </a:lnTo>
                  <a:lnTo>
                    <a:pt x="260348" y="139296"/>
                  </a:lnTo>
                  <a:lnTo>
                    <a:pt x="177631" y="130592"/>
                  </a:lnTo>
                  <a:cubicBezTo>
                    <a:pt x="152308" y="125225"/>
                    <a:pt x="131760" y="118010"/>
                    <a:pt x="121847" y="110613"/>
                  </a:cubicBezTo>
                  <a:cubicBezTo>
                    <a:pt x="118603" y="108088"/>
                    <a:pt x="117882" y="104119"/>
                    <a:pt x="120405" y="100872"/>
                  </a:cubicBezTo>
                  <a:cubicBezTo>
                    <a:pt x="122568" y="97985"/>
                    <a:pt x="126894" y="97264"/>
                    <a:pt x="129417" y="99429"/>
                  </a:cubicBezTo>
                  <a:close/>
                  <a:moveTo>
                    <a:pt x="261189" y="28063"/>
                  </a:moveTo>
                  <a:cubicBezTo>
                    <a:pt x="238068" y="28063"/>
                    <a:pt x="219283" y="45381"/>
                    <a:pt x="219283" y="65946"/>
                  </a:cubicBezTo>
                  <a:cubicBezTo>
                    <a:pt x="219283" y="87233"/>
                    <a:pt x="238068" y="103830"/>
                    <a:pt x="261189" y="103830"/>
                  </a:cubicBezTo>
                  <a:cubicBezTo>
                    <a:pt x="285033" y="103830"/>
                    <a:pt x="304179" y="87233"/>
                    <a:pt x="304179" y="65946"/>
                  </a:cubicBezTo>
                  <a:cubicBezTo>
                    <a:pt x="304179" y="45381"/>
                    <a:pt x="285033" y="28063"/>
                    <a:pt x="261189" y="28063"/>
                  </a:cubicBezTo>
                  <a:close/>
                  <a:moveTo>
                    <a:pt x="261189" y="14714"/>
                  </a:moveTo>
                  <a:cubicBezTo>
                    <a:pt x="292619" y="14714"/>
                    <a:pt x="317546" y="37805"/>
                    <a:pt x="317546" y="65946"/>
                  </a:cubicBezTo>
                  <a:cubicBezTo>
                    <a:pt x="317546" y="94449"/>
                    <a:pt x="292619" y="117540"/>
                    <a:pt x="261189" y="117540"/>
                  </a:cubicBezTo>
                  <a:cubicBezTo>
                    <a:pt x="230121" y="117540"/>
                    <a:pt x="205194" y="94449"/>
                    <a:pt x="205194" y="65946"/>
                  </a:cubicBezTo>
                  <a:cubicBezTo>
                    <a:pt x="205194" y="37805"/>
                    <a:pt x="230121" y="14714"/>
                    <a:pt x="261189" y="14714"/>
                  </a:cubicBezTo>
                  <a:close/>
                  <a:moveTo>
                    <a:pt x="258701" y="122"/>
                  </a:moveTo>
                  <a:cubicBezTo>
                    <a:pt x="325910" y="2276"/>
                    <a:pt x="352865" y="32783"/>
                    <a:pt x="370836" y="52882"/>
                  </a:cubicBezTo>
                  <a:cubicBezTo>
                    <a:pt x="380180" y="63291"/>
                    <a:pt x="385571" y="69392"/>
                    <a:pt x="391681" y="69392"/>
                  </a:cubicBezTo>
                  <a:cubicBezTo>
                    <a:pt x="395635" y="69392"/>
                    <a:pt x="398510" y="72264"/>
                    <a:pt x="398510" y="75853"/>
                  </a:cubicBezTo>
                  <a:cubicBezTo>
                    <a:pt x="398510" y="79442"/>
                    <a:pt x="395635" y="82672"/>
                    <a:pt x="391681" y="82672"/>
                  </a:cubicBezTo>
                  <a:cubicBezTo>
                    <a:pt x="379102" y="82672"/>
                    <a:pt x="370836" y="72981"/>
                    <a:pt x="360772" y="61855"/>
                  </a:cubicBezTo>
                  <a:cubicBezTo>
                    <a:pt x="343162" y="42115"/>
                    <a:pt x="319800" y="15555"/>
                    <a:pt x="258342" y="13402"/>
                  </a:cubicBezTo>
                  <a:cubicBezTo>
                    <a:pt x="194727" y="11248"/>
                    <a:pt x="127878" y="57548"/>
                    <a:pt x="79358" y="91286"/>
                  </a:cubicBezTo>
                  <a:cubicBezTo>
                    <a:pt x="63544" y="103130"/>
                    <a:pt x="49168" y="112821"/>
                    <a:pt x="37308" y="119999"/>
                  </a:cubicBezTo>
                  <a:cubicBezTo>
                    <a:pt x="35870" y="120358"/>
                    <a:pt x="34792" y="120717"/>
                    <a:pt x="34073" y="120717"/>
                  </a:cubicBezTo>
                  <a:cubicBezTo>
                    <a:pt x="31198" y="120717"/>
                    <a:pt x="29041" y="119281"/>
                    <a:pt x="27963" y="117128"/>
                  </a:cubicBezTo>
                  <a:cubicBezTo>
                    <a:pt x="25807" y="113897"/>
                    <a:pt x="27244" y="109591"/>
                    <a:pt x="30479" y="107796"/>
                  </a:cubicBezTo>
                  <a:cubicBezTo>
                    <a:pt x="41980" y="101336"/>
                    <a:pt x="55637" y="92004"/>
                    <a:pt x="71811" y="80519"/>
                  </a:cubicBezTo>
                  <a:cubicBezTo>
                    <a:pt x="121768" y="45345"/>
                    <a:pt x="190414" y="-2749"/>
                    <a:pt x="258701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4" name="Freeform 568">
              <a:extLst>
                <a:ext uri="{FF2B5EF4-FFF2-40B4-BE49-F238E27FC236}">
                  <a16:creationId xmlns:a16="http://schemas.microsoft.com/office/drawing/2014/main" id="{460E7D1F-9035-7640-9CA1-9B12AA7CFE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5535" y="4825731"/>
              <a:ext cx="490585" cy="252753"/>
            </a:xfrm>
            <a:custGeom>
              <a:avLst/>
              <a:gdLst>
                <a:gd name="T0" fmla="*/ 295376 w 353653"/>
                <a:gd name="T1" fmla="*/ 108125 h 182202"/>
                <a:gd name="T2" fmla="*/ 157609 w 353653"/>
                <a:gd name="T3" fmla="*/ 130129 h 182202"/>
                <a:gd name="T4" fmla="*/ 295376 w 353653"/>
                <a:gd name="T5" fmla="*/ 152565 h 182202"/>
                <a:gd name="T6" fmla="*/ 354045 w 353653"/>
                <a:gd name="T7" fmla="*/ 130129 h 182202"/>
                <a:gd name="T8" fmla="*/ 295376 w 353653"/>
                <a:gd name="T9" fmla="*/ 108125 h 182202"/>
                <a:gd name="T10" fmla="*/ 295376 w 353653"/>
                <a:gd name="T11" fmla="*/ 92160 h 182202"/>
                <a:gd name="T12" fmla="*/ 370126 w 353653"/>
                <a:gd name="T13" fmla="*/ 130129 h 182202"/>
                <a:gd name="T14" fmla="*/ 295376 w 353653"/>
                <a:gd name="T15" fmla="*/ 168529 h 182202"/>
                <a:gd name="T16" fmla="*/ 119365 w 353653"/>
                <a:gd name="T17" fmla="*/ 138758 h 182202"/>
                <a:gd name="T18" fmla="*/ 113281 w 353653"/>
                <a:gd name="T19" fmla="*/ 130129 h 182202"/>
                <a:gd name="T20" fmla="*/ 119365 w 353653"/>
                <a:gd name="T21" fmla="*/ 122794 h 182202"/>
                <a:gd name="T22" fmla="*/ 295376 w 353653"/>
                <a:gd name="T23" fmla="*/ 92160 h 182202"/>
                <a:gd name="T24" fmla="*/ 34410 w 353653"/>
                <a:gd name="T25" fmla="*/ 16583 h 182202"/>
                <a:gd name="T26" fmla="*/ 60979 w 353653"/>
                <a:gd name="T27" fmla="*/ 80728 h 182202"/>
                <a:gd name="T28" fmla="*/ 57059 w 353653"/>
                <a:gd name="T29" fmla="*/ 91201 h 182202"/>
                <a:gd name="T30" fmla="*/ 16116 w 353653"/>
                <a:gd name="T31" fmla="*/ 132655 h 182202"/>
                <a:gd name="T32" fmla="*/ 213863 w 353653"/>
                <a:gd name="T33" fmla="*/ 203346 h 182202"/>
                <a:gd name="T34" fmla="*/ 411609 w 353653"/>
                <a:gd name="T35" fmla="*/ 132655 h 182202"/>
                <a:gd name="T36" fmla="*/ 213863 w 353653"/>
                <a:gd name="T37" fmla="*/ 62400 h 182202"/>
                <a:gd name="T38" fmla="*/ 135896 w 353653"/>
                <a:gd name="T39" fmla="*/ 68509 h 182202"/>
                <a:gd name="T40" fmla="*/ 127186 w 353653"/>
                <a:gd name="T41" fmla="*/ 63710 h 182202"/>
                <a:gd name="T42" fmla="*/ 107585 w 353653"/>
                <a:gd name="T43" fmla="*/ 16583 h 182202"/>
                <a:gd name="T44" fmla="*/ 21779 w 353653"/>
                <a:gd name="T45" fmla="*/ 0 h 182202"/>
                <a:gd name="T46" fmla="*/ 113247 w 353653"/>
                <a:gd name="T47" fmla="*/ 0 h 182202"/>
                <a:gd name="T48" fmla="*/ 121088 w 353653"/>
                <a:gd name="T49" fmla="*/ 5674 h 182202"/>
                <a:gd name="T50" fmla="*/ 139817 w 353653"/>
                <a:gd name="T51" fmla="*/ 51054 h 182202"/>
                <a:gd name="T52" fmla="*/ 213863 w 353653"/>
                <a:gd name="T53" fmla="*/ 46255 h 182202"/>
                <a:gd name="T54" fmla="*/ 427725 w 353653"/>
                <a:gd name="T55" fmla="*/ 132655 h 182202"/>
                <a:gd name="T56" fmla="*/ 213863 w 353653"/>
                <a:gd name="T57" fmla="*/ 220364 h 182202"/>
                <a:gd name="T58" fmla="*/ 0 w 353653"/>
                <a:gd name="T59" fmla="*/ 132655 h 182202"/>
                <a:gd name="T60" fmla="*/ 43122 w 353653"/>
                <a:gd name="T61" fmla="*/ 79855 h 182202"/>
                <a:gd name="T62" fmla="*/ 14374 w 353653"/>
                <a:gd name="T63" fmla="*/ 11782 h 182202"/>
                <a:gd name="T64" fmla="*/ 15245 w 353653"/>
                <a:gd name="T65" fmla="*/ 3927 h 182202"/>
                <a:gd name="T66" fmla="*/ 21779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4224" y="89400"/>
                  </a:moveTo>
                  <a:cubicBezTo>
                    <a:pt x="216914" y="89400"/>
                    <a:pt x="163014" y="100459"/>
                    <a:pt x="130315" y="107594"/>
                  </a:cubicBezTo>
                  <a:cubicBezTo>
                    <a:pt x="163014" y="115085"/>
                    <a:pt x="216914" y="126144"/>
                    <a:pt x="244224" y="126144"/>
                  </a:cubicBezTo>
                  <a:cubicBezTo>
                    <a:pt x="292733" y="126144"/>
                    <a:pt x="292733" y="114728"/>
                    <a:pt x="292733" y="107594"/>
                  </a:cubicBezTo>
                  <a:cubicBezTo>
                    <a:pt x="292733" y="100815"/>
                    <a:pt x="292733" y="89400"/>
                    <a:pt x="244224" y="89400"/>
                  </a:cubicBezTo>
                  <a:close/>
                  <a:moveTo>
                    <a:pt x="244224" y="76200"/>
                  </a:moveTo>
                  <a:cubicBezTo>
                    <a:pt x="276204" y="76200"/>
                    <a:pt x="306029" y="79768"/>
                    <a:pt x="306029" y="107594"/>
                  </a:cubicBezTo>
                  <a:cubicBezTo>
                    <a:pt x="306029" y="135419"/>
                    <a:pt x="276204" y="139344"/>
                    <a:pt x="244224" y="139344"/>
                  </a:cubicBezTo>
                  <a:cubicBezTo>
                    <a:pt x="201822" y="139344"/>
                    <a:pt x="103006" y="115442"/>
                    <a:pt x="98694" y="114728"/>
                  </a:cubicBezTo>
                  <a:cubicBezTo>
                    <a:pt x="96178" y="113658"/>
                    <a:pt x="93663" y="110804"/>
                    <a:pt x="93663" y="107594"/>
                  </a:cubicBezTo>
                  <a:cubicBezTo>
                    <a:pt x="93663" y="104740"/>
                    <a:pt x="96178" y="102242"/>
                    <a:pt x="98694" y="101529"/>
                  </a:cubicBezTo>
                  <a:cubicBezTo>
                    <a:pt x="103006" y="100459"/>
                    <a:pt x="201822" y="76200"/>
                    <a:pt x="244224" y="76200"/>
                  </a:cubicBezTo>
                  <a:close/>
                  <a:moveTo>
                    <a:pt x="28451" y="13711"/>
                  </a:moveTo>
                  <a:lnTo>
                    <a:pt x="50419" y="66748"/>
                  </a:lnTo>
                  <a:cubicBezTo>
                    <a:pt x="51499" y="69995"/>
                    <a:pt x="50419" y="73603"/>
                    <a:pt x="47178" y="75407"/>
                  </a:cubicBezTo>
                  <a:cubicBezTo>
                    <a:pt x="25210" y="85870"/>
                    <a:pt x="13325" y="98137"/>
                    <a:pt x="13325" y="109682"/>
                  </a:cubicBezTo>
                  <a:cubicBezTo>
                    <a:pt x="13325" y="137824"/>
                    <a:pt x="78870" y="168131"/>
                    <a:pt x="176827" y="168131"/>
                  </a:cubicBezTo>
                  <a:cubicBezTo>
                    <a:pt x="274423" y="168131"/>
                    <a:pt x="340328" y="137824"/>
                    <a:pt x="340328" y="109682"/>
                  </a:cubicBezTo>
                  <a:cubicBezTo>
                    <a:pt x="340328" y="81540"/>
                    <a:pt x="274423" y="51594"/>
                    <a:pt x="176827" y="51594"/>
                  </a:cubicBezTo>
                  <a:cubicBezTo>
                    <a:pt x="154858" y="51594"/>
                    <a:pt x="132530" y="53037"/>
                    <a:pt x="112362" y="56645"/>
                  </a:cubicBezTo>
                  <a:cubicBezTo>
                    <a:pt x="109121" y="57006"/>
                    <a:pt x="106240" y="55202"/>
                    <a:pt x="105160" y="52677"/>
                  </a:cubicBezTo>
                  <a:lnTo>
                    <a:pt x="88954" y="13711"/>
                  </a:lnTo>
                  <a:lnTo>
                    <a:pt x="28451" y="13711"/>
                  </a:lnTo>
                  <a:close/>
                  <a:moveTo>
                    <a:pt x="18007" y="0"/>
                  </a:moveTo>
                  <a:lnTo>
                    <a:pt x="93635" y="0"/>
                  </a:lnTo>
                  <a:cubicBezTo>
                    <a:pt x="96156" y="0"/>
                    <a:pt x="98677" y="1804"/>
                    <a:pt x="100118" y="4691"/>
                  </a:cubicBezTo>
                  <a:lnTo>
                    <a:pt x="115604" y="42213"/>
                  </a:lnTo>
                  <a:cubicBezTo>
                    <a:pt x="135411" y="38966"/>
                    <a:pt x="155579" y="38245"/>
                    <a:pt x="176827" y="38245"/>
                  </a:cubicBezTo>
                  <a:cubicBezTo>
                    <a:pt x="276224" y="38245"/>
                    <a:pt x="353653" y="69634"/>
                    <a:pt x="353653" y="109682"/>
                  </a:cubicBezTo>
                  <a:cubicBezTo>
                    <a:pt x="353653" y="150452"/>
                    <a:pt x="276224" y="182202"/>
                    <a:pt x="176827" y="182202"/>
                  </a:cubicBezTo>
                  <a:cubicBezTo>
                    <a:pt x="77429" y="182202"/>
                    <a:pt x="0" y="150452"/>
                    <a:pt x="0" y="109682"/>
                  </a:cubicBezTo>
                  <a:cubicBezTo>
                    <a:pt x="0" y="93447"/>
                    <a:pt x="11885" y="78293"/>
                    <a:pt x="35654" y="66026"/>
                  </a:cubicBezTo>
                  <a:lnTo>
                    <a:pt x="11885" y="9742"/>
                  </a:lnTo>
                  <a:cubicBezTo>
                    <a:pt x="11164" y="7216"/>
                    <a:pt x="11164" y="5051"/>
                    <a:pt x="12605" y="3247"/>
                  </a:cubicBezTo>
                  <a:cubicBezTo>
                    <a:pt x="14045" y="1443"/>
                    <a:pt x="16206" y="0"/>
                    <a:pt x="1800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5" name="Freeform 551">
              <a:extLst>
                <a:ext uri="{FF2B5EF4-FFF2-40B4-BE49-F238E27FC236}">
                  <a16:creationId xmlns:a16="http://schemas.microsoft.com/office/drawing/2014/main" id="{8667CB87-0BFD-8B41-BC44-3B1FB1561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1418" y="4178281"/>
              <a:ext cx="321019" cy="367268"/>
            </a:xfrm>
            <a:custGeom>
              <a:avLst/>
              <a:gdLst>
                <a:gd name="T0" fmla="*/ 37523 w 231416"/>
                <a:gd name="T1" fmla="*/ 57167 h 264752"/>
                <a:gd name="T2" fmla="*/ 68605 w 231416"/>
                <a:gd name="T3" fmla="*/ 93591 h 264752"/>
                <a:gd name="T4" fmla="*/ 70340 w 231416"/>
                <a:gd name="T5" fmla="*/ 98830 h 264752"/>
                <a:gd name="T6" fmla="*/ 67303 w 231416"/>
                <a:gd name="T7" fmla="*/ 104506 h 264752"/>
                <a:gd name="T8" fmla="*/ 26954 w 231416"/>
                <a:gd name="T9" fmla="*/ 191833 h 264752"/>
                <a:gd name="T10" fmla="*/ 138457 w 231416"/>
                <a:gd name="T11" fmla="*/ 303612 h 264752"/>
                <a:gd name="T12" fmla="*/ 249959 w 231416"/>
                <a:gd name="T13" fmla="*/ 191833 h 264752"/>
                <a:gd name="T14" fmla="*/ 209610 w 231416"/>
                <a:gd name="T15" fmla="*/ 104506 h 264752"/>
                <a:gd name="T16" fmla="*/ 206573 w 231416"/>
                <a:gd name="T17" fmla="*/ 98830 h 264752"/>
                <a:gd name="T18" fmla="*/ 208308 w 231416"/>
                <a:gd name="T19" fmla="*/ 93591 h 264752"/>
                <a:gd name="T20" fmla="*/ 239390 w 231416"/>
                <a:gd name="T21" fmla="*/ 57167 h 264752"/>
                <a:gd name="T22" fmla="*/ 16490 w 231416"/>
                <a:gd name="T23" fmla="*/ 16890 h 264752"/>
                <a:gd name="T24" fmla="*/ 16490 w 231416"/>
                <a:gd name="T25" fmla="*/ 41143 h 264752"/>
                <a:gd name="T26" fmla="*/ 17322 w 231416"/>
                <a:gd name="T27" fmla="*/ 41143 h 264752"/>
                <a:gd name="T28" fmla="*/ 18710 w 231416"/>
                <a:gd name="T29" fmla="*/ 40321 h 264752"/>
                <a:gd name="T30" fmla="*/ 258203 w 231416"/>
                <a:gd name="T31" fmla="*/ 40321 h 264752"/>
                <a:gd name="T32" fmla="*/ 25959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8245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1410 w 231416"/>
                <a:gd name="T49" fmla="*/ 57167 h 264752"/>
                <a:gd name="T50" fmla="*/ 226097 w 231416"/>
                <a:gd name="T51" fmla="*/ 97957 h 264752"/>
                <a:gd name="T52" fmla="*/ 266012 w 231416"/>
                <a:gd name="T53" fmla="*/ 191833 h 264752"/>
                <a:gd name="T54" fmla="*/ 138457 w 231416"/>
                <a:gd name="T55" fmla="*/ 320204 h 264752"/>
                <a:gd name="T56" fmla="*/ 10468 w 231416"/>
                <a:gd name="T57" fmla="*/ 191833 h 264752"/>
                <a:gd name="T58" fmla="*/ 50816 w 231416"/>
                <a:gd name="T59" fmla="*/ 97957 h 264752"/>
                <a:gd name="T60" fmla="*/ 15503 w 231416"/>
                <a:gd name="T61" fmla="*/ 57167 h 264752"/>
                <a:gd name="T62" fmla="*/ 8245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8245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1025" y="47267"/>
                  </a:moveTo>
                  <a:lnTo>
                    <a:pt x="56724" y="77383"/>
                  </a:lnTo>
                  <a:cubicBezTo>
                    <a:pt x="57800" y="78466"/>
                    <a:pt x="58518" y="79910"/>
                    <a:pt x="58159" y="81715"/>
                  </a:cubicBezTo>
                  <a:cubicBezTo>
                    <a:pt x="58159" y="83520"/>
                    <a:pt x="57083" y="85686"/>
                    <a:pt x="55648" y="86408"/>
                  </a:cubicBezTo>
                  <a:cubicBezTo>
                    <a:pt x="34842" y="104459"/>
                    <a:pt x="22286" y="130453"/>
                    <a:pt x="22286" y="158612"/>
                  </a:cubicBezTo>
                  <a:cubicBezTo>
                    <a:pt x="22286" y="209516"/>
                    <a:pt x="63540" y="251033"/>
                    <a:pt x="114479" y="251033"/>
                  </a:cubicBezTo>
                  <a:cubicBezTo>
                    <a:pt x="165418" y="251033"/>
                    <a:pt x="206672" y="209516"/>
                    <a:pt x="206672" y="158612"/>
                  </a:cubicBezTo>
                  <a:cubicBezTo>
                    <a:pt x="206672" y="130453"/>
                    <a:pt x="194834" y="104459"/>
                    <a:pt x="173310" y="86408"/>
                  </a:cubicBezTo>
                  <a:cubicBezTo>
                    <a:pt x="171875" y="85686"/>
                    <a:pt x="170799" y="83520"/>
                    <a:pt x="170799" y="81715"/>
                  </a:cubicBezTo>
                  <a:cubicBezTo>
                    <a:pt x="170440" y="79910"/>
                    <a:pt x="170799" y="78466"/>
                    <a:pt x="172234" y="77383"/>
                  </a:cubicBezTo>
                  <a:lnTo>
                    <a:pt x="197933" y="47267"/>
                  </a:lnTo>
                  <a:lnTo>
                    <a:pt x="31025" y="47267"/>
                  </a:lnTo>
                  <a:close/>
                  <a:moveTo>
                    <a:pt x="13634" y="13965"/>
                  </a:moveTo>
                  <a:lnTo>
                    <a:pt x="13634" y="34018"/>
                  </a:lnTo>
                  <a:lnTo>
                    <a:pt x="14322" y="34018"/>
                  </a:lnTo>
                  <a:lnTo>
                    <a:pt x="15470" y="33338"/>
                  </a:lnTo>
                  <a:lnTo>
                    <a:pt x="213488" y="33338"/>
                  </a:lnTo>
                  <a:lnTo>
                    <a:pt x="214636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634" y="13965"/>
                  </a:lnTo>
                  <a:close/>
                  <a:moveTo>
                    <a:pt x="6817" y="0"/>
                  </a:moveTo>
                  <a:lnTo>
                    <a:pt x="224599" y="0"/>
                  </a:lnTo>
                  <a:cubicBezTo>
                    <a:pt x="228905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905" y="47267"/>
                    <a:pt x="224599" y="47267"/>
                  </a:cubicBezTo>
                  <a:lnTo>
                    <a:pt x="216140" y="47267"/>
                  </a:lnTo>
                  <a:lnTo>
                    <a:pt x="186942" y="80993"/>
                  </a:lnTo>
                  <a:cubicBezTo>
                    <a:pt x="208107" y="100849"/>
                    <a:pt x="219945" y="129009"/>
                    <a:pt x="219945" y="158612"/>
                  </a:cubicBezTo>
                  <a:cubicBezTo>
                    <a:pt x="219945" y="217098"/>
                    <a:pt x="172593" y="264752"/>
                    <a:pt x="114479" y="264752"/>
                  </a:cubicBezTo>
                  <a:cubicBezTo>
                    <a:pt x="56365" y="264752"/>
                    <a:pt x="8655" y="217098"/>
                    <a:pt x="8655" y="158612"/>
                  </a:cubicBezTo>
                  <a:cubicBezTo>
                    <a:pt x="8655" y="129009"/>
                    <a:pt x="20851" y="100849"/>
                    <a:pt x="42016" y="80993"/>
                  </a:cubicBezTo>
                  <a:lnTo>
                    <a:pt x="12818" y="47267"/>
                  </a:lnTo>
                  <a:lnTo>
                    <a:pt x="6817" y="47267"/>
                  </a:lnTo>
                  <a:cubicBezTo>
                    <a:pt x="3229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3229" y="0"/>
                    <a:pt x="6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6" name="Freeform 557">
              <a:extLst>
                <a:ext uri="{FF2B5EF4-FFF2-40B4-BE49-F238E27FC236}">
                  <a16:creationId xmlns:a16="http://schemas.microsoft.com/office/drawing/2014/main" id="{D037DF95-C997-CE47-B348-00E84EDD6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1685" y="5358665"/>
              <a:ext cx="760968" cy="732835"/>
            </a:xfrm>
            <a:custGeom>
              <a:avLst/>
              <a:gdLst/>
              <a:ahLst/>
              <a:cxnLst/>
              <a:rect l="0" t="0" r="r" b="b"/>
              <a:pathLst>
                <a:path w="548566" h="528278">
                  <a:moveTo>
                    <a:pt x="231561" y="60325"/>
                  </a:moveTo>
                  <a:cubicBezTo>
                    <a:pt x="235817" y="60325"/>
                    <a:pt x="238654" y="63113"/>
                    <a:pt x="238654" y="67295"/>
                  </a:cubicBezTo>
                  <a:cubicBezTo>
                    <a:pt x="239008" y="70431"/>
                    <a:pt x="235817" y="73568"/>
                    <a:pt x="232270" y="73568"/>
                  </a:cubicBezTo>
                  <a:lnTo>
                    <a:pt x="212764" y="74265"/>
                  </a:lnTo>
                  <a:cubicBezTo>
                    <a:pt x="209218" y="74265"/>
                    <a:pt x="206381" y="71477"/>
                    <a:pt x="206381" y="67992"/>
                  </a:cubicBezTo>
                  <a:cubicBezTo>
                    <a:pt x="206026" y="64507"/>
                    <a:pt x="208509" y="61022"/>
                    <a:pt x="212764" y="61022"/>
                  </a:cubicBezTo>
                  <a:lnTo>
                    <a:pt x="231561" y="60325"/>
                  </a:lnTo>
                  <a:close/>
                  <a:moveTo>
                    <a:pt x="232841" y="42255"/>
                  </a:moveTo>
                  <a:lnTo>
                    <a:pt x="160036" y="44055"/>
                  </a:lnTo>
                  <a:lnTo>
                    <a:pt x="99847" y="477156"/>
                  </a:lnTo>
                  <a:cubicBezTo>
                    <a:pt x="99847" y="479316"/>
                    <a:pt x="98405" y="480756"/>
                    <a:pt x="96603" y="482196"/>
                  </a:cubicBezTo>
                  <a:cubicBezTo>
                    <a:pt x="94440" y="483276"/>
                    <a:pt x="92278" y="483276"/>
                    <a:pt x="90476" y="482196"/>
                  </a:cubicBezTo>
                  <a:cubicBezTo>
                    <a:pt x="87593" y="481116"/>
                    <a:pt x="82186" y="480036"/>
                    <a:pt x="75699" y="483636"/>
                  </a:cubicBezTo>
                  <a:cubicBezTo>
                    <a:pt x="70293" y="486516"/>
                    <a:pt x="65247" y="490116"/>
                    <a:pt x="60201" y="492637"/>
                  </a:cubicBezTo>
                  <a:cubicBezTo>
                    <a:pt x="49388" y="500557"/>
                    <a:pt x="38936" y="507397"/>
                    <a:pt x="24159" y="509197"/>
                  </a:cubicBezTo>
                  <a:cubicBezTo>
                    <a:pt x="18032" y="509917"/>
                    <a:pt x="15509" y="512437"/>
                    <a:pt x="14068" y="514598"/>
                  </a:cubicBezTo>
                  <a:cubicBezTo>
                    <a:pt x="14428" y="514598"/>
                    <a:pt x="14428" y="514598"/>
                    <a:pt x="15509" y="514598"/>
                  </a:cubicBezTo>
                  <a:lnTo>
                    <a:pt x="365114" y="513518"/>
                  </a:lnTo>
                  <a:cubicBezTo>
                    <a:pt x="366555" y="513518"/>
                    <a:pt x="367997" y="513158"/>
                    <a:pt x="368718" y="512077"/>
                  </a:cubicBezTo>
                  <a:cubicBezTo>
                    <a:pt x="369799" y="511357"/>
                    <a:pt x="370159" y="509917"/>
                    <a:pt x="370159" y="508477"/>
                  </a:cubicBezTo>
                  <a:cubicBezTo>
                    <a:pt x="370159" y="493357"/>
                    <a:pt x="360428" y="479316"/>
                    <a:pt x="346012" y="474276"/>
                  </a:cubicBezTo>
                  <a:lnTo>
                    <a:pt x="181661" y="415593"/>
                  </a:lnTo>
                  <a:cubicBezTo>
                    <a:pt x="179859" y="414873"/>
                    <a:pt x="178418" y="413793"/>
                    <a:pt x="177697" y="411633"/>
                  </a:cubicBezTo>
                  <a:cubicBezTo>
                    <a:pt x="176976" y="409833"/>
                    <a:pt x="176976" y="408033"/>
                    <a:pt x="177697" y="406233"/>
                  </a:cubicBezTo>
                  <a:lnTo>
                    <a:pt x="214099" y="330629"/>
                  </a:lnTo>
                  <a:cubicBezTo>
                    <a:pt x="214459" y="330269"/>
                    <a:pt x="214459" y="329549"/>
                    <a:pt x="215180" y="328829"/>
                  </a:cubicBezTo>
                  <a:lnTo>
                    <a:pt x="246537" y="297508"/>
                  </a:lnTo>
                  <a:lnTo>
                    <a:pt x="256268" y="194543"/>
                  </a:lnTo>
                  <a:cubicBezTo>
                    <a:pt x="256628" y="191303"/>
                    <a:pt x="259512" y="189143"/>
                    <a:pt x="263116" y="189143"/>
                  </a:cubicBezTo>
                  <a:lnTo>
                    <a:pt x="285822" y="188423"/>
                  </a:lnTo>
                  <a:cubicBezTo>
                    <a:pt x="288705" y="188423"/>
                    <a:pt x="290868" y="189863"/>
                    <a:pt x="292309" y="192743"/>
                  </a:cubicBezTo>
                  <a:lnTo>
                    <a:pt x="342407" y="316948"/>
                  </a:lnTo>
                  <a:lnTo>
                    <a:pt x="522616" y="316588"/>
                  </a:lnTo>
                  <a:cubicBezTo>
                    <a:pt x="525859" y="316588"/>
                    <a:pt x="529103" y="315148"/>
                    <a:pt x="531266" y="312988"/>
                  </a:cubicBezTo>
                  <a:cubicBezTo>
                    <a:pt x="533789" y="310468"/>
                    <a:pt x="535230" y="307228"/>
                    <a:pt x="535230" y="303988"/>
                  </a:cubicBezTo>
                  <a:cubicBezTo>
                    <a:pt x="534149" y="297508"/>
                    <a:pt x="528743" y="292467"/>
                    <a:pt x="522255" y="292467"/>
                  </a:cubicBezTo>
                  <a:lnTo>
                    <a:pt x="362230" y="293187"/>
                  </a:lnTo>
                  <a:cubicBezTo>
                    <a:pt x="359707" y="293187"/>
                    <a:pt x="356824" y="291747"/>
                    <a:pt x="355743" y="288867"/>
                  </a:cubicBezTo>
                  <a:lnTo>
                    <a:pt x="301320" y="154221"/>
                  </a:lnTo>
                  <a:lnTo>
                    <a:pt x="270684" y="153141"/>
                  </a:lnTo>
                  <a:lnTo>
                    <a:pt x="247978" y="153141"/>
                  </a:lnTo>
                  <a:cubicBezTo>
                    <a:pt x="245816" y="153141"/>
                    <a:pt x="244014" y="152781"/>
                    <a:pt x="242572" y="151341"/>
                  </a:cubicBezTo>
                  <a:cubicBezTo>
                    <a:pt x="241130" y="149901"/>
                    <a:pt x="240770" y="148101"/>
                    <a:pt x="241130" y="146301"/>
                  </a:cubicBezTo>
                  <a:lnTo>
                    <a:pt x="247618" y="78978"/>
                  </a:lnTo>
                  <a:lnTo>
                    <a:pt x="232841" y="42255"/>
                  </a:lnTo>
                  <a:close/>
                  <a:moveTo>
                    <a:pt x="176874" y="13317"/>
                  </a:moveTo>
                  <a:cubicBezTo>
                    <a:pt x="146567" y="13317"/>
                    <a:pt x="122754" y="17996"/>
                    <a:pt x="116621" y="74506"/>
                  </a:cubicBezTo>
                  <a:lnTo>
                    <a:pt x="105075" y="172406"/>
                  </a:lnTo>
                  <a:lnTo>
                    <a:pt x="105075" y="173486"/>
                  </a:lnTo>
                  <a:cubicBezTo>
                    <a:pt x="105075" y="185004"/>
                    <a:pt x="105075" y="196612"/>
                    <a:pt x="107150" y="206150"/>
                  </a:cubicBezTo>
                  <a:lnTo>
                    <a:pt x="121236" y="225788"/>
                  </a:lnTo>
                  <a:lnTo>
                    <a:pt x="147782" y="36855"/>
                  </a:lnTo>
                  <a:cubicBezTo>
                    <a:pt x="147782" y="33615"/>
                    <a:pt x="150665" y="31095"/>
                    <a:pt x="153909" y="30735"/>
                  </a:cubicBezTo>
                  <a:lnTo>
                    <a:pt x="237166" y="28575"/>
                  </a:lnTo>
                  <a:lnTo>
                    <a:pt x="240528" y="30748"/>
                  </a:lnTo>
                  <a:lnTo>
                    <a:pt x="236405" y="26635"/>
                  </a:lnTo>
                  <a:cubicBezTo>
                    <a:pt x="236405" y="20156"/>
                    <a:pt x="232797" y="13317"/>
                    <a:pt x="203933" y="13317"/>
                  </a:cubicBezTo>
                  <a:lnTo>
                    <a:pt x="176874" y="13317"/>
                  </a:lnTo>
                  <a:close/>
                  <a:moveTo>
                    <a:pt x="176874" y="0"/>
                  </a:moveTo>
                  <a:lnTo>
                    <a:pt x="203933" y="0"/>
                  </a:lnTo>
                  <a:cubicBezTo>
                    <a:pt x="216561" y="0"/>
                    <a:pt x="250115" y="0"/>
                    <a:pt x="250115" y="26635"/>
                  </a:cubicBezTo>
                  <a:lnTo>
                    <a:pt x="243557" y="33177"/>
                  </a:lnTo>
                  <a:lnTo>
                    <a:pt x="260953" y="75377"/>
                  </a:lnTo>
                  <a:cubicBezTo>
                    <a:pt x="260953" y="76097"/>
                    <a:pt x="261314" y="77538"/>
                    <a:pt x="261314" y="78618"/>
                  </a:cubicBezTo>
                  <a:lnTo>
                    <a:pt x="254826" y="139820"/>
                  </a:lnTo>
                  <a:lnTo>
                    <a:pt x="300599" y="139820"/>
                  </a:lnTo>
                  <a:cubicBezTo>
                    <a:pt x="306726" y="139820"/>
                    <a:pt x="312132" y="143421"/>
                    <a:pt x="313934" y="148821"/>
                  </a:cubicBezTo>
                  <a:lnTo>
                    <a:pt x="366916" y="279867"/>
                  </a:lnTo>
                  <a:lnTo>
                    <a:pt x="522255" y="279147"/>
                  </a:lnTo>
                  <a:cubicBezTo>
                    <a:pt x="536312" y="279147"/>
                    <a:pt x="547484" y="289947"/>
                    <a:pt x="548566" y="303628"/>
                  </a:cubicBezTo>
                  <a:cubicBezTo>
                    <a:pt x="548566" y="310468"/>
                    <a:pt x="546043" y="316948"/>
                    <a:pt x="541718" y="322349"/>
                  </a:cubicBezTo>
                  <a:cubicBezTo>
                    <a:pt x="536312" y="327389"/>
                    <a:pt x="529464" y="330269"/>
                    <a:pt x="522616" y="330269"/>
                  </a:cubicBezTo>
                  <a:lnTo>
                    <a:pt x="337722" y="330629"/>
                  </a:lnTo>
                  <a:cubicBezTo>
                    <a:pt x="335199" y="330629"/>
                    <a:pt x="332316" y="328829"/>
                    <a:pt x="331595" y="326669"/>
                  </a:cubicBezTo>
                  <a:lnTo>
                    <a:pt x="281137" y="201743"/>
                  </a:lnTo>
                  <a:lnTo>
                    <a:pt x="269243" y="201743"/>
                  </a:lnTo>
                  <a:lnTo>
                    <a:pt x="259512" y="301468"/>
                  </a:lnTo>
                  <a:cubicBezTo>
                    <a:pt x="259512" y="303268"/>
                    <a:pt x="259151" y="304708"/>
                    <a:pt x="257709" y="305428"/>
                  </a:cubicBezTo>
                  <a:lnTo>
                    <a:pt x="225632" y="337829"/>
                  </a:lnTo>
                  <a:lnTo>
                    <a:pt x="193195" y="405513"/>
                  </a:lnTo>
                  <a:lnTo>
                    <a:pt x="350337" y="461315"/>
                  </a:lnTo>
                  <a:cubicBezTo>
                    <a:pt x="370159" y="468875"/>
                    <a:pt x="383495" y="487596"/>
                    <a:pt x="383495" y="508477"/>
                  </a:cubicBezTo>
                  <a:cubicBezTo>
                    <a:pt x="383495" y="513518"/>
                    <a:pt x="381693" y="518198"/>
                    <a:pt x="378449" y="521438"/>
                  </a:cubicBezTo>
                  <a:cubicBezTo>
                    <a:pt x="374845" y="525038"/>
                    <a:pt x="370159" y="526838"/>
                    <a:pt x="365114" y="526838"/>
                  </a:cubicBezTo>
                  <a:lnTo>
                    <a:pt x="15509" y="528278"/>
                  </a:lnTo>
                  <a:cubicBezTo>
                    <a:pt x="5057" y="528278"/>
                    <a:pt x="732" y="522158"/>
                    <a:pt x="11" y="516398"/>
                  </a:cubicBezTo>
                  <a:cubicBezTo>
                    <a:pt x="-349" y="507397"/>
                    <a:pt x="7940" y="497317"/>
                    <a:pt x="22718" y="495517"/>
                  </a:cubicBezTo>
                  <a:cubicBezTo>
                    <a:pt x="34251" y="494797"/>
                    <a:pt x="42540" y="488676"/>
                    <a:pt x="52632" y="481836"/>
                  </a:cubicBezTo>
                  <a:cubicBezTo>
                    <a:pt x="57678" y="478596"/>
                    <a:pt x="62724" y="474996"/>
                    <a:pt x="69211" y="471756"/>
                  </a:cubicBezTo>
                  <a:cubicBezTo>
                    <a:pt x="75338" y="468515"/>
                    <a:pt x="81105" y="467435"/>
                    <a:pt x="87232" y="467795"/>
                  </a:cubicBezTo>
                  <a:lnTo>
                    <a:pt x="119349" y="239219"/>
                  </a:lnTo>
                  <a:lnTo>
                    <a:pt x="119146" y="239353"/>
                  </a:lnTo>
                  <a:cubicBezTo>
                    <a:pt x="118425" y="239353"/>
                    <a:pt x="117703" y="239353"/>
                    <a:pt x="116982" y="239353"/>
                  </a:cubicBezTo>
                  <a:cubicBezTo>
                    <a:pt x="91726" y="229275"/>
                    <a:pt x="91726" y="198321"/>
                    <a:pt x="91726" y="173486"/>
                  </a:cubicBezTo>
                  <a:lnTo>
                    <a:pt x="91726" y="171687"/>
                  </a:lnTo>
                  <a:lnTo>
                    <a:pt x="102911" y="72706"/>
                  </a:lnTo>
                  <a:cubicBezTo>
                    <a:pt x="110487" y="5399"/>
                    <a:pt x="143680" y="0"/>
                    <a:pt x="176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8" name="Freeform 571">
              <a:extLst>
                <a:ext uri="{FF2B5EF4-FFF2-40B4-BE49-F238E27FC236}">
                  <a16:creationId xmlns:a16="http://schemas.microsoft.com/office/drawing/2014/main" id="{A3E5F4E3-29DF-9944-8E2E-09F98162A8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856" y="5497404"/>
              <a:ext cx="397109" cy="398098"/>
            </a:xfrm>
            <a:custGeom>
              <a:avLst/>
              <a:gdLst>
                <a:gd name="T0" fmla="*/ 174287 w 286268"/>
                <a:gd name="T1" fmla="*/ 127919 h 286976"/>
                <a:gd name="T2" fmla="*/ 129289 w 286268"/>
                <a:gd name="T3" fmla="*/ 172365 h 286976"/>
                <a:gd name="T4" fmla="*/ 174287 w 286268"/>
                <a:gd name="T5" fmla="*/ 217682 h 286976"/>
                <a:gd name="T6" fmla="*/ 218420 w 286268"/>
                <a:gd name="T7" fmla="*/ 172365 h 286976"/>
                <a:gd name="T8" fmla="*/ 174287 w 286268"/>
                <a:gd name="T9" fmla="*/ 127919 h 286976"/>
                <a:gd name="T10" fmla="*/ 174287 w 286268"/>
                <a:gd name="T11" fmla="*/ 111360 h 286976"/>
                <a:gd name="T12" fmla="*/ 235294 w 286268"/>
                <a:gd name="T13" fmla="*/ 172365 h 286976"/>
                <a:gd name="T14" fmla="*/ 174287 w 286268"/>
                <a:gd name="T15" fmla="*/ 233805 h 286976"/>
                <a:gd name="T16" fmla="*/ 112847 w 286268"/>
                <a:gd name="T17" fmla="*/ 172365 h 286976"/>
                <a:gd name="T18" fmla="*/ 174287 w 286268"/>
                <a:gd name="T19" fmla="*/ 111360 h 286976"/>
                <a:gd name="T20" fmla="*/ 171589 w 286268"/>
                <a:gd name="T21" fmla="*/ 16153 h 286976"/>
                <a:gd name="T22" fmla="*/ 16943 w 286268"/>
                <a:gd name="T23" fmla="*/ 174634 h 286976"/>
                <a:gd name="T24" fmla="*/ 174631 w 286268"/>
                <a:gd name="T25" fmla="*/ 330930 h 286976"/>
                <a:gd name="T26" fmla="*/ 284968 w 286268"/>
                <a:gd name="T27" fmla="*/ 283779 h 286976"/>
                <a:gd name="T28" fmla="*/ 330145 w 286268"/>
                <a:gd name="T29" fmla="*/ 172451 h 286976"/>
                <a:gd name="T30" fmla="*/ 173327 w 286268"/>
                <a:gd name="T31" fmla="*/ 16153 h 286976"/>
                <a:gd name="T32" fmla="*/ 171589 w 286268"/>
                <a:gd name="T33" fmla="*/ 16153 h 286976"/>
                <a:gd name="T34" fmla="*/ 171589 w 286268"/>
                <a:gd name="T35" fmla="*/ 0 h 286976"/>
                <a:gd name="T36" fmla="*/ 173327 w 286268"/>
                <a:gd name="T37" fmla="*/ 0 h 286976"/>
                <a:gd name="T38" fmla="*/ 346219 w 286268"/>
                <a:gd name="T39" fmla="*/ 172451 h 286976"/>
                <a:gd name="T40" fmla="*/ 296263 w 286268"/>
                <a:gd name="T41" fmla="*/ 295566 h 286976"/>
                <a:gd name="T42" fmla="*/ 174631 w 286268"/>
                <a:gd name="T43" fmla="*/ 347083 h 286976"/>
                <a:gd name="T44" fmla="*/ 173327 w 286268"/>
                <a:gd name="T45" fmla="*/ 347083 h 286976"/>
                <a:gd name="T46" fmla="*/ 1 w 286268"/>
                <a:gd name="T47" fmla="*/ 174634 h 286976"/>
                <a:gd name="T48" fmla="*/ 171589 w 286268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6268" h="286976">
                  <a:moveTo>
                    <a:pt x="144105" y="105766"/>
                  </a:moveTo>
                  <a:cubicBezTo>
                    <a:pt x="123356" y="105766"/>
                    <a:pt x="106899" y="121979"/>
                    <a:pt x="106899" y="142515"/>
                  </a:cubicBezTo>
                  <a:cubicBezTo>
                    <a:pt x="106899" y="163411"/>
                    <a:pt x="123356" y="179984"/>
                    <a:pt x="144105" y="179984"/>
                  </a:cubicBezTo>
                  <a:cubicBezTo>
                    <a:pt x="164139" y="179984"/>
                    <a:pt x="180595" y="163411"/>
                    <a:pt x="180595" y="142515"/>
                  </a:cubicBezTo>
                  <a:cubicBezTo>
                    <a:pt x="180595" y="121979"/>
                    <a:pt x="164139" y="105766"/>
                    <a:pt x="144105" y="105766"/>
                  </a:cubicBezTo>
                  <a:close/>
                  <a:moveTo>
                    <a:pt x="144105" y="92075"/>
                  </a:moveTo>
                  <a:cubicBezTo>
                    <a:pt x="171652" y="92075"/>
                    <a:pt x="194547" y="115133"/>
                    <a:pt x="194547" y="142515"/>
                  </a:cubicBezTo>
                  <a:cubicBezTo>
                    <a:pt x="194547" y="170617"/>
                    <a:pt x="171652" y="193315"/>
                    <a:pt x="144105" y="193315"/>
                  </a:cubicBezTo>
                  <a:cubicBezTo>
                    <a:pt x="116201" y="193315"/>
                    <a:pt x="93305" y="170617"/>
                    <a:pt x="93305" y="142515"/>
                  </a:cubicBezTo>
                  <a:cubicBezTo>
                    <a:pt x="93305" y="115133"/>
                    <a:pt x="116201" y="92075"/>
                    <a:pt x="144105" y="92075"/>
                  </a:cubicBezTo>
                  <a:close/>
                  <a:moveTo>
                    <a:pt x="141874" y="13356"/>
                  </a:moveTo>
                  <a:cubicBezTo>
                    <a:pt x="70758" y="13717"/>
                    <a:pt x="12931" y="72917"/>
                    <a:pt x="14009" y="144391"/>
                  </a:cubicBezTo>
                  <a:cubicBezTo>
                    <a:pt x="14368" y="216225"/>
                    <a:pt x="72913" y="273620"/>
                    <a:pt x="144389" y="273620"/>
                  </a:cubicBezTo>
                  <a:cubicBezTo>
                    <a:pt x="178510" y="272898"/>
                    <a:pt x="211195" y="259181"/>
                    <a:pt x="235618" y="234635"/>
                  </a:cubicBezTo>
                  <a:cubicBezTo>
                    <a:pt x="260042" y="209727"/>
                    <a:pt x="272972" y="177240"/>
                    <a:pt x="272972" y="142586"/>
                  </a:cubicBezTo>
                  <a:cubicBezTo>
                    <a:pt x="271895" y="71112"/>
                    <a:pt x="214068" y="13356"/>
                    <a:pt x="143311" y="13356"/>
                  </a:cubicBezTo>
                  <a:cubicBezTo>
                    <a:pt x="142952" y="13356"/>
                    <a:pt x="142234" y="13356"/>
                    <a:pt x="141874" y="13356"/>
                  </a:cubicBezTo>
                  <a:close/>
                  <a:moveTo>
                    <a:pt x="141874" y="0"/>
                  </a:moveTo>
                  <a:lnTo>
                    <a:pt x="143311" y="0"/>
                  </a:lnTo>
                  <a:cubicBezTo>
                    <a:pt x="221252" y="0"/>
                    <a:pt x="285184" y="63532"/>
                    <a:pt x="286262" y="142586"/>
                  </a:cubicBezTo>
                  <a:cubicBezTo>
                    <a:pt x="286621" y="180488"/>
                    <a:pt x="271895" y="216947"/>
                    <a:pt x="244957" y="244381"/>
                  </a:cubicBezTo>
                  <a:cubicBezTo>
                    <a:pt x="218019" y="271815"/>
                    <a:pt x="182461" y="286976"/>
                    <a:pt x="144389" y="286976"/>
                  </a:cubicBezTo>
                  <a:lnTo>
                    <a:pt x="143311" y="286976"/>
                  </a:lnTo>
                  <a:cubicBezTo>
                    <a:pt x="64652" y="286976"/>
                    <a:pt x="1079" y="223083"/>
                    <a:pt x="1" y="144391"/>
                  </a:cubicBezTo>
                  <a:cubicBezTo>
                    <a:pt x="-358" y="65336"/>
                    <a:pt x="62856" y="361"/>
                    <a:pt x="14187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A6944D08-87B8-664B-92B2-059DA2400A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5284" y="3955861"/>
              <a:ext cx="552744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5224 w 1107"/>
                <a:gd name="T5" fmla="*/ 104929 h 249"/>
                <a:gd name="T6" fmla="*/ 5224 w 1107"/>
                <a:gd name="T7" fmla="*/ 104929 h 249"/>
                <a:gd name="T8" fmla="*/ 2612 w 1107"/>
                <a:gd name="T9" fmla="*/ 93270 h 249"/>
                <a:gd name="T10" fmla="*/ 62689 w 1107"/>
                <a:gd name="T11" fmla="*/ 4318 h 249"/>
                <a:gd name="T12" fmla="*/ 62689 w 1107"/>
                <a:gd name="T13" fmla="*/ 4318 h 249"/>
                <a:gd name="T14" fmla="*/ 75749 w 1107"/>
                <a:gd name="T15" fmla="*/ 4318 h 249"/>
                <a:gd name="T16" fmla="*/ 128860 w 1107"/>
                <a:gd name="T17" fmla="*/ 83339 h 249"/>
                <a:gd name="T18" fmla="*/ 181536 w 1107"/>
                <a:gd name="T19" fmla="*/ 4318 h 249"/>
                <a:gd name="T20" fmla="*/ 181536 w 1107"/>
                <a:gd name="T21" fmla="*/ 4318 h 249"/>
                <a:gd name="T22" fmla="*/ 195467 w 1107"/>
                <a:gd name="T23" fmla="*/ 4318 h 249"/>
                <a:gd name="T24" fmla="*/ 247707 w 1107"/>
                <a:gd name="T25" fmla="*/ 83339 h 249"/>
                <a:gd name="T26" fmla="*/ 300818 w 1107"/>
                <a:gd name="T27" fmla="*/ 4318 h 249"/>
                <a:gd name="T28" fmla="*/ 300818 w 1107"/>
                <a:gd name="T29" fmla="*/ 4318 h 249"/>
                <a:gd name="T30" fmla="*/ 313879 w 1107"/>
                <a:gd name="T31" fmla="*/ 4318 h 249"/>
                <a:gd name="T32" fmla="*/ 366990 w 1107"/>
                <a:gd name="T33" fmla="*/ 83339 h 249"/>
                <a:gd name="T34" fmla="*/ 419666 w 1107"/>
                <a:gd name="T35" fmla="*/ 4318 h 249"/>
                <a:gd name="T36" fmla="*/ 419666 w 1107"/>
                <a:gd name="T37" fmla="*/ 4318 h 249"/>
                <a:gd name="T38" fmla="*/ 427066 w 1107"/>
                <a:gd name="T39" fmla="*/ 1295 h 249"/>
                <a:gd name="T40" fmla="*/ 427066 w 1107"/>
                <a:gd name="T41" fmla="*/ 1295 h 249"/>
                <a:gd name="T42" fmla="*/ 433596 w 1107"/>
                <a:gd name="T43" fmla="*/ 5182 h 249"/>
                <a:gd name="T44" fmla="*/ 479307 w 1107"/>
                <a:gd name="T45" fmla="*/ 91975 h 249"/>
                <a:gd name="T46" fmla="*/ 479307 w 1107"/>
                <a:gd name="T47" fmla="*/ 91975 h 249"/>
                <a:gd name="T48" fmla="*/ 476260 w 1107"/>
                <a:gd name="T49" fmla="*/ 103202 h 249"/>
                <a:gd name="T50" fmla="*/ 476260 w 1107"/>
                <a:gd name="T51" fmla="*/ 103202 h 249"/>
                <a:gd name="T52" fmla="*/ 464941 w 1107"/>
                <a:gd name="T53" fmla="*/ 99316 h 249"/>
                <a:gd name="T54" fmla="*/ 425760 w 1107"/>
                <a:gd name="T55" fmla="*/ 25045 h 249"/>
                <a:gd name="T56" fmla="*/ 374391 w 1107"/>
                <a:gd name="T57" fmla="*/ 102770 h 249"/>
                <a:gd name="T58" fmla="*/ 374391 w 1107"/>
                <a:gd name="T59" fmla="*/ 102770 h 249"/>
                <a:gd name="T60" fmla="*/ 360460 w 1107"/>
                <a:gd name="T61" fmla="*/ 102770 h 249"/>
                <a:gd name="T62" fmla="*/ 307349 w 1107"/>
                <a:gd name="T63" fmla="*/ 23749 h 249"/>
                <a:gd name="T64" fmla="*/ 254673 w 1107"/>
                <a:gd name="T65" fmla="*/ 102770 h 249"/>
                <a:gd name="T66" fmla="*/ 254673 w 1107"/>
                <a:gd name="T67" fmla="*/ 102770 h 249"/>
                <a:gd name="T68" fmla="*/ 241177 w 1107"/>
                <a:gd name="T69" fmla="*/ 102770 h 249"/>
                <a:gd name="T70" fmla="*/ 188501 w 1107"/>
                <a:gd name="T71" fmla="*/ 23749 h 249"/>
                <a:gd name="T72" fmla="*/ 135825 w 1107"/>
                <a:gd name="T73" fmla="*/ 102770 h 249"/>
                <a:gd name="T74" fmla="*/ 135825 w 1107"/>
                <a:gd name="T75" fmla="*/ 102770 h 249"/>
                <a:gd name="T76" fmla="*/ 121895 w 1107"/>
                <a:gd name="T77" fmla="*/ 102770 h 249"/>
                <a:gd name="T78" fmla="*/ 69219 w 1107"/>
                <a:gd name="T79" fmla="*/ 23749 h 249"/>
                <a:gd name="T80" fmla="*/ 16543 w 1107"/>
                <a:gd name="T81" fmla="*/ 102770 h 249"/>
                <a:gd name="T82" fmla="*/ 16543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6" y="244"/>
                    <a:pt x="12" y="243"/>
                  </a:cubicBezTo>
                  <a:cubicBezTo>
                    <a:pt x="3" y="238"/>
                    <a:pt x="0" y="225"/>
                    <a:pt x="6" y="216"/>
                  </a:cubicBezTo>
                  <a:lnTo>
                    <a:pt x="144" y="10"/>
                  </a:lnTo>
                  <a:cubicBezTo>
                    <a:pt x="150" y="0"/>
                    <a:pt x="168" y="0"/>
                    <a:pt x="174" y="10"/>
                  </a:cubicBezTo>
                  <a:lnTo>
                    <a:pt x="296" y="193"/>
                  </a:lnTo>
                  <a:lnTo>
                    <a:pt x="417" y="10"/>
                  </a:lnTo>
                  <a:cubicBezTo>
                    <a:pt x="424" y="0"/>
                    <a:pt x="442" y="0"/>
                    <a:pt x="449" y="10"/>
                  </a:cubicBezTo>
                  <a:lnTo>
                    <a:pt x="569" y="193"/>
                  </a:lnTo>
                  <a:lnTo>
                    <a:pt x="691" y="10"/>
                  </a:lnTo>
                  <a:cubicBezTo>
                    <a:pt x="698" y="0"/>
                    <a:pt x="715" y="0"/>
                    <a:pt x="721" y="10"/>
                  </a:cubicBezTo>
                  <a:lnTo>
                    <a:pt x="843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1" y="3"/>
                  </a:cubicBezTo>
                  <a:cubicBezTo>
                    <a:pt x="987" y="3"/>
                    <a:pt x="994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3"/>
                    <a:pt x="1073" y="240"/>
                    <a:pt x="1068" y="230"/>
                  </a:cubicBezTo>
                  <a:lnTo>
                    <a:pt x="978" y="58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78" y="248"/>
                    <a:pt x="560" y="248"/>
                    <a:pt x="554" y="238"/>
                  </a:cubicBezTo>
                  <a:lnTo>
                    <a:pt x="433" y="55"/>
                  </a:lnTo>
                  <a:lnTo>
                    <a:pt x="312" y="238"/>
                  </a:lnTo>
                  <a:cubicBezTo>
                    <a:pt x="305" y="248"/>
                    <a:pt x="287" y="248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3"/>
                    <a:pt x="29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F12ED3EF-C67E-3844-B4C6-E6DFAAB276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3623" y="3299605"/>
              <a:ext cx="684874" cy="330331"/>
            </a:xfrm>
            <a:custGeom>
              <a:avLst/>
              <a:gdLst>
                <a:gd name="T0" fmla="*/ 470378 w 1371"/>
                <a:gd name="T1" fmla="*/ 17810 h 663"/>
                <a:gd name="T2" fmla="*/ 460361 w 1371"/>
                <a:gd name="T3" fmla="*/ 34317 h 663"/>
                <a:gd name="T4" fmla="*/ 478218 w 1371"/>
                <a:gd name="T5" fmla="*/ 46914 h 663"/>
                <a:gd name="T6" fmla="*/ 481702 w 1371"/>
                <a:gd name="T7" fmla="*/ 42570 h 663"/>
                <a:gd name="T8" fmla="*/ 480831 w 1371"/>
                <a:gd name="T9" fmla="*/ 18679 h 663"/>
                <a:gd name="T10" fmla="*/ 556614 w 1371"/>
                <a:gd name="T11" fmla="*/ 20851 h 663"/>
                <a:gd name="T12" fmla="*/ 543548 w 1371"/>
                <a:gd name="T13" fmla="*/ 30842 h 663"/>
                <a:gd name="T14" fmla="*/ 552259 w 1371"/>
                <a:gd name="T15" fmla="*/ 50389 h 663"/>
                <a:gd name="T16" fmla="*/ 557485 w 1371"/>
                <a:gd name="T17" fmla="*/ 48217 h 663"/>
                <a:gd name="T18" fmla="*/ 560098 w 1371"/>
                <a:gd name="T19" fmla="*/ 20851 h 663"/>
                <a:gd name="T20" fmla="*/ 57491 w 1371"/>
                <a:gd name="T21" fmla="*/ 268018 h 663"/>
                <a:gd name="T22" fmla="*/ 271774 w 1371"/>
                <a:gd name="T23" fmla="*/ 266281 h 663"/>
                <a:gd name="T24" fmla="*/ 500430 w 1371"/>
                <a:gd name="T25" fmla="*/ 258027 h 663"/>
                <a:gd name="T26" fmla="*/ 504350 w 1371"/>
                <a:gd name="T27" fmla="*/ 210679 h 663"/>
                <a:gd name="T28" fmla="*/ 512190 w 1371"/>
                <a:gd name="T29" fmla="*/ 200253 h 663"/>
                <a:gd name="T30" fmla="*/ 575342 w 1371"/>
                <a:gd name="T31" fmla="*/ 192434 h 663"/>
                <a:gd name="T32" fmla="*/ 533531 w 1371"/>
                <a:gd name="T33" fmla="*/ 142480 h 663"/>
                <a:gd name="T34" fmla="*/ 528304 w 1371"/>
                <a:gd name="T35" fmla="*/ 135964 h 663"/>
                <a:gd name="T36" fmla="*/ 521336 w 1371"/>
                <a:gd name="T37" fmla="*/ 135964 h 663"/>
                <a:gd name="T38" fmla="*/ 506092 w 1371"/>
                <a:gd name="T39" fmla="*/ 131620 h 663"/>
                <a:gd name="T40" fmla="*/ 500430 w 1371"/>
                <a:gd name="T41" fmla="*/ 130317 h 663"/>
                <a:gd name="T42" fmla="*/ 478218 w 1371"/>
                <a:gd name="T43" fmla="*/ 179837 h 663"/>
                <a:gd name="T44" fmla="*/ 441633 w 1371"/>
                <a:gd name="T45" fmla="*/ 240217 h 663"/>
                <a:gd name="T46" fmla="*/ 180312 w 1371"/>
                <a:gd name="T47" fmla="*/ 220235 h 663"/>
                <a:gd name="T48" fmla="*/ 158535 w 1371"/>
                <a:gd name="T49" fmla="*/ 287566 h 663"/>
                <a:gd name="T50" fmla="*/ 7840 w 1371"/>
                <a:gd name="T51" fmla="*/ 281050 h 663"/>
                <a:gd name="T52" fmla="*/ 6533 w 1371"/>
                <a:gd name="T53" fmla="*/ 265412 h 663"/>
                <a:gd name="T54" fmla="*/ 172036 w 1371"/>
                <a:gd name="T55" fmla="*/ 206335 h 663"/>
                <a:gd name="T56" fmla="*/ 435535 w 1371"/>
                <a:gd name="T57" fmla="*/ 224579 h 663"/>
                <a:gd name="T58" fmla="*/ 462539 w 1371"/>
                <a:gd name="T59" fmla="*/ 174624 h 663"/>
                <a:gd name="T60" fmla="*/ 466023 w 1371"/>
                <a:gd name="T61" fmla="*/ 59946 h 663"/>
                <a:gd name="T62" fmla="*/ 466458 w 1371"/>
                <a:gd name="T63" fmla="*/ 1303 h 663"/>
                <a:gd name="T64" fmla="*/ 489542 w 1371"/>
                <a:gd name="T65" fmla="*/ 4778 h 663"/>
                <a:gd name="T66" fmla="*/ 494768 w 1371"/>
                <a:gd name="T67" fmla="*/ 52127 h 663"/>
                <a:gd name="T68" fmla="*/ 513496 w 1371"/>
                <a:gd name="T69" fmla="*/ 115982 h 663"/>
                <a:gd name="T70" fmla="*/ 535709 w 1371"/>
                <a:gd name="T71" fmla="*/ 56036 h 663"/>
                <a:gd name="T72" fmla="*/ 527869 w 1371"/>
                <a:gd name="T73" fmla="*/ 26932 h 663"/>
                <a:gd name="T74" fmla="*/ 585795 w 1371"/>
                <a:gd name="T75" fmla="*/ 42136 h 663"/>
                <a:gd name="T76" fmla="*/ 547468 w 1371"/>
                <a:gd name="T77" fmla="*/ 132489 h 663"/>
                <a:gd name="T78" fmla="*/ 590586 w 1371"/>
                <a:gd name="T79" fmla="*/ 196778 h 663"/>
                <a:gd name="T80" fmla="*/ 522207 w 1371"/>
                <a:gd name="T81" fmla="*/ 216760 h 663"/>
                <a:gd name="T82" fmla="*/ 482573 w 1371"/>
                <a:gd name="T83" fmla="*/ 281050 h 663"/>
                <a:gd name="T84" fmla="*/ 273516 w 1371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1" h="663">
                  <a:moveTo>
                    <a:pt x="1088" y="39"/>
                  </a:moveTo>
                  <a:lnTo>
                    <a:pt x="1088" y="39"/>
                  </a:lnTo>
                  <a:cubicBezTo>
                    <a:pt x="1085" y="39"/>
                    <a:pt x="1083" y="39"/>
                    <a:pt x="1080" y="41"/>
                  </a:cubicBezTo>
                  <a:cubicBezTo>
                    <a:pt x="1064" y="44"/>
                    <a:pt x="1053" y="62"/>
                    <a:pt x="1057" y="79"/>
                  </a:cubicBezTo>
                  <a:cubicBezTo>
                    <a:pt x="1061" y="92"/>
                    <a:pt x="1072" y="101"/>
                    <a:pt x="1085" y="103"/>
                  </a:cubicBezTo>
                  <a:cubicBezTo>
                    <a:pt x="1090" y="103"/>
                    <a:pt x="1096" y="104"/>
                    <a:pt x="1098" y="108"/>
                  </a:cubicBezTo>
                  <a:cubicBezTo>
                    <a:pt x="1098" y="103"/>
                    <a:pt x="1102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4" y="48"/>
                    <a:pt x="1251" y="57"/>
                    <a:pt x="1248" y="71"/>
                  </a:cubicBezTo>
                  <a:cubicBezTo>
                    <a:pt x="1244" y="85"/>
                    <a:pt x="1250" y="98"/>
                    <a:pt x="1260" y="106"/>
                  </a:cubicBezTo>
                  <a:cubicBezTo>
                    <a:pt x="1264" y="108"/>
                    <a:pt x="1267" y="112"/>
                    <a:pt x="1268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5" y="101"/>
                    <a:pt x="1309" y="87"/>
                  </a:cubicBezTo>
                  <a:cubicBezTo>
                    <a:pt x="1314" y="70"/>
                    <a:pt x="1303" y="53"/>
                    <a:pt x="1286" y="48"/>
                  </a:cubicBezTo>
                  <a:cubicBezTo>
                    <a:pt x="1283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7" y="629"/>
                    <a:pt x="624" y="613"/>
                  </a:cubicBezTo>
                  <a:cubicBezTo>
                    <a:pt x="748" y="602"/>
                    <a:pt x="1096" y="609"/>
                    <a:pt x="1110" y="609"/>
                  </a:cubicBezTo>
                  <a:cubicBezTo>
                    <a:pt x="1127" y="611"/>
                    <a:pt x="1140" y="606"/>
                    <a:pt x="1149" y="594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7" y="479"/>
                    <a:pt x="1158" y="474"/>
                    <a:pt x="1162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6" y="460"/>
                    <a:pt x="1317" y="453"/>
                    <a:pt x="1321" y="443"/>
                  </a:cubicBezTo>
                  <a:cubicBezTo>
                    <a:pt x="1326" y="424"/>
                    <a:pt x="1286" y="369"/>
                    <a:pt x="1225" y="328"/>
                  </a:cubicBezTo>
                  <a:cubicBezTo>
                    <a:pt x="1218" y="324"/>
                    <a:pt x="1214" y="318"/>
                    <a:pt x="1216" y="312"/>
                  </a:cubicBezTo>
                  <a:cubicBezTo>
                    <a:pt x="1214" y="312"/>
                    <a:pt x="1214" y="312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70" y="303"/>
                    <a:pt x="1166" y="303"/>
                    <a:pt x="1162" y="303"/>
                  </a:cubicBezTo>
                  <a:cubicBezTo>
                    <a:pt x="1157" y="304"/>
                    <a:pt x="1153" y="303"/>
                    <a:pt x="1149" y="300"/>
                  </a:cubicBezTo>
                  <a:cubicBezTo>
                    <a:pt x="1149" y="305"/>
                    <a:pt x="1148" y="310"/>
                    <a:pt x="1144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2" y="561"/>
                    <a:pt x="965" y="558"/>
                    <a:pt x="937" y="543"/>
                  </a:cubicBezTo>
                  <a:cubicBezTo>
                    <a:pt x="846" y="494"/>
                    <a:pt x="612" y="393"/>
                    <a:pt x="414" y="507"/>
                  </a:cubicBezTo>
                  <a:cubicBezTo>
                    <a:pt x="336" y="552"/>
                    <a:pt x="217" y="592"/>
                    <a:pt x="132" y="617"/>
                  </a:cubicBezTo>
                  <a:close/>
                  <a:moveTo>
                    <a:pt x="364" y="662"/>
                  </a:moveTo>
                  <a:lnTo>
                    <a:pt x="364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9" y="647"/>
                    <a:pt x="1" y="639"/>
                    <a:pt x="1" y="630"/>
                  </a:cubicBezTo>
                  <a:cubicBezTo>
                    <a:pt x="0" y="621"/>
                    <a:pt x="6" y="612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5" y="510"/>
                  </a:cubicBezTo>
                  <a:cubicBezTo>
                    <a:pt x="973" y="520"/>
                    <a:pt x="988" y="523"/>
                    <a:pt x="1000" y="517"/>
                  </a:cubicBezTo>
                  <a:cubicBezTo>
                    <a:pt x="1029" y="506"/>
                    <a:pt x="1047" y="451"/>
                    <a:pt x="1062" y="402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70" y="138"/>
                  </a:lnTo>
                  <a:cubicBezTo>
                    <a:pt x="1046" y="130"/>
                    <a:pt x="1028" y="112"/>
                    <a:pt x="1021" y="89"/>
                  </a:cubicBezTo>
                  <a:cubicBezTo>
                    <a:pt x="1011" y="51"/>
                    <a:pt x="1034" y="14"/>
                    <a:pt x="1071" y="3"/>
                  </a:cubicBezTo>
                  <a:cubicBezTo>
                    <a:pt x="1089" y="0"/>
                    <a:pt x="1108" y="1"/>
                    <a:pt x="1124" y="11"/>
                  </a:cubicBezTo>
                  <a:cubicBezTo>
                    <a:pt x="1139" y="20"/>
                    <a:pt x="1150" y="35"/>
                    <a:pt x="1154" y="53"/>
                  </a:cubicBezTo>
                  <a:cubicBezTo>
                    <a:pt x="1162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30" y="129"/>
                  </a:lnTo>
                  <a:cubicBezTo>
                    <a:pt x="1212" y="111"/>
                    <a:pt x="1204" y="87"/>
                    <a:pt x="1212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5" y="60"/>
                    <a:pt x="1345" y="97"/>
                  </a:cubicBezTo>
                  <a:cubicBezTo>
                    <a:pt x="1338" y="121"/>
                    <a:pt x="1321" y="139"/>
                    <a:pt x="1296" y="147"/>
                  </a:cubicBezTo>
                  <a:lnTo>
                    <a:pt x="1257" y="305"/>
                  </a:lnTo>
                  <a:cubicBezTo>
                    <a:pt x="1308" y="341"/>
                    <a:pt x="1370" y="405"/>
                    <a:pt x="1356" y="453"/>
                  </a:cubicBezTo>
                  <a:cubicBezTo>
                    <a:pt x="1347" y="483"/>
                    <a:pt x="1317" y="498"/>
                    <a:pt x="1264" y="498"/>
                  </a:cubicBezTo>
                  <a:lnTo>
                    <a:pt x="1199" y="499"/>
                  </a:lnTo>
                  <a:cubicBezTo>
                    <a:pt x="1204" y="535"/>
                    <a:pt x="1204" y="586"/>
                    <a:pt x="1179" y="618"/>
                  </a:cubicBezTo>
                  <a:cubicBezTo>
                    <a:pt x="1167" y="632"/>
                    <a:pt x="1147" y="648"/>
                    <a:pt x="1108" y="647"/>
                  </a:cubicBezTo>
                  <a:cubicBezTo>
                    <a:pt x="1104" y="647"/>
                    <a:pt x="749" y="639"/>
                    <a:pt x="628" y="650"/>
                  </a:cubicBezTo>
                  <a:cubicBezTo>
                    <a:pt x="541" y="658"/>
                    <a:pt x="449" y="662"/>
                    <a:pt x="364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1" name="Freeform 564">
              <a:extLst>
                <a:ext uri="{FF2B5EF4-FFF2-40B4-BE49-F238E27FC236}">
                  <a16:creationId xmlns:a16="http://schemas.microsoft.com/office/drawing/2014/main" id="{0BE404D9-1887-5747-8A42-D8CF635E65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4634" y="4402908"/>
              <a:ext cx="654607" cy="768072"/>
            </a:xfrm>
            <a:custGeom>
              <a:avLst/>
              <a:gdLst/>
              <a:ahLst/>
              <a:cxnLst/>
              <a:rect l="0" t="0" r="r" b="b"/>
              <a:pathLst>
                <a:path w="471893" h="553679">
                  <a:moveTo>
                    <a:pt x="100883" y="274279"/>
                  </a:moveTo>
                  <a:lnTo>
                    <a:pt x="100883" y="497578"/>
                  </a:lnTo>
                  <a:cubicBezTo>
                    <a:pt x="100883" y="499735"/>
                    <a:pt x="99441" y="501533"/>
                    <a:pt x="98000" y="502972"/>
                  </a:cubicBezTo>
                  <a:cubicBezTo>
                    <a:pt x="96199" y="504410"/>
                    <a:pt x="93677" y="504410"/>
                    <a:pt x="91875" y="504051"/>
                  </a:cubicBezTo>
                  <a:cubicBezTo>
                    <a:pt x="88993" y="502612"/>
                    <a:pt x="85750" y="502612"/>
                    <a:pt x="83588" y="502972"/>
                  </a:cubicBezTo>
                  <a:cubicBezTo>
                    <a:pt x="75662" y="504410"/>
                    <a:pt x="69177" y="509085"/>
                    <a:pt x="63052" y="514120"/>
                  </a:cubicBezTo>
                  <a:lnTo>
                    <a:pt x="61971" y="514839"/>
                  </a:lnTo>
                  <a:cubicBezTo>
                    <a:pt x="54765" y="520593"/>
                    <a:pt x="47919" y="525628"/>
                    <a:pt x="39272" y="528865"/>
                  </a:cubicBezTo>
                  <a:cubicBezTo>
                    <a:pt x="36750" y="529584"/>
                    <a:pt x="33868" y="529584"/>
                    <a:pt x="30625" y="529584"/>
                  </a:cubicBezTo>
                  <a:cubicBezTo>
                    <a:pt x="19816" y="529944"/>
                    <a:pt x="14772" y="531022"/>
                    <a:pt x="14051" y="539653"/>
                  </a:cubicBezTo>
                  <a:cubicBezTo>
                    <a:pt x="16573" y="540373"/>
                    <a:pt x="20897" y="540373"/>
                    <a:pt x="22698" y="540373"/>
                  </a:cubicBezTo>
                  <a:cubicBezTo>
                    <a:pt x="24500" y="540373"/>
                    <a:pt x="25941" y="540373"/>
                    <a:pt x="27382" y="540373"/>
                  </a:cubicBezTo>
                  <a:cubicBezTo>
                    <a:pt x="34588" y="540732"/>
                    <a:pt x="57647" y="540373"/>
                    <a:pt x="94037" y="539294"/>
                  </a:cubicBezTo>
                  <a:cubicBezTo>
                    <a:pt x="95118" y="539294"/>
                    <a:pt x="96199" y="539653"/>
                    <a:pt x="97280" y="540373"/>
                  </a:cubicBezTo>
                  <a:lnTo>
                    <a:pt x="347685" y="540373"/>
                  </a:lnTo>
                  <a:lnTo>
                    <a:pt x="345163" y="519515"/>
                  </a:lnTo>
                  <a:cubicBezTo>
                    <a:pt x="343722" y="510164"/>
                    <a:pt x="337237" y="502972"/>
                    <a:pt x="328950" y="500095"/>
                  </a:cubicBezTo>
                  <a:lnTo>
                    <a:pt x="179067" y="446152"/>
                  </a:lnTo>
                  <a:cubicBezTo>
                    <a:pt x="176905" y="445073"/>
                    <a:pt x="174743" y="442915"/>
                    <a:pt x="174743" y="440038"/>
                  </a:cubicBezTo>
                  <a:lnTo>
                    <a:pt x="175103" y="373508"/>
                  </a:lnTo>
                  <a:cubicBezTo>
                    <a:pt x="175103" y="369552"/>
                    <a:pt x="177986" y="366316"/>
                    <a:pt x="181949" y="366316"/>
                  </a:cubicBezTo>
                  <a:lnTo>
                    <a:pt x="305170" y="366316"/>
                  </a:lnTo>
                  <a:cubicBezTo>
                    <a:pt x="309133" y="366316"/>
                    <a:pt x="312376" y="363079"/>
                    <a:pt x="312376" y="359483"/>
                  </a:cubicBezTo>
                  <a:lnTo>
                    <a:pt x="312376" y="357325"/>
                  </a:lnTo>
                  <a:cubicBezTo>
                    <a:pt x="312376" y="353010"/>
                    <a:pt x="309133" y="349773"/>
                    <a:pt x="305170" y="349773"/>
                  </a:cubicBezTo>
                  <a:lnTo>
                    <a:pt x="181949" y="349773"/>
                  </a:lnTo>
                  <a:cubicBezTo>
                    <a:pt x="180148" y="349773"/>
                    <a:pt x="178346" y="349054"/>
                    <a:pt x="176905" y="347975"/>
                  </a:cubicBezTo>
                  <a:cubicBezTo>
                    <a:pt x="175464" y="346536"/>
                    <a:pt x="175103" y="345457"/>
                    <a:pt x="175103" y="342940"/>
                  </a:cubicBezTo>
                  <a:lnTo>
                    <a:pt x="175103" y="322442"/>
                  </a:lnTo>
                  <a:cubicBezTo>
                    <a:pt x="175103" y="318126"/>
                    <a:pt x="177986" y="315249"/>
                    <a:pt x="181949" y="315249"/>
                  </a:cubicBezTo>
                  <a:lnTo>
                    <a:pt x="286435" y="315249"/>
                  </a:lnTo>
                  <a:cubicBezTo>
                    <a:pt x="290758" y="315249"/>
                    <a:pt x="294001" y="311653"/>
                    <a:pt x="294001" y="308057"/>
                  </a:cubicBezTo>
                  <a:lnTo>
                    <a:pt x="294001" y="305899"/>
                  </a:lnTo>
                  <a:cubicBezTo>
                    <a:pt x="294001" y="301584"/>
                    <a:pt x="290758" y="298347"/>
                    <a:pt x="286435" y="298347"/>
                  </a:cubicBezTo>
                  <a:lnTo>
                    <a:pt x="181949" y="298347"/>
                  </a:lnTo>
                  <a:cubicBezTo>
                    <a:pt x="180148" y="298347"/>
                    <a:pt x="178346" y="297987"/>
                    <a:pt x="176905" y="296549"/>
                  </a:cubicBezTo>
                  <a:cubicBezTo>
                    <a:pt x="176184" y="295110"/>
                    <a:pt x="175103" y="293312"/>
                    <a:pt x="175103" y="291514"/>
                  </a:cubicBezTo>
                  <a:lnTo>
                    <a:pt x="175103" y="274279"/>
                  </a:lnTo>
                  <a:lnTo>
                    <a:pt x="100883" y="274279"/>
                  </a:lnTo>
                  <a:close/>
                  <a:moveTo>
                    <a:pt x="395164" y="101600"/>
                  </a:moveTo>
                  <a:cubicBezTo>
                    <a:pt x="397678" y="101960"/>
                    <a:pt x="400550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203" y="334035"/>
                    <a:pt x="467331" y="334754"/>
                  </a:cubicBezTo>
                  <a:cubicBezTo>
                    <a:pt x="463381" y="336191"/>
                    <a:pt x="459791" y="334395"/>
                    <a:pt x="458355" y="330802"/>
                  </a:cubicBezTo>
                  <a:lnTo>
                    <a:pt x="394805" y="129981"/>
                  </a:lnTo>
                  <a:lnTo>
                    <a:pt x="325153" y="330802"/>
                  </a:lnTo>
                  <a:cubicBezTo>
                    <a:pt x="324075" y="333676"/>
                    <a:pt x="321562" y="335472"/>
                    <a:pt x="319049" y="335472"/>
                  </a:cubicBezTo>
                  <a:cubicBezTo>
                    <a:pt x="317972" y="335472"/>
                    <a:pt x="317613" y="335472"/>
                    <a:pt x="316536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702" y="106271"/>
                  </a:lnTo>
                  <a:cubicBezTo>
                    <a:pt x="389420" y="103756"/>
                    <a:pt x="392292" y="101960"/>
                    <a:pt x="395164" y="101600"/>
                  </a:cubicBezTo>
                  <a:close/>
                  <a:moveTo>
                    <a:pt x="130981" y="14019"/>
                  </a:moveTo>
                  <a:cubicBezTo>
                    <a:pt x="118068" y="14019"/>
                    <a:pt x="106949" y="16536"/>
                    <a:pt x="98340" y="22287"/>
                  </a:cubicBezTo>
                  <a:cubicBezTo>
                    <a:pt x="89373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5101" y="154574"/>
                    <a:pt x="175101" y="152058"/>
                    <a:pt x="176177" y="150620"/>
                  </a:cubicBezTo>
                  <a:lnTo>
                    <a:pt x="192677" y="123659"/>
                  </a:lnTo>
                  <a:lnTo>
                    <a:pt x="183710" y="107123"/>
                  </a:lnTo>
                  <a:cubicBezTo>
                    <a:pt x="182275" y="105326"/>
                    <a:pt x="182992" y="102450"/>
                    <a:pt x="183710" y="100652"/>
                  </a:cubicBezTo>
                  <a:cubicBezTo>
                    <a:pt x="185144" y="98855"/>
                    <a:pt x="187655" y="97417"/>
                    <a:pt x="189807" y="97417"/>
                  </a:cubicBezTo>
                  <a:lnTo>
                    <a:pt x="191601" y="97417"/>
                  </a:lnTo>
                  <a:lnTo>
                    <a:pt x="183351" y="69019"/>
                  </a:lnTo>
                  <a:cubicBezTo>
                    <a:pt x="182992" y="68659"/>
                    <a:pt x="182992" y="67940"/>
                    <a:pt x="182992" y="67581"/>
                  </a:cubicBezTo>
                  <a:lnTo>
                    <a:pt x="181916" y="47450"/>
                  </a:lnTo>
                  <a:cubicBezTo>
                    <a:pt x="181916" y="25163"/>
                    <a:pt x="155731" y="14019"/>
                    <a:pt x="130981" y="14019"/>
                  </a:cubicBezTo>
                  <a:close/>
                  <a:moveTo>
                    <a:pt x="130981" y="0"/>
                  </a:moveTo>
                  <a:cubicBezTo>
                    <a:pt x="162188" y="0"/>
                    <a:pt x="195905" y="16536"/>
                    <a:pt x="195905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742" y="104248"/>
                    <a:pt x="207025" y="106764"/>
                    <a:pt x="205949" y="108561"/>
                  </a:cubicBezTo>
                  <a:cubicBezTo>
                    <a:pt x="204873" y="109999"/>
                    <a:pt x="203079" y="110718"/>
                    <a:pt x="201286" y="110718"/>
                  </a:cubicBezTo>
                  <a:lnTo>
                    <a:pt x="206307" y="120783"/>
                  </a:lnTo>
                  <a:cubicBezTo>
                    <a:pt x="207742" y="123300"/>
                    <a:pt x="207025" y="125457"/>
                    <a:pt x="206307" y="127973"/>
                  </a:cubicBezTo>
                  <a:lnTo>
                    <a:pt x="189807" y="154933"/>
                  </a:lnTo>
                  <a:lnTo>
                    <a:pt x="231057" y="265651"/>
                  </a:lnTo>
                  <a:cubicBezTo>
                    <a:pt x="231416" y="267449"/>
                    <a:pt x="231416" y="269965"/>
                    <a:pt x="229981" y="271762"/>
                  </a:cubicBezTo>
                  <a:cubicBezTo>
                    <a:pt x="228905" y="273560"/>
                    <a:pt x="226753" y="274279"/>
                    <a:pt x="224601" y="274279"/>
                  </a:cubicBezTo>
                  <a:lnTo>
                    <a:pt x="188434" y="274279"/>
                  </a:lnTo>
                  <a:lnTo>
                    <a:pt x="188434" y="285041"/>
                  </a:lnTo>
                  <a:lnTo>
                    <a:pt x="286435" y="285041"/>
                  </a:lnTo>
                  <a:cubicBezTo>
                    <a:pt x="297964" y="285041"/>
                    <a:pt x="307332" y="294391"/>
                    <a:pt x="307332" y="305899"/>
                  </a:cubicBezTo>
                  <a:lnTo>
                    <a:pt x="307332" y="308057"/>
                  </a:lnTo>
                  <a:cubicBezTo>
                    <a:pt x="307332" y="319565"/>
                    <a:pt x="297964" y="328915"/>
                    <a:pt x="286435" y="328915"/>
                  </a:cubicBezTo>
                  <a:lnTo>
                    <a:pt x="188434" y="328915"/>
                  </a:lnTo>
                  <a:lnTo>
                    <a:pt x="188434" y="336467"/>
                  </a:lnTo>
                  <a:lnTo>
                    <a:pt x="305170" y="336467"/>
                  </a:lnTo>
                  <a:cubicBezTo>
                    <a:pt x="316339" y="336467"/>
                    <a:pt x="326067" y="345817"/>
                    <a:pt x="326067" y="357325"/>
                  </a:cubicBezTo>
                  <a:lnTo>
                    <a:pt x="326067" y="359483"/>
                  </a:lnTo>
                  <a:cubicBezTo>
                    <a:pt x="326067" y="370991"/>
                    <a:pt x="316339" y="380341"/>
                    <a:pt x="305170" y="380341"/>
                  </a:cubicBezTo>
                  <a:lnTo>
                    <a:pt x="188434" y="380341"/>
                  </a:lnTo>
                  <a:lnTo>
                    <a:pt x="188434" y="435003"/>
                  </a:lnTo>
                  <a:lnTo>
                    <a:pt x="333634" y="486789"/>
                  </a:lnTo>
                  <a:cubicBezTo>
                    <a:pt x="346604" y="491824"/>
                    <a:pt x="355972" y="504051"/>
                    <a:pt x="358494" y="518076"/>
                  </a:cubicBezTo>
                  <a:lnTo>
                    <a:pt x="362457" y="546127"/>
                  </a:lnTo>
                  <a:cubicBezTo>
                    <a:pt x="363178" y="547925"/>
                    <a:pt x="362457" y="549723"/>
                    <a:pt x="360656" y="551161"/>
                  </a:cubicBezTo>
                  <a:cubicBezTo>
                    <a:pt x="359215" y="552959"/>
                    <a:pt x="358134" y="553679"/>
                    <a:pt x="355612" y="553679"/>
                  </a:cubicBezTo>
                  <a:lnTo>
                    <a:pt x="94037" y="553679"/>
                  </a:lnTo>
                  <a:cubicBezTo>
                    <a:pt x="92596" y="553679"/>
                    <a:pt x="92235" y="553679"/>
                    <a:pt x="91155" y="552959"/>
                  </a:cubicBezTo>
                  <a:cubicBezTo>
                    <a:pt x="73140" y="553679"/>
                    <a:pt x="52603" y="553679"/>
                    <a:pt x="38912" y="553679"/>
                  </a:cubicBezTo>
                  <a:cubicBezTo>
                    <a:pt x="33147" y="553679"/>
                    <a:pt x="29184" y="553679"/>
                    <a:pt x="26301" y="553679"/>
                  </a:cubicBezTo>
                  <a:cubicBezTo>
                    <a:pt x="25581" y="553679"/>
                    <a:pt x="24140" y="553679"/>
                    <a:pt x="22698" y="553679"/>
                  </a:cubicBezTo>
                  <a:cubicBezTo>
                    <a:pt x="14772" y="553679"/>
                    <a:pt x="0" y="553679"/>
                    <a:pt x="0" y="542171"/>
                  </a:cubicBezTo>
                  <a:cubicBezTo>
                    <a:pt x="0" y="517357"/>
                    <a:pt x="21257" y="516278"/>
                    <a:pt x="29904" y="516278"/>
                  </a:cubicBezTo>
                  <a:cubicBezTo>
                    <a:pt x="31706" y="515918"/>
                    <a:pt x="34588" y="515918"/>
                    <a:pt x="34949" y="515918"/>
                  </a:cubicBezTo>
                  <a:cubicBezTo>
                    <a:pt x="41434" y="513401"/>
                    <a:pt x="47559" y="509445"/>
                    <a:pt x="53324" y="504410"/>
                  </a:cubicBezTo>
                  <a:lnTo>
                    <a:pt x="54765" y="502972"/>
                  </a:lnTo>
                  <a:cubicBezTo>
                    <a:pt x="61971" y="497578"/>
                    <a:pt x="70618" y="491464"/>
                    <a:pt x="80706" y="489666"/>
                  </a:cubicBezTo>
                  <a:cubicBezTo>
                    <a:pt x="82868" y="489306"/>
                    <a:pt x="84669" y="489306"/>
                    <a:pt x="87191" y="489306"/>
                  </a:cubicBezTo>
                  <a:lnTo>
                    <a:pt x="87191" y="274279"/>
                  </a:lnTo>
                  <a:lnTo>
                    <a:pt x="78253" y="274279"/>
                  </a:lnTo>
                  <a:cubicBezTo>
                    <a:pt x="74307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8253" y="19771"/>
                    <a:pt x="90807" y="11143"/>
                  </a:cubicBezTo>
                  <a:cubicBezTo>
                    <a:pt x="101210" y="3594"/>
                    <a:pt x="115557" y="0"/>
                    <a:pt x="1309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2" name="Freeform 157">
              <a:extLst>
                <a:ext uri="{FF2B5EF4-FFF2-40B4-BE49-F238E27FC236}">
                  <a16:creationId xmlns:a16="http://schemas.microsoft.com/office/drawing/2014/main" id="{7FB2E389-9589-3F41-8761-ED93376A56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9976" y="6219727"/>
              <a:ext cx="363359" cy="191591"/>
            </a:xfrm>
            <a:custGeom>
              <a:avLst/>
              <a:gdLst>
                <a:gd name="T0" fmla="*/ 308098 w 728"/>
                <a:gd name="T1" fmla="*/ 166604 h 384"/>
                <a:gd name="T2" fmla="*/ 308098 w 728"/>
                <a:gd name="T3" fmla="*/ 166604 h 384"/>
                <a:gd name="T4" fmla="*/ 300265 w 728"/>
                <a:gd name="T5" fmla="*/ 158339 h 384"/>
                <a:gd name="T6" fmla="*/ 300265 w 728"/>
                <a:gd name="T7" fmla="*/ 158339 h 384"/>
                <a:gd name="T8" fmla="*/ 158401 w 728"/>
                <a:gd name="T9" fmla="*/ 16530 h 384"/>
                <a:gd name="T10" fmla="*/ 158401 w 728"/>
                <a:gd name="T11" fmla="*/ 16530 h 384"/>
                <a:gd name="T12" fmla="*/ 16101 w 728"/>
                <a:gd name="T13" fmla="*/ 158339 h 384"/>
                <a:gd name="T14" fmla="*/ 16101 w 728"/>
                <a:gd name="T15" fmla="*/ 158339 h 384"/>
                <a:gd name="T16" fmla="*/ 8268 w 728"/>
                <a:gd name="T17" fmla="*/ 166604 h 384"/>
                <a:gd name="T18" fmla="*/ 8268 w 728"/>
                <a:gd name="T19" fmla="*/ 166604 h 384"/>
                <a:gd name="T20" fmla="*/ 0 w 728"/>
                <a:gd name="T21" fmla="*/ 158339 h 384"/>
                <a:gd name="T22" fmla="*/ 0 w 728"/>
                <a:gd name="T23" fmla="*/ 158339 h 384"/>
                <a:gd name="T24" fmla="*/ 158401 w 728"/>
                <a:gd name="T25" fmla="*/ 0 h 384"/>
                <a:gd name="T26" fmla="*/ 158401 w 728"/>
                <a:gd name="T27" fmla="*/ 0 h 384"/>
                <a:gd name="T28" fmla="*/ 316366 w 728"/>
                <a:gd name="T29" fmla="*/ 158339 h 384"/>
                <a:gd name="T30" fmla="*/ 316366 w 728"/>
                <a:gd name="T31" fmla="*/ 158339 h 384"/>
                <a:gd name="T32" fmla="*/ 308098 w 728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90" y="374"/>
                    <a:pt x="690" y="364"/>
                  </a:cubicBezTo>
                  <a:cubicBezTo>
                    <a:pt x="690" y="185"/>
                    <a:pt x="543" y="38"/>
                    <a:pt x="364" y="38"/>
                  </a:cubicBezTo>
                  <a:cubicBezTo>
                    <a:pt x="184" y="38"/>
                    <a:pt x="37" y="185"/>
                    <a:pt x="37" y="364"/>
                  </a:cubicBezTo>
                  <a:cubicBezTo>
                    <a:pt x="37" y="374"/>
                    <a:pt x="29" y="383"/>
                    <a:pt x="19" y="383"/>
                  </a:cubicBezTo>
                  <a:cubicBezTo>
                    <a:pt x="7" y="383"/>
                    <a:pt x="0" y="374"/>
                    <a:pt x="0" y="364"/>
                  </a:cubicBezTo>
                  <a:cubicBezTo>
                    <a:pt x="0" y="163"/>
                    <a:pt x="162" y="0"/>
                    <a:pt x="364" y="0"/>
                  </a:cubicBezTo>
                  <a:cubicBezTo>
                    <a:pt x="563" y="0"/>
                    <a:pt x="727" y="163"/>
                    <a:pt x="727" y="364"/>
                  </a:cubicBezTo>
                  <a:cubicBezTo>
                    <a:pt x="727" y="374"/>
                    <a:pt x="718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0D4C45E6-C8F5-314F-BF47-2572099B3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5551" y="372874"/>
              <a:ext cx="308304" cy="488889"/>
            </a:xfrm>
            <a:custGeom>
              <a:avLst/>
              <a:gdLst>
                <a:gd name="T0" fmla="*/ 8699 w 618"/>
                <a:gd name="T1" fmla="*/ 425804 h 977"/>
                <a:gd name="T2" fmla="*/ 8699 w 618"/>
                <a:gd name="T3" fmla="*/ 425804 h 977"/>
                <a:gd name="T4" fmla="*/ 435 w 618"/>
                <a:gd name="T5" fmla="*/ 420132 h 977"/>
                <a:gd name="T6" fmla="*/ 435 w 618"/>
                <a:gd name="T7" fmla="*/ 420132 h 977"/>
                <a:gd name="T8" fmla="*/ 3915 w 618"/>
                <a:gd name="T9" fmla="*/ 410534 h 977"/>
                <a:gd name="T10" fmla="*/ 173981 w 618"/>
                <a:gd name="T11" fmla="*/ 295794 h 977"/>
                <a:gd name="T12" fmla="*/ 173981 w 618"/>
                <a:gd name="T13" fmla="*/ 8725 h 977"/>
                <a:gd name="T14" fmla="*/ 173981 w 618"/>
                <a:gd name="T15" fmla="*/ 8725 h 977"/>
                <a:gd name="T16" fmla="*/ 182245 w 618"/>
                <a:gd name="T17" fmla="*/ 0 h 977"/>
                <a:gd name="T18" fmla="*/ 182245 w 618"/>
                <a:gd name="T19" fmla="*/ 0 h 977"/>
                <a:gd name="T20" fmla="*/ 190509 w 618"/>
                <a:gd name="T21" fmla="*/ 8725 h 977"/>
                <a:gd name="T22" fmla="*/ 190509 w 618"/>
                <a:gd name="T23" fmla="*/ 300593 h 977"/>
                <a:gd name="T24" fmla="*/ 190509 w 618"/>
                <a:gd name="T25" fmla="*/ 300593 h 977"/>
                <a:gd name="T26" fmla="*/ 186594 w 618"/>
                <a:gd name="T27" fmla="*/ 307137 h 977"/>
                <a:gd name="T28" fmla="*/ 36536 w 618"/>
                <a:gd name="T29" fmla="*/ 408789 h 977"/>
                <a:gd name="T30" fmla="*/ 251837 w 618"/>
                <a:gd name="T31" fmla="*/ 404426 h 977"/>
                <a:gd name="T32" fmla="*/ 251837 w 618"/>
                <a:gd name="T33" fmla="*/ 8725 h 977"/>
                <a:gd name="T34" fmla="*/ 251837 w 618"/>
                <a:gd name="T35" fmla="*/ 8725 h 977"/>
                <a:gd name="T36" fmla="*/ 260101 w 618"/>
                <a:gd name="T37" fmla="*/ 0 h 977"/>
                <a:gd name="T38" fmla="*/ 260101 w 618"/>
                <a:gd name="T39" fmla="*/ 0 h 977"/>
                <a:gd name="T40" fmla="*/ 268365 w 618"/>
                <a:gd name="T41" fmla="*/ 8725 h 977"/>
                <a:gd name="T42" fmla="*/ 268365 w 618"/>
                <a:gd name="T43" fmla="*/ 412279 h 977"/>
                <a:gd name="T44" fmla="*/ 268365 w 618"/>
                <a:gd name="T45" fmla="*/ 412279 h 977"/>
                <a:gd name="T46" fmla="*/ 260101 w 618"/>
                <a:gd name="T47" fmla="*/ 420568 h 977"/>
                <a:gd name="T48" fmla="*/ 8699 w 618"/>
                <a:gd name="T49" fmla="*/ 425804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8" h="977">
                  <a:moveTo>
                    <a:pt x="20" y="976"/>
                  </a:moveTo>
                  <a:lnTo>
                    <a:pt x="20" y="976"/>
                  </a:lnTo>
                  <a:cubicBezTo>
                    <a:pt x="11" y="976"/>
                    <a:pt x="4" y="971"/>
                    <a:pt x="1" y="963"/>
                  </a:cubicBezTo>
                  <a:cubicBezTo>
                    <a:pt x="0" y="954"/>
                    <a:pt x="2" y="945"/>
                    <a:pt x="9" y="941"/>
                  </a:cubicBezTo>
                  <a:lnTo>
                    <a:pt x="400" y="678"/>
                  </a:lnTo>
                  <a:lnTo>
                    <a:pt x="400" y="20"/>
                  </a:lnTo>
                  <a:cubicBezTo>
                    <a:pt x="400" y="8"/>
                    <a:pt x="409" y="0"/>
                    <a:pt x="419" y="0"/>
                  </a:cubicBezTo>
                  <a:cubicBezTo>
                    <a:pt x="429" y="0"/>
                    <a:pt x="438" y="8"/>
                    <a:pt x="438" y="20"/>
                  </a:cubicBezTo>
                  <a:lnTo>
                    <a:pt x="438" y="689"/>
                  </a:lnTo>
                  <a:cubicBezTo>
                    <a:pt x="438" y="695"/>
                    <a:pt x="434" y="701"/>
                    <a:pt x="429" y="704"/>
                  </a:cubicBezTo>
                  <a:lnTo>
                    <a:pt x="84" y="937"/>
                  </a:lnTo>
                  <a:lnTo>
                    <a:pt x="579" y="927"/>
                  </a:lnTo>
                  <a:lnTo>
                    <a:pt x="579" y="20"/>
                  </a:lnTo>
                  <a:cubicBezTo>
                    <a:pt x="579" y="8"/>
                    <a:pt x="588" y="0"/>
                    <a:pt x="598" y="0"/>
                  </a:cubicBezTo>
                  <a:cubicBezTo>
                    <a:pt x="608" y="0"/>
                    <a:pt x="617" y="8"/>
                    <a:pt x="617" y="20"/>
                  </a:cubicBezTo>
                  <a:lnTo>
                    <a:pt x="617" y="945"/>
                  </a:lnTo>
                  <a:cubicBezTo>
                    <a:pt x="617" y="955"/>
                    <a:pt x="608" y="964"/>
                    <a:pt x="598" y="964"/>
                  </a:cubicBezTo>
                  <a:lnTo>
                    <a:pt x="20" y="9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6" name="Freeform 169">
              <a:extLst>
                <a:ext uri="{FF2B5EF4-FFF2-40B4-BE49-F238E27FC236}">
                  <a16:creationId xmlns:a16="http://schemas.microsoft.com/office/drawing/2014/main" id="{F992E33C-E978-AF46-817E-6D7F131AA0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4431" y="2671974"/>
              <a:ext cx="552746" cy="125527"/>
            </a:xfrm>
            <a:custGeom>
              <a:avLst/>
              <a:gdLst>
                <a:gd name="T0" fmla="*/ 472335 w 1106"/>
                <a:gd name="T1" fmla="*/ 107697 h 251"/>
                <a:gd name="T2" fmla="*/ 472335 w 1106"/>
                <a:gd name="T3" fmla="*/ 107697 h 251"/>
                <a:gd name="T4" fmla="*/ 465363 w 1106"/>
                <a:gd name="T5" fmla="*/ 103773 h 251"/>
                <a:gd name="T6" fmla="*/ 412639 w 1106"/>
                <a:gd name="T7" fmla="*/ 24853 h 251"/>
                <a:gd name="T8" fmla="*/ 359480 w 1106"/>
                <a:gd name="T9" fmla="*/ 103773 h 251"/>
                <a:gd name="T10" fmla="*/ 359480 w 1106"/>
                <a:gd name="T11" fmla="*/ 103773 h 251"/>
                <a:gd name="T12" fmla="*/ 346408 w 1106"/>
                <a:gd name="T13" fmla="*/ 103773 h 251"/>
                <a:gd name="T14" fmla="*/ 293248 w 1106"/>
                <a:gd name="T15" fmla="*/ 24853 h 251"/>
                <a:gd name="T16" fmla="*/ 240525 w 1106"/>
                <a:gd name="T17" fmla="*/ 103773 h 251"/>
                <a:gd name="T18" fmla="*/ 240525 w 1106"/>
                <a:gd name="T19" fmla="*/ 103773 h 251"/>
                <a:gd name="T20" fmla="*/ 233989 w 1106"/>
                <a:gd name="T21" fmla="*/ 107697 h 251"/>
                <a:gd name="T22" fmla="*/ 233989 w 1106"/>
                <a:gd name="T23" fmla="*/ 107697 h 251"/>
                <a:gd name="T24" fmla="*/ 227017 w 1106"/>
                <a:gd name="T25" fmla="*/ 103773 h 251"/>
                <a:gd name="T26" fmla="*/ 174293 w 1106"/>
                <a:gd name="T27" fmla="*/ 24853 h 251"/>
                <a:gd name="T28" fmla="*/ 121134 w 1106"/>
                <a:gd name="T29" fmla="*/ 103773 h 251"/>
                <a:gd name="T30" fmla="*/ 121134 w 1106"/>
                <a:gd name="T31" fmla="*/ 103773 h 251"/>
                <a:gd name="T32" fmla="*/ 108062 w 1106"/>
                <a:gd name="T33" fmla="*/ 103773 h 251"/>
                <a:gd name="T34" fmla="*/ 55338 w 1106"/>
                <a:gd name="T35" fmla="*/ 25725 h 251"/>
                <a:gd name="T36" fmla="*/ 16558 w 1106"/>
                <a:gd name="T37" fmla="*/ 101157 h 251"/>
                <a:gd name="T38" fmla="*/ 16558 w 1106"/>
                <a:gd name="T39" fmla="*/ 101157 h 251"/>
                <a:gd name="T40" fmla="*/ 5229 w 1106"/>
                <a:gd name="T41" fmla="*/ 104209 h 251"/>
                <a:gd name="T42" fmla="*/ 5229 w 1106"/>
                <a:gd name="T43" fmla="*/ 104209 h 251"/>
                <a:gd name="T44" fmla="*/ 2179 w 1106"/>
                <a:gd name="T45" fmla="*/ 93308 h 251"/>
                <a:gd name="T46" fmla="*/ 47931 w 1106"/>
                <a:gd name="T47" fmla="*/ 5668 h 251"/>
                <a:gd name="T48" fmla="*/ 47931 w 1106"/>
                <a:gd name="T49" fmla="*/ 5668 h 251"/>
                <a:gd name="T50" fmla="*/ 54467 w 1106"/>
                <a:gd name="T51" fmla="*/ 1308 h 251"/>
                <a:gd name="T52" fmla="*/ 54467 w 1106"/>
                <a:gd name="T53" fmla="*/ 1308 h 251"/>
                <a:gd name="T54" fmla="*/ 61874 w 1106"/>
                <a:gd name="T55" fmla="*/ 4796 h 251"/>
                <a:gd name="T56" fmla="*/ 114598 w 1106"/>
                <a:gd name="T57" fmla="*/ 85024 h 251"/>
                <a:gd name="T58" fmla="*/ 166886 w 1106"/>
                <a:gd name="T59" fmla="*/ 4796 h 251"/>
                <a:gd name="T60" fmla="*/ 166886 w 1106"/>
                <a:gd name="T61" fmla="*/ 4796 h 251"/>
                <a:gd name="T62" fmla="*/ 180829 w 1106"/>
                <a:gd name="T63" fmla="*/ 4796 h 251"/>
                <a:gd name="T64" fmla="*/ 233989 w 1106"/>
                <a:gd name="T65" fmla="*/ 85024 h 251"/>
                <a:gd name="T66" fmla="*/ 286712 w 1106"/>
                <a:gd name="T67" fmla="*/ 4796 h 251"/>
                <a:gd name="T68" fmla="*/ 286712 w 1106"/>
                <a:gd name="T69" fmla="*/ 4796 h 251"/>
                <a:gd name="T70" fmla="*/ 300656 w 1106"/>
                <a:gd name="T71" fmla="*/ 4796 h 251"/>
                <a:gd name="T72" fmla="*/ 352944 w 1106"/>
                <a:gd name="T73" fmla="*/ 85024 h 251"/>
                <a:gd name="T74" fmla="*/ 406103 w 1106"/>
                <a:gd name="T75" fmla="*/ 4796 h 251"/>
                <a:gd name="T76" fmla="*/ 406103 w 1106"/>
                <a:gd name="T77" fmla="*/ 4796 h 251"/>
                <a:gd name="T78" fmla="*/ 419175 w 1106"/>
                <a:gd name="T79" fmla="*/ 4796 h 251"/>
                <a:gd name="T80" fmla="*/ 478871 w 1106"/>
                <a:gd name="T81" fmla="*/ 95052 h 251"/>
                <a:gd name="T82" fmla="*/ 478871 w 1106"/>
                <a:gd name="T83" fmla="*/ 95052 h 251"/>
                <a:gd name="T84" fmla="*/ 476692 w 1106"/>
                <a:gd name="T85" fmla="*/ 106825 h 251"/>
                <a:gd name="T86" fmla="*/ 476692 w 1106"/>
                <a:gd name="T87" fmla="*/ 106825 h 251"/>
                <a:gd name="T88" fmla="*/ 472335 w 1106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6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1" y="245"/>
                    <a:pt x="1068" y="238"/>
                  </a:cubicBezTo>
                  <a:lnTo>
                    <a:pt x="947" y="57"/>
                  </a:lnTo>
                  <a:lnTo>
                    <a:pt x="825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9" y="245"/>
                    <a:pt x="543" y="247"/>
                    <a:pt x="537" y="247"/>
                  </a:cubicBezTo>
                  <a:cubicBezTo>
                    <a:pt x="530" y="247"/>
                    <a:pt x="524" y="245"/>
                    <a:pt x="521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1" y="250"/>
                    <a:pt x="254" y="250"/>
                    <a:pt x="248" y="238"/>
                  </a:cubicBezTo>
                  <a:lnTo>
                    <a:pt x="127" y="59"/>
                  </a:lnTo>
                  <a:lnTo>
                    <a:pt x="38" y="232"/>
                  </a:lnTo>
                  <a:cubicBezTo>
                    <a:pt x="34" y="241"/>
                    <a:pt x="23" y="245"/>
                    <a:pt x="12" y="239"/>
                  </a:cubicBezTo>
                  <a:cubicBezTo>
                    <a:pt x="3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3" y="11"/>
                  </a:lnTo>
                  <a:cubicBezTo>
                    <a:pt x="391" y="0"/>
                    <a:pt x="409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90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9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5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7" name="Freeform 170">
              <a:extLst>
                <a:ext uri="{FF2B5EF4-FFF2-40B4-BE49-F238E27FC236}">
                  <a16:creationId xmlns:a16="http://schemas.microsoft.com/office/drawing/2014/main" id="{A56D20CF-66B3-4A45-9701-B8A46FE119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3962" y="2037740"/>
              <a:ext cx="684876" cy="330331"/>
            </a:xfrm>
            <a:custGeom>
              <a:avLst/>
              <a:gdLst>
                <a:gd name="T0" fmla="*/ 115417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505 w 1371"/>
                <a:gd name="T13" fmla="*/ 21285 h 663"/>
                <a:gd name="T14" fmla="*/ 27003 w 1371"/>
                <a:gd name="T15" fmla="*/ 38226 h 663"/>
                <a:gd name="T16" fmla="*/ 39198 w 1371"/>
                <a:gd name="T17" fmla="*/ 48217 h 663"/>
                <a:gd name="T18" fmla="*/ 47474 w 1371"/>
                <a:gd name="T19" fmla="*/ 46480 h 663"/>
                <a:gd name="T20" fmla="*/ 54007 w 1371"/>
                <a:gd name="T21" fmla="*/ 31710 h 663"/>
                <a:gd name="T22" fmla="*/ 40505 w 1371"/>
                <a:gd name="T23" fmla="*/ 21285 h 663"/>
                <a:gd name="T24" fmla="*/ 324475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867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334 w 1371"/>
                <a:gd name="T49" fmla="*/ 211113 h 663"/>
                <a:gd name="T50" fmla="*/ 114111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533 w 1371"/>
                <a:gd name="T61" fmla="*/ 197647 h 663"/>
                <a:gd name="T62" fmla="*/ 31359 w 1371"/>
                <a:gd name="T63" fmla="*/ 63855 h 663"/>
                <a:gd name="T64" fmla="*/ 13937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961 w 1371"/>
                <a:gd name="T71" fmla="*/ 118154 h 663"/>
                <a:gd name="T72" fmla="*/ 83188 w 1371"/>
                <a:gd name="T73" fmla="*/ 116416 h 663"/>
                <a:gd name="T74" fmla="*/ 101480 w 1371"/>
                <a:gd name="T75" fmla="*/ 52561 h 663"/>
                <a:gd name="T76" fmla="*/ 108013 w 1371"/>
                <a:gd name="T77" fmla="*/ 4778 h 663"/>
                <a:gd name="T78" fmla="*/ 130661 w 1371"/>
                <a:gd name="T79" fmla="*/ 1738 h 663"/>
                <a:gd name="T80" fmla="*/ 152438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1183 w 1371"/>
                <a:gd name="T87" fmla="*/ 221973 h 663"/>
                <a:gd name="T88" fmla="*/ 424648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6" y="41"/>
                    <a:pt x="271" y="42"/>
                    <a:pt x="265" y="45"/>
                  </a:cubicBezTo>
                  <a:cubicBezTo>
                    <a:pt x="259" y="49"/>
                    <a:pt x="254" y="55"/>
                    <a:pt x="251" y="64"/>
                  </a:cubicBezTo>
                  <a:cubicBezTo>
                    <a:pt x="248" y="78"/>
                    <a:pt x="253" y="91"/>
                    <a:pt x="265" y="98"/>
                  </a:cubicBezTo>
                  <a:cubicBezTo>
                    <a:pt x="269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3" y="49"/>
                  </a:moveTo>
                  <a:lnTo>
                    <a:pt x="93" y="49"/>
                  </a:lnTo>
                  <a:cubicBezTo>
                    <a:pt x="89" y="49"/>
                    <a:pt x="86" y="49"/>
                    <a:pt x="84" y="50"/>
                  </a:cubicBezTo>
                  <a:cubicBezTo>
                    <a:pt x="67" y="54"/>
                    <a:pt x="57" y="72"/>
                    <a:pt x="62" y="88"/>
                  </a:cubicBezTo>
                  <a:cubicBezTo>
                    <a:pt x="65" y="101"/>
                    <a:pt x="76" y="111"/>
                    <a:pt x="90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09" y="107"/>
                  </a:cubicBezTo>
                  <a:cubicBezTo>
                    <a:pt x="121" y="100"/>
                    <a:pt x="126" y="86"/>
                    <a:pt x="124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4" y="50"/>
                    <a:pt x="98" y="49"/>
                    <a:pt x="93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3" y="608"/>
                    <a:pt x="695" y="610"/>
                    <a:pt x="745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4" y="552"/>
                    <a:pt x="957" y="509"/>
                  </a:cubicBezTo>
                  <a:cubicBezTo>
                    <a:pt x="758" y="395"/>
                    <a:pt x="525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1" y="536"/>
                    <a:pt x="291" y="474"/>
                    <a:pt x="272" y="415"/>
                  </a:cubicBezTo>
                  <a:cubicBezTo>
                    <a:pt x="259" y="376"/>
                    <a:pt x="246" y="334"/>
                    <a:pt x="227" y="314"/>
                  </a:cubicBezTo>
                  <a:cubicBezTo>
                    <a:pt x="223" y="311"/>
                    <a:pt x="221" y="307"/>
                    <a:pt x="221" y="302"/>
                  </a:cubicBezTo>
                  <a:cubicBezTo>
                    <a:pt x="217" y="304"/>
                    <a:pt x="212" y="304"/>
                    <a:pt x="208" y="304"/>
                  </a:cubicBezTo>
                  <a:cubicBezTo>
                    <a:pt x="205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8" y="316"/>
                    <a:pt x="162" y="317"/>
                    <a:pt x="157" y="314"/>
                  </a:cubicBezTo>
                  <a:cubicBezTo>
                    <a:pt x="157" y="314"/>
                    <a:pt x="156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5" y="369"/>
                    <a:pt x="44" y="424"/>
                    <a:pt x="51" y="445"/>
                  </a:cubicBezTo>
                  <a:cubicBezTo>
                    <a:pt x="53" y="455"/>
                    <a:pt x="74" y="461"/>
                    <a:pt x="107" y="461"/>
                  </a:cubicBezTo>
                  <a:lnTo>
                    <a:pt x="195" y="463"/>
                  </a:lnTo>
                  <a:cubicBezTo>
                    <a:pt x="199" y="463"/>
                    <a:pt x="205" y="467"/>
                    <a:pt x="209" y="470"/>
                  </a:cubicBezTo>
                  <a:cubicBezTo>
                    <a:pt x="212" y="474"/>
                    <a:pt x="214" y="481"/>
                    <a:pt x="212" y="486"/>
                  </a:cubicBezTo>
                  <a:cubicBezTo>
                    <a:pt x="202" y="536"/>
                    <a:pt x="205" y="575"/>
                    <a:pt x="222" y="596"/>
                  </a:cubicBezTo>
                  <a:cubicBezTo>
                    <a:pt x="230" y="606"/>
                    <a:pt x="244" y="611"/>
                    <a:pt x="262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0" y="662"/>
                    <a:pt x="829" y="660"/>
                    <a:pt x="742" y="652"/>
                  </a:cubicBezTo>
                  <a:cubicBezTo>
                    <a:pt x="622" y="640"/>
                    <a:pt x="265" y="649"/>
                    <a:pt x="262" y="649"/>
                  </a:cubicBezTo>
                  <a:cubicBezTo>
                    <a:pt x="225" y="649"/>
                    <a:pt x="203" y="633"/>
                    <a:pt x="193" y="620"/>
                  </a:cubicBezTo>
                  <a:cubicBezTo>
                    <a:pt x="166" y="587"/>
                    <a:pt x="166" y="537"/>
                    <a:pt x="172" y="500"/>
                  </a:cubicBezTo>
                  <a:lnTo>
                    <a:pt x="106" y="499"/>
                  </a:lnTo>
                  <a:cubicBezTo>
                    <a:pt x="55" y="499"/>
                    <a:pt x="23" y="484"/>
                    <a:pt x="15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4" y="61"/>
                    <a:pt x="32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1" y="130"/>
                  </a:cubicBezTo>
                  <a:lnTo>
                    <a:pt x="179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3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8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8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50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6" y="511"/>
                  </a:cubicBezTo>
                  <a:cubicBezTo>
                    <a:pt x="512" y="459"/>
                    <a:pt x="760" y="353"/>
                    <a:pt x="975" y="475"/>
                  </a:cubicBezTo>
                  <a:cubicBezTo>
                    <a:pt x="1100" y="548"/>
                    <a:pt x="1353" y="611"/>
                    <a:pt x="1355" y="611"/>
                  </a:cubicBezTo>
                  <a:cubicBezTo>
                    <a:pt x="1364" y="614"/>
                    <a:pt x="1370" y="621"/>
                    <a:pt x="1370" y="631"/>
                  </a:cubicBezTo>
                  <a:cubicBezTo>
                    <a:pt x="1369" y="640"/>
                    <a:pt x="1362" y="648"/>
                    <a:pt x="1352" y="649"/>
                  </a:cubicBezTo>
                  <a:cubicBezTo>
                    <a:pt x="1350" y="649"/>
                    <a:pt x="1195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8" name="Freeform 597">
              <a:extLst>
                <a:ext uri="{FF2B5EF4-FFF2-40B4-BE49-F238E27FC236}">
                  <a16:creationId xmlns:a16="http://schemas.microsoft.com/office/drawing/2014/main" id="{54D84A86-BDCF-E043-A901-E4AF1974FD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6451" y="1165667"/>
              <a:ext cx="504431" cy="569872"/>
            </a:xfrm>
            <a:custGeom>
              <a:avLst/>
              <a:gdLst>
                <a:gd name="T0" fmla="*/ 222729 w 363634"/>
                <a:gd name="T1" fmla="*/ 382036 h 410803"/>
                <a:gd name="T2" fmla="*/ 223945 w 363634"/>
                <a:gd name="T3" fmla="*/ 385988 h 410803"/>
                <a:gd name="T4" fmla="*/ 168923 w 363634"/>
                <a:gd name="T5" fmla="*/ 480000 h 410803"/>
                <a:gd name="T6" fmla="*/ 239509 w 363634"/>
                <a:gd name="T7" fmla="*/ 480000 h 410803"/>
                <a:gd name="T8" fmla="*/ 290760 w 363634"/>
                <a:gd name="T9" fmla="*/ 390491 h 410803"/>
                <a:gd name="T10" fmla="*/ 119408 w 363634"/>
                <a:gd name="T11" fmla="*/ 16132 h 410803"/>
                <a:gd name="T12" fmla="*/ 59704 w 363634"/>
                <a:gd name="T13" fmla="*/ 74988 h 410803"/>
                <a:gd name="T14" fmla="*/ 61012 w 363634"/>
                <a:gd name="T15" fmla="*/ 85452 h 410803"/>
                <a:gd name="T16" fmla="*/ 55346 w 363634"/>
                <a:gd name="T17" fmla="*/ 95044 h 410803"/>
                <a:gd name="T18" fmla="*/ 31377 w 363634"/>
                <a:gd name="T19" fmla="*/ 104200 h 410803"/>
                <a:gd name="T20" fmla="*/ 84109 w 363634"/>
                <a:gd name="T21" fmla="*/ 124690 h 410803"/>
                <a:gd name="T22" fmla="*/ 87594 w 363634"/>
                <a:gd name="T23" fmla="*/ 125999 h 410803"/>
                <a:gd name="T24" fmla="*/ 92389 w 363634"/>
                <a:gd name="T25" fmla="*/ 128615 h 410803"/>
                <a:gd name="T26" fmla="*/ 96311 w 363634"/>
                <a:gd name="T27" fmla="*/ 138643 h 410803"/>
                <a:gd name="T28" fmla="*/ 152529 w 363634"/>
                <a:gd name="T29" fmla="*/ 334835 h 410803"/>
                <a:gd name="T30" fmla="*/ 415313 w 363634"/>
                <a:gd name="T31" fmla="*/ 342681 h 410803"/>
                <a:gd name="T32" fmla="*/ 328154 w 363634"/>
                <a:gd name="T33" fmla="*/ 206219 h 410803"/>
                <a:gd name="T34" fmla="*/ 173447 w 363634"/>
                <a:gd name="T35" fmla="*/ 119023 h 410803"/>
                <a:gd name="T36" fmla="*/ 168218 w 363634"/>
                <a:gd name="T37" fmla="*/ 114228 h 410803"/>
                <a:gd name="T38" fmla="*/ 169525 w 363634"/>
                <a:gd name="T39" fmla="*/ 107251 h 410803"/>
                <a:gd name="T40" fmla="*/ 178240 w 363634"/>
                <a:gd name="T41" fmla="*/ 74988 h 410803"/>
                <a:gd name="T42" fmla="*/ 119408 w 363634"/>
                <a:gd name="T43" fmla="*/ 16132 h 410803"/>
                <a:gd name="T44" fmla="*/ 119408 w 363634"/>
                <a:gd name="T45" fmla="*/ 0 h 410803"/>
                <a:gd name="T46" fmla="*/ 195237 w 363634"/>
                <a:gd name="T47" fmla="*/ 74988 h 410803"/>
                <a:gd name="T48" fmla="*/ 187828 w 363634"/>
                <a:gd name="T49" fmla="*/ 107251 h 410803"/>
                <a:gd name="T50" fmla="*/ 338178 w 363634"/>
                <a:gd name="T51" fmla="*/ 193140 h 410803"/>
                <a:gd name="T52" fmla="*/ 428387 w 363634"/>
                <a:gd name="T53" fmla="*/ 352274 h 410803"/>
                <a:gd name="T54" fmla="*/ 379087 w 363634"/>
                <a:gd name="T55" fmla="*/ 380014 h 410803"/>
                <a:gd name="T56" fmla="*/ 306863 w 363634"/>
                <a:gd name="T57" fmla="*/ 389569 h 410803"/>
                <a:gd name="T58" fmla="*/ 308003 w 363634"/>
                <a:gd name="T59" fmla="*/ 393657 h 410803"/>
                <a:gd name="T60" fmla="*/ 252868 w 363634"/>
                <a:gd name="T61" fmla="*/ 488499 h 410803"/>
                <a:gd name="T62" fmla="*/ 253004 w 363634"/>
                <a:gd name="T63" fmla="*/ 488640 h 410803"/>
                <a:gd name="T64" fmla="*/ 252493 w 363634"/>
                <a:gd name="T65" fmla="*/ 489146 h 410803"/>
                <a:gd name="T66" fmla="*/ 250294 w 363634"/>
                <a:gd name="T67" fmla="*/ 492926 h 410803"/>
                <a:gd name="T68" fmla="*/ 246497 w 363634"/>
                <a:gd name="T69" fmla="*/ 495071 h 410803"/>
                <a:gd name="T70" fmla="*/ 244720 w 363634"/>
                <a:gd name="T71" fmla="*/ 496826 h 410803"/>
                <a:gd name="T72" fmla="*/ 243386 w 363634"/>
                <a:gd name="T73" fmla="*/ 496826 h 410803"/>
                <a:gd name="T74" fmla="*/ 243352 w 363634"/>
                <a:gd name="T75" fmla="*/ 496845 h 410803"/>
                <a:gd name="T76" fmla="*/ 243294 w 363634"/>
                <a:gd name="T77" fmla="*/ 496826 h 410803"/>
                <a:gd name="T78" fmla="*/ 42845 w 363634"/>
                <a:gd name="T79" fmla="*/ 496826 h 410803"/>
                <a:gd name="T80" fmla="*/ 34560 w 363634"/>
                <a:gd name="T81" fmla="*/ 488640 h 410803"/>
                <a:gd name="T82" fmla="*/ 42845 w 363634"/>
                <a:gd name="T83" fmla="*/ 480000 h 410803"/>
                <a:gd name="T84" fmla="*/ 149700 w 363634"/>
                <a:gd name="T85" fmla="*/ 480000 h 410803"/>
                <a:gd name="T86" fmla="*/ 209448 w 363634"/>
                <a:gd name="T87" fmla="*/ 378336 h 410803"/>
                <a:gd name="T88" fmla="*/ 143377 w 363634"/>
                <a:gd name="T89" fmla="*/ 348350 h 410803"/>
                <a:gd name="T90" fmla="*/ 78444 w 363634"/>
                <a:gd name="T91" fmla="*/ 140387 h 410803"/>
                <a:gd name="T92" fmla="*/ 5230 w 363634"/>
                <a:gd name="T93" fmla="*/ 112047 h 410803"/>
                <a:gd name="T94" fmla="*/ 0 w 363634"/>
                <a:gd name="T95" fmla="*/ 104200 h 410803"/>
                <a:gd name="T96" fmla="*/ 5230 w 363634"/>
                <a:gd name="T97" fmla="*/ 96789 h 410803"/>
                <a:gd name="T98" fmla="*/ 43580 w 363634"/>
                <a:gd name="T99" fmla="*/ 81964 h 410803"/>
                <a:gd name="T100" fmla="*/ 43580 w 363634"/>
                <a:gd name="T101" fmla="*/ 74988 h 410803"/>
                <a:gd name="T102" fmla="*/ 119408 w 363634"/>
                <a:gd name="T103" fmla="*/ 0 h 4108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634" h="410803">
                  <a:moveTo>
                    <a:pt x="184157" y="315876"/>
                  </a:moveTo>
                  <a:lnTo>
                    <a:pt x="185163" y="319144"/>
                  </a:lnTo>
                  <a:lnTo>
                    <a:pt x="139669" y="396875"/>
                  </a:lnTo>
                  <a:lnTo>
                    <a:pt x="198031" y="396875"/>
                  </a:lnTo>
                  <a:lnTo>
                    <a:pt x="240407" y="322867"/>
                  </a:lnTo>
                  <a:lnTo>
                    <a:pt x="184157" y="315876"/>
                  </a:lnTo>
                  <a:close/>
                  <a:moveTo>
                    <a:pt x="98729" y="13338"/>
                  </a:moveTo>
                  <a:cubicBezTo>
                    <a:pt x="71344" y="13338"/>
                    <a:pt x="49365" y="35327"/>
                    <a:pt x="49365" y="62002"/>
                  </a:cubicBezTo>
                  <a:cubicBezTo>
                    <a:pt x="49365" y="65247"/>
                    <a:pt x="49725" y="68131"/>
                    <a:pt x="50446" y="70654"/>
                  </a:cubicBezTo>
                  <a:cubicBezTo>
                    <a:pt x="50806" y="73898"/>
                    <a:pt x="49004" y="77143"/>
                    <a:pt x="45761" y="78585"/>
                  </a:cubicBezTo>
                  <a:lnTo>
                    <a:pt x="25943" y="86155"/>
                  </a:lnTo>
                  <a:lnTo>
                    <a:pt x="69543" y="103097"/>
                  </a:lnTo>
                  <a:cubicBezTo>
                    <a:pt x="70624" y="103097"/>
                    <a:pt x="71344" y="103458"/>
                    <a:pt x="72425" y="104179"/>
                  </a:cubicBezTo>
                  <a:cubicBezTo>
                    <a:pt x="73867" y="104900"/>
                    <a:pt x="75308" y="105981"/>
                    <a:pt x="76389" y="106342"/>
                  </a:cubicBezTo>
                  <a:cubicBezTo>
                    <a:pt x="79632" y="107783"/>
                    <a:pt x="81073" y="111388"/>
                    <a:pt x="79632" y="114633"/>
                  </a:cubicBezTo>
                  <a:cubicBezTo>
                    <a:pt x="66300" y="154285"/>
                    <a:pt x="67381" y="233591"/>
                    <a:pt x="126114" y="276849"/>
                  </a:cubicBezTo>
                  <a:cubicBezTo>
                    <a:pt x="198900" y="329839"/>
                    <a:pt x="324293" y="309652"/>
                    <a:pt x="343390" y="283337"/>
                  </a:cubicBezTo>
                  <a:cubicBezTo>
                    <a:pt x="355641" y="266395"/>
                    <a:pt x="361767" y="236114"/>
                    <a:pt x="271325" y="170507"/>
                  </a:cubicBezTo>
                  <a:cubicBezTo>
                    <a:pt x="227005" y="138064"/>
                    <a:pt x="179082" y="111028"/>
                    <a:pt x="143410" y="98411"/>
                  </a:cubicBezTo>
                  <a:cubicBezTo>
                    <a:pt x="141608" y="98051"/>
                    <a:pt x="140167" y="96609"/>
                    <a:pt x="139086" y="94446"/>
                  </a:cubicBezTo>
                  <a:cubicBezTo>
                    <a:pt x="138725" y="92643"/>
                    <a:pt x="138725" y="90120"/>
                    <a:pt x="140167" y="88678"/>
                  </a:cubicBezTo>
                  <a:cubicBezTo>
                    <a:pt x="144851" y="80387"/>
                    <a:pt x="147373" y="71735"/>
                    <a:pt x="147373" y="62002"/>
                  </a:cubicBezTo>
                  <a:cubicBezTo>
                    <a:pt x="147373" y="35327"/>
                    <a:pt x="125393" y="13338"/>
                    <a:pt x="98729" y="13338"/>
                  </a:cubicBezTo>
                  <a:close/>
                  <a:moveTo>
                    <a:pt x="98729" y="0"/>
                  </a:moveTo>
                  <a:cubicBezTo>
                    <a:pt x="132600" y="0"/>
                    <a:pt x="161426" y="28117"/>
                    <a:pt x="161426" y="62002"/>
                  </a:cubicBezTo>
                  <a:cubicBezTo>
                    <a:pt x="161426" y="71375"/>
                    <a:pt x="158904" y="80387"/>
                    <a:pt x="155300" y="88678"/>
                  </a:cubicBezTo>
                  <a:cubicBezTo>
                    <a:pt x="191333" y="102737"/>
                    <a:pt x="237455" y="128331"/>
                    <a:pt x="279613" y="159693"/>
                  </a:cubicBezTo>
                  <a:cubicBezTo>
                    <a:pt x="327536" y="194659"/>
                    <a:pt x="386990" y="246568"/>
                    <a:pt x="354200" y="291268"/>
                  </a:cubicBezTo>
                  <a:cubicBezTo>
                    <a:pt x="347534" y="300460"/>
                    <a:pt x="332851" y="308481"/>
                    <a:pt x="313438" y="314204"/>
                  </a:cubicBezTo>
                  <a:lnTo>
                    <a:pt x="253721" y="322105"/>
                  </a:lnTo>
                  <a:lnTo>
                    <a:pt x="254664" y="325485"/>
                  </a:lnTo>
                  <a:lnTo>
                    <a:pt x="209077" y="403902"/>
                  </a:lnTo>
                  <a:lnTo>
                    <a:pt x="209189" y="404019"/>
                  </a:lnTo>
                  <a:lnTo>
                    <a:pt x="208767" y="404437"/>
                  </a:lnTo>
                  <a:lnTo>
                    <a:pt x="206949" y="407563"/>
                  </a:lnTo>
                  <a:lnTo>
                    <a:pt x="203809" y="409336"/>
                  </a:lnTo>
                  <a:lnTo>
                    <a:pt x="202340" y="410787"/>
                  </a:lnTo>
                  <a:lnTo>
                    <a:pt x="201237" y="410787"/>
                  </a:lnTo>
                  <a:lnTo>
                    <a:pt x="201209" y="410803"/>
                  </a:lnTo>
                  <a:lnTo>
                    <a:pt x="201161" y="410787"/>
                  </a:lnTo>
                  <a:lnTo>
                    <a:pt x="35425" y="410787"/>
                  </a:lnTo>
                  <a:cubicBezTo>
                    <a:pt x="31820" y="410787"/>
                    <a:pt x="28575" y="407779"/>
                    <a:pt x="28575" y="404019"/>
                  </a:cubicBezTo>
                  <a:cubicBezTo>
                    <a:pt x="28575" y="400259"/>
                    <a:pt x="31820" y="396875"/>
                    <a:pt x="35425" y="396875"/>
                  </a:cubicBezTo>
                  <a:lnTo>
                    <a:pt x="123775" y="396875"/>
                  </a:lnTo>
                  <a:lnTo>
                    <a:pt x="173176" y="312817"/>
                  </a:lnTo>
                  <a:lnTo>
                    <a:pt x="118547" y="288024"/>
                  </a:lnTo>
                  <a:cubicBezTo>
                    <a:pt x="56211" y="242243"/>
                    <a:pt x="52608" y="160774"/>
                    <a:pt x="64859" y="116075"/>
                  </a:cubicBezTo>
                  <a:lnTo>
                    <a:pt x="4324" y="92643"/>
                  </a:lnTo>
                  <a:cubicBezTo>
                    <a:pt x="1802" y="91562"/>
                    <a:pt x="0" y="89399"/>
                    <a:pt x="0" y="86155"/>
                  </a:cubicBezTo>
                  <a:cubicBezTo>
                    <a:pt x="0" y="83271"/>
                    <a:pt x="1802" y="80387"/>
                    <a:pt x="4324" y="80027"/>
                  </a:cubicBezTo>
                  <a:lnTo>
                    <a:pt x="36033" y="67770"/>
                  </a:lnTo>
                  <a:cubicBezTo>
                    <a:pt x="36033" y="65607"/>
                    <a:pt x="36033" y="64526"/>
                    <a:pt x="36033" y="62002"/>
                  </a:cubicBezTo>
                  <a:cubicBezTo>
                    <a:pt x="36033" y="28117"/>
                    <a:pt x="64138" y="0"/>
                    <a:pt x="987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59" name="Freeform 653">
              <a:extLst>
                <a:ext uri="{FF2B5EF4-FFF2-40B4-BE49-F238E27FC236}">
                  <a16:creationId xmlns:a16="http://schemas.microsoft.com/office/drawing/2014/main" id="{F527DDE0-164B-ED4D-9BD0-6D252246EB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22940" y="3099203"/>
              <a:ext cx="652184" cy="770274"/>
            </a:xfrm>
            <a:custGeom>
              <a:avLst/>
              <a:gdLst/>
              <a:ahLst/>
              <a:cxnLst/>
              <a:rect l="0" t="0" r="r" b="b"/>
              <a:pathLst>
                <a:path w="470146" h="555266">
                  <a:moveTo>
                    <a:pt x="294998" y="274279"/>
                  </a:moveTo>
                  <a:lnTo>
                    <a:pt x="295834" y="275112"/>
                  </a:lnTo>
                  <a:lnTo>
                    <a:pt x="295834" y="293430"/>
                  </a:lnTo>
                  <a:cubicBezTo>
                    <a:pt x="295834" y="295226"/>
                    <a:pt x="295473" y="297381"/>
                    <a:pt x="294033" y="298459"/>
                  </a:cubicBezTo>
                  <a:cubicBezTo>
                    <a:pt x="292592" y="299536"/>
                    <a:pt x="290792" y="300254"/>
                    <a:pt x="288991" y="300254"/>
                  </a:cubicBezTo>
                  <a:lnTo>
                    <a:pt x="184547" y="300254"/>
                  </a:lnTo>
                  <a:cubicBezTo>
                    <a:pt x="180586" y="300254"/>
                    <a:pt x="177345" y="303487"/>
                    <a:pt x="177345" y="307797"/>
                  </a:cubicBezTo>
                  <a:lnTo>
                    <a:pt x="177345" y="309593"/>
                  </a:lnTo>
                  <a:cubicBezTo>
                    <a:pt x="177345" y="313903"/>
                    <a:pt x="180586" y="316776"/>
                    <a:pt x="184547" y="316776"/>
                  </a:cubicBezTo>
                  <a:lnTo>
                    <a:pt x="289351" y="316776"/>
                  </a:lnTo>
                  <a:cubicBezTo>
                    <a:pt x="292592" y="316776"/>
                    <a:pt x="295834" y="320009"/>
                    <a:pt x="295834" y="323960"/>
                  </a:cubicBezTo>
                  <a:lnTo>
                    <a:pt x="295834" y="344792"/>
                  </a:lnTo>
                  <a:cubicBezTo>
                    <a:pt x="295834" y="346947"/>
                    <a:pt x="295473" y="348024"/>
                    <a:pt x="294033" y="349461"/>
                  </a:cubicBezTo>
                  <a:cubicBezTo>
                    <a:pt x="292592" y="350898"/>
                    <a:pt x="290792" y="351975"/>
                    <a:pt x="289351" y="351975"/>
                  </a:cubicBezTo>
                  <a:lnTo>
                    <a:pt x="165820" y="351975"/>
                  </a:lnTo>
                  <a:cubicBezTo>
                    <a:pt x="161858" y="351975"/>
                    <a:pt x="158617" y="355208"/>
                    <a:pt x="158617" y="359158"/>
                  </a:cubicBezTo>
                  <a:lnTo>
                    <a:pt x="158617" y="360954"/>
                  </a:lnTo>
                  <a:cubicBezTo>
                    <a:pt x="158617" y="365264"/>
                    <a:pt x="161858" y="368497"/>
                    <a:pt x="165820" y="368497"/>
                  </a:cubicBezTo>
                  <a:lnTo>
                    <a:pt x="289351" y="368497"/>
                  </a:lnTo>
                  <a:cubicBezTo>
                    <a:pt x="292952" y="368497"/>
                    <a:pt x="295834" y="371729"/>
                    <a:pt x="295834" y="375321"/>
                  </a:cubicBezTo>
                  <a:lnTo>
                    <a:pt x="295834" y="441409"/>
                  </a:lnTo>
                  <a:cubicBezTo>
                    <a:pt x="295834" y="444282"/>
                    <a:pt x="294393" y="446796"/>
                    <a:pt x="291512" y="447874"/>
                  </a:cubicBezTo>
                  <a:lnTo>
                    <a:pt x="142410" y="501390"/>
                  </a:lnTo>
                  <a:cubicBezTo>
                    <a:pt x="133766" y="504623"/>
                    <a:pt x="127284" y="512165"/>
                    <a:pt x="126203" y="521145"/>
                  </a:cubicBezTo>
                  <a:lnTo>
                    <a:pt x="123322" y="541617"/>
                  </a:lnTo>
                  <a:lnTo>
                    <a:pt x="374706" y="541617"/>
                  </a:lnTo>
                  <a:cubicBezTo>
                    <a:pt x="375066" y="540899"/>
                    <a:pt x="376507" y="540899"/>
                    <a:pt x="377227" y="540899"/>
                  </a:cubicBezTo>
                  <a:cubicBezTo>
                    <a:pt x="393434" y="541617"/>
                    <a:pt x="433050" y="542336"/>
                    <a:pt x="444215" y="541617"/>
                  </a:cubicBezTo>
                  <a:cubicBezTo>
                    <a:pt x="444935" y="541617"/>
                    <a:pt x="446376" y="541617"/>
                    <a:pt x="448177" y="541617"/>
                  </a:cubicBezTo>
                  <a:cubicBezTo>
                    <a:pt x="449978" y="541617"/>
                    <a:pt x="454299" y="541617"/>
                    <a:pt x="456820" y="540899"/>
                  </a:cubicBezTo>
                  <a:cubicBezTo>
                    <a:pt x="456100" y="532638"/>
                    <a:pt x="451418" y="531920"/>
                    <a:pt x="440253" y="530842"/>
                  </a:cubicBezTo>
                  <a:cubicBezTo>
                    <a:pt x="437012" y="530842"/>
                    <a:pt x="434491" y="530842"/>
                    <a:pt x="431610" y="530124"/>
                  </a:cubicBezTo>
                  <a:cubicBezTo>
                    <a:pt x="422966" y="527251"/>
                    <a:pt x="416123" y="522222"/>
                    <a:pt x="409641" y="516835"/>
                  </a:cubicBezTo>
                  <a:lnTo>
                    <a:pt x="407840" y="515398"/>
                  </a:lnTo>
                  <a:cubicBezTo>
                    <a:pt x="401718" y="510729"/>
                    <a:pt x="394875" y="505700"/>
                    <a:pt x="388032" y="504623"/>
                  </a:cubicBezTo>
                  <a:cubicBezTo>
                    <a:pt x="385151" y="503904"/>
                    <a:pt x="381909" y="504264"/>
                    <a:pt x="379028" y="505341"/>
                  </a:cubicBezTo>
                  <a:cubicBezTo>
                    <a:pt x="377227" y="506060"/>
                    <a:pt x="375066" y="505700"/>
                    <a:pt x="373266" y="504264"/>
                  </a:cubicBezTo>
                  <a:cubicBezTo>
                    <a:pt x="371465" y="503545"/>
                    <a:pt x="370024" y="501031"/>
                    <a:pt x="370024" y="499235"/>
                  </a:cubicBezTo>
                  <a:lnTo>
                    <a:pt x="370024" y="275112"/>
                  </a:lnTo>
                  <a:lnTo>
                    <a:pt x="370860" y="274279"/>
                  </a:lnTo>
                  <a:lnTo>
                    <a:pt x="294998" y="274279"/>
                  </a:lnTo>
                  <a:close/>
                  <a:moveTo>
                    <a:pt x="76570" y="103188"/>
                  </a:moveTo>
                  <a:cubicBezTo>
                    <a:pt x="80160" y="103908"/>
                    <a:pt x="81955" y="104987"/>
                    <a:pt x="83032" y="107866"/>
                  </a:cubicBezTo>
                  <a:lnTo>
                    <a:pt x="159148" y="328064"/>
                  </a:lnTo>
                  <a:cubicBezTo>
                    <a:pt x="160584" y="331302"/>
                    <a:pt x="158789" y="335620"/>
                    <a:pt x="155198" y="336339"/>
                  </a:cubicBezTo>
                  <a:cubicBezTo>
                    <a:pt x="154480" y="337059"/>
                    <a:pt x="153762" y="337419"/>
                    <a:pt x="152685" y="337419"/>
                  </a:cubicBezTo>
                  <a:cubicBezTo>
                    <a:pt x="150172" y="337419"/>
                    <a:pt x="147300" y="335620"/>
                    <a:pt x="146941" y="332741"/>
                  </a:cubicBezTo>
                  <a:lnTo>
                    <a:pt x="76929" y="131253"/>
                  </a:lnTo>
                  <a:lnTo>
                    <a:pt x="13379" y="332381"/>
                  </a:lnTo>
                  <a:cubicBezTo>
                    <a:pt x="11943" y="335979"/>
                    <a:pt x="8353" y="337778"/>
                    <a:pt x="4404" y="336339"/>
                  </a:cubicBezTo>
                  <a:cubicBezTo>
                    <a:pt x="1172" y="335620"/>
                    <a:pt x="-982" y="332022"/>
                    <a:pt x="454" y="328064"/>
                  </a:cubicBezTo>
                  <a:lnTo>
                    <a:pt x="70466" y="107866"/>
                  </a:lnTo>
                  <a:cubicBezTo>
                    <a:pt x="71184" y="104987"/>
                    <a:pt x="73697" y="103188"/>
                    <a:pt x="76570" y="103188"/>
                  </a:cubicBezTo>
                  <a:close/>
                  <a:moveTo>
                    <a:pt x="340204" y="13300"/>
                  </a:moveTo>
                  <a:cubicBezTo>
                    <a:pt x="315376" y="13300"/>
                    <a:pt x="289108" y="24804"/>
                    <a:pt x="289108" y="46731"/>
                  </a:cubicBezTo>
                  <a:lnTo>
                    <a:pt x="288028" y="67221"/>
                  </a:lnTo>
                  <a:cubicBezTo>
                    <a:pt x="288028" y="67940"/>
                    <a:pt x="288028" y="68300"/>
                    <a:pt x="287668" y="69019"/>
                  </a:cubicBezTo>
                  <a:lnTo>
                    <a:pt x="279752" y="97058"/>
                  </a:lnTo>
                  <a:lnTo>
                    <a:pt x="281191" y="97058"/>
                  </a:lnTo>
                  <a:cubicBezTo>
                    <a:pt x="283350" y="97058"/>
                    <a:pt x="285869" y="98496"/>
                    <a:pt x="287308" y="100653"/>
                  </a:cubicBezTo>
                  <a:cubicBezTo>
                    <a:pt x="288028" y="102450"/>
                    <a:pt x="288028" y="105326"/>
                    <a:pt x="287308" y="107123"/>
                  </a:cubicBezTo>
                  <a:lnTo>
                    <a:pt x="278313" y="123659"/>
                  </a:lnTo>
                  <a:lnTo>
                    <a:pt x="294865" y="150260"/>
                  </a:lnTo>
                  <a:cubicBezTo>
                    <a:pt x="295944" y="152058"/>
                    <a:pt x="295944" y="154214"/>
                    <a:pt x="295585" y="156371"/>
                  </a:cubicBezTo>
                  <a:lnTo>
                    <a:pt x="256363" y="260619"/>
                  </a:lnTo>
                  <a:lnTo>
                    <a:pt x="386622" y="260619"/>
                  </a:lnTo>
                  <a:lnTo>
                    <a:pt x="386622" y="47810"/>
                  </a:lnTo>
                  <a:cubicBezTo>
                    <a:pt x="386622" y="36666"/>
                    <a:pt x="381945" y="28039"/>
                    <a:pt x="373309" y="21928"/>
                  </a:cubicBezTo>
                  <a:cubicBezTo>
                    <a:pt x="365032" y="16536"/>
                    <a:pt x="352798" y="13300"/>
                    <a:pt x="340204" y="13300"/>
                  </a:cubicBezTo>
                  <a:close/>
                  <a:moveTo>
                    <a:pt x="340204" y="0"/>
                  </a:moveTo>
                  <a:cubicBezTo>
                    <a:pt x="355677" y="0"/>
                    <a:pt x="370070" y="3595"/>
                    <a:pt x="380505" y="11144"/>
                  </a:cubicBezTo>
                  <a:cubicBezTo>
                    <a:pt x="393459" y="19771"/>
                    <a:pt x="400296" y="31993"/>
                    <a:pt x="400296" y="47810"/>
                  </a:cubicBezTo>
                  <a:lnTo>
                    <a:pt x="400296" y="267449"/>
                  </a:lnTo>
                  <a:cubicBezTo>
                    <a:pt x="400296" y="271043"/>
                    <a:pt x="397058" y="274279"/>
                    <a:pt x="393459" y="274279"/>
                  </a:cubicBezTo>
                  <a:lnTo>
                    <a:pt x="382874" y="274279"/>
                  </a:lnTo>
                  <a:lnTo>
                    <a:pt x="383710" y="275112"/>
                  </a:lnTo>
                  <a:lnTo>
                    <a:pt x="383710" y="490615"/>
                  </a:lnTo>
                  <a:cubicBezTo>
                    <a:pt x="386591" y="490615"/>
                    <a:pt x="388392" y="490974"/>
                    <a:pt x="390553" y="491333"/>
                  </a:cubicBezTo>
                  <a:cubicBezTo>
                    <a:pt x="400277" y="493129"/>
                    <a:pt x="408560" y="499235"/>
                    <a:pt x="416123" y="504623"/>
                  </a:cubicBezTo>
                  <a:lnTo>
                    <a:pt x="417924" y="506060"/>
                  </a:lnTo>
                  <a:cubicBezTo>
                    <a:pt x="423687" y="510729"/>
                    <a:pt x="429449" y="515398"/>
                    <a:pt x="435932" y="517553"/>
                  </a:cubicBezTo>
                  <a:cubicBezTo>
                    <a:pt x="436652" y="517553"/>
                    <a:pt x="439173" y="517553"/>
                    <a:pt x="440974" y="517553"/>
                  </a:cubicBezTo>
                  <a:cubicBezTo>
                    <a:pt x="449617" y="517912"/>
                    <a:pt x="470146" y="518630"/>
                    <a:pt x="470146" y="543413"/>
                  </a:cubicBezTo>
                  <a:cubicBezTo>
                    <a:pt x="470146" y="555266"/>
                    <a:pt x="456100" y="555266"/>
                    <a:pt x="448177" y="555266"/>
                  </a:cubicBezTo>
                  <a:cubicBezTo>
                    <a:pt x="446736" y="555266"/>
                    <a:pt x="445296" y="555266"/>
                    <a:pt x="444575" y="555266"/>
                  </a:cubicBezTo>
                  <a:cubicBezTo>
                    <a:pt x="441694" y="555266"/>
                    <a:pt x="437732" y="555266"/>
                    <a:pt x="431970" y="555266"/>
                  </a:cubicBezTo>
                  <a:cubicBezTo>
                    <a:pt x="416844" y="555266"/>
                    <a:pt x="394875" y="554907"/>
                    <a:pt x="379748" y="554907"/>
                  </a:cubicBezTo>
                  <a:cubicBezTo>
                    <a:pt x="378668" y="554907"/>
                    <a:pt x="377588" y="555266"/>
                    <a:pt x="376867" y="555266"/>
                  </a:cubicBezTo>
                  <a:lnTo>
                    <a:pt x="115399" y="555266"/>
                  </a:lnTo>
                  <a:cubicBezTo>
                    <a:pt x="112878" y="555266"/>
                    <a:pt x="111797" y="554188"/>
                    <a:pt x="110357" y="553111"/>
                  </a:cubicBezTo>
                  <a:cubicBezTo>
                    <a:pt x="108916" y="550956"/>
                    <a:pt x="108556" y="549160"/>
                    <a:pt x="108556" y="547364"/>
                  </a:cubicBezTo>
                  <a:lnTo>
                    <a:pt x="112518" y="518990"/>
                  </a:lnTo>
                  <a:cubicBezTo>
                    <a:pt x="114679" y="505341"/>
                    <a:pt x="124403" y="493848"/>
                    <a:pt x="137728" y="488819"/>
                  </a:cubicBezTo>
                  <a:lnTo>
                    <a:pt x="282508" y="436739"/>
                  </a:lnTo>
                  <a:lnTo>
                    <a:pt x="282508" y="382145"/>
                  </a:lnTo>
                  <a:lnTo>
                    <a:pt x="165820" y="382145"/>
                  </a:lnTo>
                  <a:cubicBezTo>
                    <a:pt x="154295" y="382145"/>
                    <a:pt x="145291" y="372448"/>
                    <a:pt x="145291" y="360954"/>
                  </a:cubicBezTo>
                  <a:lnTo>
                    <a:pt x="145291" y="359158"/>
                  </a:lnTo>
                  <a:cubicBezTo>
                    <a:pt x="145291" y="347306"/>
                    <a:pt x="154295" y="337967"/>
                    <a:pt x="165820" y="337967"/>
                  </a:cubicBezTo>
                  <a:lnTo>
                    <a:pt x="282508" y="337967"/>
                  </a:lnTo>
                  <a:lnTo>
                    <a:pt x="282508" y="330784"/>
                  </a:lnTo>
                  <a:lnTo>
                    <a:pt x="184547" y="330784"/>
                  </a:lnTo>
                  <a:cubicBezTo>
                    <a:pt x="173023" y="330784"/>
                    <a:pt x="163659" y="321445"/>
                    <a:pt x="163659" y="309593"/>
                  </a:cubicBezTo>
                  <a:lnTo>
                    <a:pt x="163659" y="307797"/>
                  </a:lnTo>
                  <a:cubicBezTo>
                    <a:pt x="163659" y="296303"/>
                    <a:pt x="173023" y="286606"/>
                    <a:pt x="184547" y="286606"/>
                  </a:cubicBezTo>
                  <a:lnTo>
                    <a:pt x="282148" y="286606"/>
                  </a:lnTo>
                  <a:lnTo>
                    <a:pt x="282148" y="275112"/>
                  </a:lnTo>
                  <a:lnTo>
                    <a:pt x="282984" y="274279"/>
                  </a:lnTo>
                  <a:lnTo>
                    <a:pt x="246288" y="274279"/>
                  </a:lnTo>
                  <a:cubicBezTo>
                    <a:pt x="243769" y="274279"/>
                    <a:pt x="241970" y="272841"/>
                    <a:pt x="240890" y="271043"/>
                  </a:cubicBezTo>
                  <a:cubicBezTo>
                    <a:pt x="239451" y="269606"/>
                    <a:pt x="238731" y="267089"/>
                    <a:pt x="239810" y="265292"/>
                  </a:cubicBezTo>
                  <a:lnTo>
                    <a:pt x="281551" y="154214"/>
                  </a:lnTo>
                  <a:lnTo>
                    <a:pt x="264639" y="127254"/>
                  </a:lnTo>
                  <a:cubicBezTo>
                    <a:pt x="263200" y="125097"/>
                    <a:pt x="263200" y="122581"/>
                    <a:pt x="264639" y="120424"/>
                  </a:cubicBezTo>
                  <a:lnTo>
                    <a:pt x="270036" y="110718"/>
                  </a:lnTo>
                  <a:cubicBezTo>
                    <a:pt x="267878" y="110718"/>
                    <a:pt x="266438" y="109280"/>
                    <a:pt x="264999" y="107842"/>
                  </a:cubicBezTo>
                  <a:cubicBezTo>
                    <a:pt x="263560" y="106045"/>
                    <a:pt x="263200" y="103888"/>
                    <a:pt x="263560" y="102090"/>
                  </a:cubicBezTo>
                  <a:lnTo>
                    <a:pt x="274354" y="65784"/>
                  </a:lnTo>
                  <a:lnTo>
                    <a:pt x="275794" y="46372"/>
                  </a:lnTo>
                  <a:cubicBezTo>
                    <a:pt x="275794" y="16536"/>
                    <a:pt x="308898" y="0"/>
                    <a:pt x="3402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0" name="Freeform 654">
              <a:extLst>
                <a:ext uri="{FF2B5EF4-FFF2-40B4-BE49-F238E27FC236}">
                  <a16:creationId xmlns:a16="http://schemas.microsoft.com/office/drawing/2014/main" id="{68E7769A-6B5C-DA4A-89ED-60CBC336F9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8950" y="3621983"/>
              <a:ext cx="336585" cy="291537"/>
            </a:xfrm>
            <a:custGeom>
              <a:avLst/>
              <a:gdLst>
                <a:gd name="T0" fmla="*/ 13037 w 242637"/>
                <a:gd name="T1" fmla="*/ 1859 h 210160"/>
                <a:gd name="T2" fmla="*/ 146653 w 242637"/>
                <a:gd name="T3" fmla="*/ 116472 h 210160"/>
                <a:gd name="T4" fmla="*/ 280060 w 242637"/>
                <a:gd name="T5" fmla="*/ 1859 h 210160"/>
                <a:gd name="T6" fmla="*/ 291783 w 242637"/>
                <a:gd name="T7" fmla="*/ 2727 h 210160"/>
                <a:gd name="T8" fmla="*/ 290481 w 242637"/>
                <a:gd name="T9" fmla="*/ 14019 h 210160"/>
                <a:gd name="T10" fmla="*/ 158847 w 242637"/>
                <a:gd name="T11" fmla="*/ 126933 h 210160"/>
                <a:gd name="T12" fmla="*/ 290481 w 242637"/>
                <a:gd name="T13" fmla="*/ 239847 h 210160"/>
                <a:gd name="T14" fmla="*/ 291783 w 242637"/>
                <a:gd name="T15" fmla="*/ 251139 h 210160"/>
                <a:gd name="T16" fmla="*/ 285270 w 242637"/>
                <a:gd name="T17" fmla="*/ 254178 h 210160"/>
                <a:gd name="T18" fmla="*/ 280060 w 242637"/>
                <a:gd name="T19" fmla="*/ 252007 h 210160"/>
                <a:gd name="T20" fmla="*/ 146653 w 242637"/>
                <a:gd name="T21" fmla="*/ 137392 h 210160"/>
                <a:gd name="T22" fmla="*/ 13037 w 242637"/>
                <a:gd name="T23" fmla="*/ 252007 h 210160"/>
                <a:gd name="T24" fmla="*/ 8261 w 242637"/>
                <a:gd name="T25" fmla="*/ 254178 h 210160"/>
                <a:gd name="T26" fmla="*/ 2182 w 242637"/>
                <a:gd name="T27" fmla="*/ 251139 h 210160"/>
                <a:gd name="T28" fmla="*/ 3050 w 242637"/>
                <a:gd name="T29" fmla="*/ 239847 h 210160"/>
                <a:gd name="T30" fmla="*/ 134479 w 242637"/>
                <a:gd name="T31" fmla="*/ 126933 h 210160"/>
                <a:gd name="T32" fmla="*/ 3050 w 242637"/>
                <a:gd name="T33" fmla="*/ 14019 h 210160"/>
                <a:gd name="T34" fmla="*/ 2182 w 242637"/>
                <a:gd name="T35" fmla="*/ 2727 h 210160"/>
                <a:gd name="T36" fmla="*/ 13037 w 242637"/>
                <a:gd name="T37" fmla="*/ 1859 h 210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637" h="210160">
                  <a:moveTo>
                    <a:pt x="10779" y="1537"/>
                  </a:moveTo>
                  <a:lnTo>
                    <a:pt x="121256" y="96302"/>
                  </a:lnTo>
                  <a:lnTo>
                    <a:pt x="231560" y="1537"/>
                  </a:lnTo>
                  <a:cubicBezTo>
                    <a:pt x="234432" y="-618"/>
                    <a:pt x="238381" y="-618"/>
                    <a:pt x="241253" y="2255"/>
                  </a:cubicBezTo>
                  <a:cubicBezTo>
                    <a:pt x="243407" y="4768"/>
                    <a:pt x="243048" y="9436"/>
                    <a:pt x="240176" y="11591"/>
                  </a:cubicBezTo>
                  <a:lnTo>
                    <a:pt x="131338" y="104951"/>
                  </a:lnTo>
                  <a:lnTo>
                    <a:pt x="240176" y="198311"/>
                  </a:lnTo>
                  <a:cubicBezTo>
                    <a:pt x="243048" y="200465"/>
                    <a:pt x="243407" y="204415"/>
                    <a:pt x="241253" y="207647"/>
                  </a:cubicBezTo>
                  <a:cubicBezTo>
                    <a:pt x="239458" y="209083"/>
                    <a:pt x="237663" y="210160"/>
                    <a:pt x="235868" y="210160"/>
                  </a:cubicBezTo>
                  <a:cubicBezTo>
                    <a:pt x="234432" y="210160"/>
                    <a:pt x="232637" y="209442"/>
                    <a:pt x="231560" y="208365"/>
                  </a:cubicBezTo>
                  <a:lnTo>
                    <a:pt x="121256" y="113599"/>
                  </a:lnTo>
                  <a:lnTo>
                    <a:pt x="10779" y="208365"/>
                  </a:lnTo>
                  <a:cubicBezTo>
                    <a:pt x="10061" y="209442"/>
                    <a:pt x="8625" y="210160"/>
                    <a:pt x="6830" y="210160"/>
                  </a:cubicBezTo>
                  <a:cubicBezTo>
                    <a:pt x="5035" y="210160"/>
                    <a:pt x="3240" y="209083"/>
                    <a:pt x="1804" y="207647"/>
                  </a:cubicBezTo>
                  <a:cubicBezTo>
                    <a:pt x="-709" y="204415"/>
                    <a:pt x="-709" y="200465"/>
                    <a:pt x="2522" y="198311"/>
                  </a:cubicBezTo>
                  <a:lnTo>
                    <a:pt x="111190" y="104951"/>
                  </a:lnTo>
                  <a:lnTo>
                    <a:pt x="2522" y="11591"/>
                  </a:lnTo>
                  <a:cubicBezTo>
                    <a:pt x="-709" y="9436"/>
                    <a:pt x="-709" y="4768"/>
                    <a:pt x="1804" y="2255"/>
                  </a:cubicBezTo>
                  <a:cubicBezTo>
                    <a:pt x="3958" y="-618"/>
                    <a:pt x="8625" y="-618"/>
                    <a:pt x="10779" y="15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1" name="Freeform 584">
              <a:extLst>
                <a:ext uri="{FF2B5EF4-FFF2-40B4-BE49-F238E27FC236}">
                  <a16:creationId xmlns:a16="http://schemas.microsoft.com/office/drawing/2014/main" id="{C9A5D019-7DC9-EA4C-BE39-9F4E334B7A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9808" y="2134637"/>
              <a:ext cx="257154" cy="607307"/>
            </a:xfrm>
            <a:custGeom>
              <a:avLst/>
              <a:gdLst>
                <a:gd name="T0" fmla="*/ 114023 w 185377"/>
                <a:gd name="T1" fmla="*/ 16071 h 437789"/>
                <a:gd name="T2" fmla="*/ 54915 w 185377"/>
                <a:gd name="T3" fmla="*/ 132479 h 437789"/>
                <a:gd name="T4" fmla="*/ 114023 w 185377"/>
                <a:gd name="T5" fmla="*/ 248454 h 437789"/>
                <a:gd name="T6" fmla="*/ 172696 w 185377"/>
                <a:gd name="T7" fmla="*/ 132479 h 437789"/>
                <a:gd name="T8" fmla="*/ 114023 w 185377"/>
                <a:gd name="T9" fmla="*/ 16071 h 437789"/>
                <a:gd name="T10" fmla="*/ 114023 w 185377"/>
                <a:gd name="T11" fmla="*/ 0 h 437789"/>
                <a:gd name="T12" fmla="*/ 189646 w 185377"/>
                <a:gd name="T13" fmla="*/ 132479 h 437789"/>
                <a:gd name="T14" fmla="*/ 167806 w 185377"/>
                <a:gd name="T15" fmla="*/ 226193 h 437789"/>
                <a:gd name="T16" fmla="*/ 129577 w 185377"/>
                <a:gd name="T17" fmla="*/ 253440 h 437789"/>
                <a:gd name="T18" fmla="*/ 215900 w 185377"/>
                <a:gd name="T19" fmla="*/ 253440 h 437789"/>
                <a:gd name="T20" fmla="*/ 224204 w 185377"/>
                <a:gd name="T21" fmla="*/ 261625 h 437789"/>
                <a:gd name="T22" fmla="*/ 215900 w 185377"/>
                <a:gd name="T23" fmla="*/ 270266 h 437789"/>
                <a:gd name="T24" fmla="*/ 122425 w 185377"/>
                <a:gd name="T25" fmla="*/ 270266 h 437789"/>
                <a:gd name="T26" fmla="*/ 122425 w 185377"/>
                <a:gd name="T27" fmla="*/ 522058 h 437789"/>
                <a:gd name="T28" fmla="*/ 113786 w 185377"/>
                <a:gd name="T29" fmla="*/ 529483 h 437789"/>
                <a:gd name="T30" fmla="*/ 105601 w 185377"/>
                <a:gd name="T31" fmla="*/ 522058 h 437789"/>
                <a:gd name="T32" fmla="*/ 105601 w 185377"/>
                <a:gd name="T33" fmla="*/ 270266 h 437789"/>
                <a:gd name="T34" fmla="*/ 8741 w 185377"/>
                <a:gd name="T35" fmla="*/ 270266 h 437789"/>
                <a:gd name="T36" fmla="*/ 0 w 185377"/>
                <a:gd name="T37" fmla="*/ 261625 h 437789"/>
                <a:gd name="T38" fmla="*/ 8741 w 185377"/>
                <a:gd name="T39" fmla="*/ 253440 h 437789"/>
                <a:gd name="T40" fmla="*/ 98516 w 185377"/>
                <a:gd name="T41" fmla="*/ 253440 h 437789"/>
                <a:gd name="T42" fmla="*/ 60402 w 185377"/>
                <a:gd name="T43" fmla="*/ 226193 h 437789"/>
                <a:gd name="T44" fmla="*/ 38400 w 185377"/>
                <a:gd name="T45" fmla="*/ 132479 h 437789"/>
                <a:gd name="T46" fmla="*/ 114023 w 185377"/>
                <a:gd name="T47" fmla="*/ 0 h 4377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7" h="437789">
                  <a:moveTo>
                    <a:pt x="94277" y="13288"/>
                  </a:moveTo>
                  <a:cubicBezTo>
                    <a:pt x="67685" y="13288"/>
                    <a:pt x="45405" y="57462"/>
                    <a:pt x="45405" y="109537"/>
                  </a:cubicBezTo>
                  <a:cubicBezTo>
                    <a:pt x="45405" y="161253"/>
                    <a:pt x="67685" y="205428"/>
                    <a:pt x="94277" y="205428"/>
                  </a:cubicBezTo>
                  <a:cubicBezTo>
                    <a:pt x="120869" y="205428"/>
                    <a:pt x="142789" y="161253"/>
                    <a:pt x="142789" y="109537"/>
                  </a:cubicBezTo>
                  <a:cubicBezTo>
                    <a:pt x="142789" y="57462"/>
                    <a:pt x="120869" y="13288"/>
                    <a:pt x="94277" y="13288"/>
                  </a:cubicBezTo>
                  <a:close/>
                  <a:moveTo>
                    <a:pt x="94277" y="0"/>
                  </a:moveTo>
                  <a:cubicBezTo>
                    <a:pt x="129493" y="0"/>
                    <a:pt x="156804" y="47765"/>
                    <a:pt x="156804" y="109537"/>
                  </a:cubicBezTo>
                  <a:cubicBezTo>
                    <a:pt x="156804" y="140064"/>
                    <a:pt x="149976" y="167359"/>
                    <a:pt x="138746" y="187022"/>
                  </a:cubicBezTo>
                  <a:lnTo>
                    <a:pt x="107137" y="209550"/>
                  </a:lnTo>
                  <a:lnTo>
                    <a:pt x="178511" y="209550"/>
                  </a:lnTo>
                  <a:cubicBezTo>
                    <a:pt x="182125" y="209550"/>
                    <a:pt x="185377" y="212182"/>
                    <a:pt x="185377" y="216318"/>
                  </a:cubicBezTo>
                  <a:cubicBezTo>
                    <a:pt x="185377" y="220454"/>
                    <a:pt x="182125" y="223462"/>
                    <a:pt x="178511" y="223462"/>
                  </a:cubicBezTo>
                  <a:lnTo>
                    <a:pt x="101224" y="223462"/>
                  </a:lnTo>
                  <a:lnTo>
                    <a:pt x="101224" y="431650"/>
                  </a:lnTo>
                  <a:cubicBezTo>
                    <a:pt x="101224" y="435261"/>
                    <a:pt x="97841" y="437789"/>
                    <a:pt x="94081" y="437789"/>
                  </a:cubicBezTo>
                  <a:cubicBezTo>
                    <a:pt x="90321" y="437789"/>
                    <a:pt x="87313" y="435261"/>
                    <a:pt x="87313" y="431650"/>
                  </a:cubicBezTo>
                  <a:lnTo>
                    <a:pt x="87313" y="223462"/>
                  </a:lnTo>
                  <a:lnTo>
                    <a:pt x="7227" y="223462"/>
                  </a:lnTo>
                  <a:cubicBezTo>
                    <a:pt x="3252" y="223462"/>
                    <a:pt x="0" y="220454"/>
                    <a:pt x="0" y="216318"/>
                  </a:cubicBezTo>
                  <a:cubicBezTo>
                    <a:pt x="0" y="212182"/>
                    <a:pt x="3252" y="209550"/>
                    <a:pt x="7227" y="209550"/>
                  </a:cubicBezTo>
                  <a:lnTo>
                    <a:pt x="81455" y="209550"/>
                  </a:lnTo>
                  <a:lnTo>
                    <a:pt x="49942" y="187022"/>
                  </a:lnTo>
                  <a:cubicBezTo>
                    <a:pt x="38667" y="167359"/>
                    <a:pt x="31750" y="140064"/>
                    <a:pt x="31750" y="109537"/>
                  </a:cubicBezTo>
                  <a:cubicBezTo>
                    <a:pt x="31750" y="47765"/>
                    <a:pt x="5942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2" name="Freeform 582">
              <a:extLst>
                <a:ext uri="{FF2B5EF4-FFF2-40B4-BE49-F238E27FC236}">
                  <a16:creationId xmlns:a16="http://schemas.microsoft.com/office/drawing/2014/main" id="{05CA9106-321E-EE43-8D67-C86A32AD89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9292" y="852954"/>
              <a:ext cx="275888" cy="525826"/>
            </a:xfrm>
            <a:custGeom>
              <a:avLst/>
              <a:gdLst>
                <a:gd name="T0" fmla="*/ 121269 w 198882"/>
                <a:gd name="T1" fmla="*/ 0 h 379051"/>
                <a:gd name="T2" fmla="*/ 202651 w 198882"/>
                <a:gd name="T3" fmla="*/ 172285 h 379051"/>
                <a:gd name="T4" fmla="*/ 193299 w 198882"/>
                <a:gd name="T5" fmla="*/ 248910 h 379051"/>
                <a:gd name="T6" fmla="*/ 171442 w 198882"/>
                <a:gd name="T7" fmla="*/ 305281 h 379051"/>
                <a:gd name="T8" fmla="*/ 232829 w 198882"/>
                <a:gd name="T9" fmla="*/ 305281 h 379051"/>
                <a:gd name="T10" fmla="*/ 238891 w 198882"/>
                <a:gd name="T11" fmla="*/ 307906 h 379051"/>
                <a:gd name="T12" fmla="*/ 240190 w 198882"/>
                <a:gd name="T13" fmla="*/ 315346 h 379051"/>
                <a:gd name="T14" fmla="*/ 201218 w 198882"/>
                <a:gd name="T15" fmla="*/ 452317 h 379051"/>
                <a:gd name="T16" fmla="*/ 193857 w 198882"/>
                <a:gd name="T17" fmla="*/ 458443 h 379051"/>
                <a:gd name="T18" fmla="*/ 193423 w 198882"/>
                <a:gd name="T19" fmla="*/ 458443 h 379051"/>
                <a:gd name="T20" fmla="*/ 185629 w 198882"/>
                <a:gd name="T21" fmla="*/ 454067 h 379051"/>
                <a:gd name="T22" fmla="*/ 166575 w 198882"/>
                <a:gd name="T23" fmla="*/ 415121 h 379051"/>
                <a:gd name="T24" fmla="*/ 153585 w 198882"/>
                <a:gd name="T25" fmla="*/ 422998 h 379051"/>
                <a:gd name="T26" fmla="*/ 142326 w 198882"/>
                <a:gd name="T27" fmla="*/ 419496 h 379051"/>
                <a:gd name="T28" fmla="*/ 145358 w 198882"/>
                <a:gd name="T29" fmla="*/ 408119 h 379051"/>
                <a:gd name="T30" fmla="*/ 166142 w 198882"/>
                <a:gd name="T31" fmla="*/ 396303 h 379051"/>
                <a:gd name="T32" fmla="*/ 173071 w 198882"/>
                <a:gd name="T33" fmla="*/ 395866 h 379051"/>
                <a:gd name="T34" fmla="*/ 177401 w 198882"/>
                <a:gd name="T35" fmla="*/ 399804 h 379051"/>
                <a:gd name="T36" fmla="*/ 191258 w 198882"/>
                <a:gd name="T37" fmla="*/ 427811 h 379051"/>
                <a:gd name="T38" fmla="*/ 221570 w 198882"/>
                <a:gd name="T39" fmla="*/ 321473 h 379051"/>
                <a:gd name="T40" fmla="*/ 159648 w 198882"/>
                <a:gd name="T41" fmla="*/ 321473 h 379051"/>
                <a:gd name="T42" fmla="*/ 151420 w 198882"/>
                <a:gd name="T43" fmla="*/ 313158 h 379051"/>
                <a:gd name="T44" fmla="*/ 155595 w 198882"/>
                <a:gd name="T45" fmla="*/ 309162 h 379051"/>
                <a:gd name="T46" fmla="*/ 154522 w 198882"/>
                <a:gd name="T47" fmla="*/ 304543 h 379051"/>
                <a:gd name="T48" fmla="*/ 186462 w 198882"/>
                <a:gd name="T49" fmla="*/ 172285 h 379051"/>
                <a:gd name="T50" fmla="*/ 121269 w 198882"/>
                <a:gd name="T51" fmla="*/ 16098 h 379051"/>
                <a:gd name="T52" fmla="*/ 56077 w 198882"/>
                <a:gd name="T53" fmla="*/ 172285 h 379051"/>
                <a:gd name="T54" fmla="*/ 90204 w 198882"/>
                <a:gd name="T55" fmla="*/ 307590 h 379051"/>
                <a:gd name="T56" fmla="*/ 89574 w 198882"/>
                <a:gd name="T57" fmla="*/ 311508 h 379051"/>
                <a:gd name="T58" fmla="*/ 91295 w 198882"/>
                <a:gd name="T59" fmla="*/ 313158 h 379051"/>
                <a:gd name="T60" fmla="*/ 88922 w 198882"/>
                <a:gd name="T61" fmla="*/ 315557 h 379051"/>
                <a:gd name="T62" fmla="*/ 88454 w 198882"/>
                <a:gd name="T63" fmla="*/ 318466 h 379051"/>
                <a:gd name="T64" fmla="*/ 84489 w 198882"/>
                <a:gd name="T65" fmla="*/ 320043 h 379051"/>
                <a:gd name="T66" fmla="*/ 83075 w 198882"/>
                <a:gd name="T67" fmla="*/ 321473 h 379051"/>
                <a:gd name="T68" fmla="*/ 18606 w 198882"/>
                <a:gd name="T69" fmla="*/ 321473 h 379051"/>
                <a:gd name="T70" fmla="*/ 55384 w 198882"/>
                <a:gd name="T71" fmla="*/ 447941 h 379051"/>
                <a:gd name="T72" fmla="*/ 49759 w 198882"/>
                <a:gd name="T73" fmla="*/ 458005 h 379051"/>
                <a:gd name="T74" fmla="*/ 47596 w 198882"/>
                <a:gd name="T75" fmla="*/ 458443 h 379051"/>
                <a:gd name="T76" fmla="*/ 39808 w 198882"/>
                <a:gd name="T77" fmla="*/ 452317 h 379051"/>
                <a:gd name="T78" fmla="*/ 434 w 198882"/>
                <a:gd name="T79" fmla="*/ 315346 h 379051"/>
                <a:gd name="T80" fmla="*/ 1732 w 198882"/>
                <a:gd name="T81" fmla="*/ 307906 h 379051"/>
                <a:gd name="T82" fmla="*/ 8222 w 198882"/>
                <a:gd name="T83" fmla="*/ 305281 h 379051"/>
                <a:gd name="T84" fmla="*/ 71797 w 198882"/>
                <a:gd name="T85" fmla="*/ 305281 h 379051"/>
                <a:gd name="T86" fmla="*/ 49733 w 198882"/>
                <a:gd name="T87" fmla="*/ 253151 h 379051"/>
                <a:gd name="T88" fmla="*/ 39888 w 198882"/>
                <a:gd name="T89" fmla="*/ 172285 h 379051"/>
                <a:gd name="T90" fmla="*/ 121269 w 198882"/>
                <a:gd name="T91" fmla="*/ 0 h 3790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8882" h="379051">
                  <a:moveTo>
                    <a:pt x="100268" y="0"/>
                  </a:moveTo>
                  <a:cubicBezTo>
                    <a:pt x="137892" y="0"/>
                    <a:pt x="167556" y="62591"/>
                    <a:pt x="167556" y="142449"/>
                  </a:cubicBezTo>
                  <a:cubicBezTo>
                    <a:pt x="167556" y="163672"/>
                    <a:pt x="164753" y="185615"/>
                    <a:pt x="159824" y="205804"/>
                  </a:cubicBezTo>
                  <a:lnTo>
                    <a:pt x="141752" y="252413"/>
                  </a:lnTo>
                  <a:lnTo>
                    <a:pt x="192508" y="252413"/>
                  </a:lnTo>
                  <a:cubicBezTo>
                    <a:pt x="194298" y="252413"/>
                    <a:pt x="196446" y="252775"/>
                    <a:pt x="197520" y="254584"/>
                  </a:cubicBezTo>
                  <a:cubicBezTo>
                    <a:pt x="198594" y="256755"/>
                    <a:pt x="199310" y="258926"/>
                    <a:pt x="198594" y="260735"/>
                  </a:cubicBezTo>
                  <a:lnTo>
                    <a:pt x="166371" y="373986"/>
                  </a:lnTo>
                  <a:cubicBezTo>
                    <a:pt x="165297" y="376880"/>
                    <a:pt x="163149" y="378689"/>
                    <a:pt x="160285" y="379051"/>
                  </a:cubicBezTo>
                  <a:cubicBezTo>
                    <a:pt x="159926" y="379051"/>
                    <a:pt x="159926" y="379051"/>
                    <a:pt x="159926" y="379051"/>
                  </a:cubicBezTo>
                  <a:cubicBezTo>
                    <a:pt x="157062" y="379051"/>
                    <a:pt x="154914" y="377242"/>
                    <a:pt x="153482" y="375433"/>
                  </a:cubicBezTo>
                  <a:lnTo>
                    <a:pt x="137728" y="343231"/>
                  </a:lnTo>
                  <a:lnTo>
                    <a:pt x="126987" y="349744"/>
                  </a:lnTo>
                  <a:cubicBezTo>
                    <a:pt x="123407" y="351553"/>
                    <a:pt x="119111" y="350105"/>
                    <a:pt x="117678" y="346849"/>
                  </a:cubicBezTo>
                  <a:cubicBezTo>
                    <a:pt x="115530" y="343593"/>
                    <a:pt x="116962" y="339251"/>
                    <a:pt x="120185" y="337442"/>
                  </a:cubicBezTo>
                  <a:lnTo>
                    <a:pt x="137370" y="327672"/>
                  </a:lnTo>
                  <a:cubicBezTo>
                    <a:pt x="138802" y="326949"/>
                    <a:pt x="140951" y="326949"/>
                    <a:pt x="143099" y="327311"/>
                  </a:cubicBezTo>
                  <a:cubicBezTo>
                    <a:pt x="144173" y="327672"/>
                    <a:pt x="145963" y="328758"/>
                    <a:pt x="146679" y="330567"/>
                  </a:cubicBezTo>
                  <a:lnTo>
                    <a:pt x="158136" y="353724"/>
                  </a:lnTo>
                  <a:lnTo>
                    <a:pt x="183199" y="265801"/>
                  </a:lnTo>
                  <a:lnTo>
                    <a:pt x="132000" y="265801"/>
                  </a:lnTo>
                  <a:cubicBezTo>
                    <a:pt x="128419" y="265801"/>
                    <a:pt x="125197" y="262906"/>
                    <a:pt x="125197" y="258926"/>
                  </a:cubicBezTo>
                  <a:lnTo>
                    <a:pt x="128649" y="255622"/>
                  </a:lnTo>
                  <a:lnTo>
                    <a:pt x="127762" y="251803"/>
                  </a:lnTo>
                  <a:cubicBezTo>
                    <a:pt x="144042" y="225184"/>
                    <a:pt x="154171" y="182377"/>
                    <a:pt x="154171" y="142449"/>
                  </a:cubicBezTo>
                  <a:cubicBezTo>
                    <a:pt x="154171" y="65109"/>
                    <a:pt x="125954" y="13310"/>
                    <a:pt x="100268" y="13310"/>
                  </a:cubicBezTo>
                  <a:cubicBezTo>
                    <a:pt x="74583" y="13310"/>
                    <a:pt x="46366" y="65109"/>
                    <a:pt x="46366" y="142449"/>
                  </a:cubicBezTo>
                  <a:cubicBezTo>
                    <a:pt x="46366" y="186694"/>
                    <a:pt x="57218" y="228781"/>
                    <a:pt x="74583" y="254322"/>
                  </a:cubicBezTo>
                  <a:lnTo>
                    <a:pt x="74062" y="257562"/>
                  </a:lnTo>
                  <a:lnTo>
                    <a:pt x="75485" y="258926"/>
                  </a:lnTo>
                  <a:lnTo>
                    <a:pt x="73523" y="260910"/>
                  </a:lnTo>
                  <a:lnTo>
                    <a:pt x="73136" y="263315"/>
                  </a:lnTo>
                  <a:lnTo>
                    <a:pt x="69857" y="264619"/>
                  </a:lnTo>
                  <a:lnTo>
                    <a:pt x="68688" y="265801"/>
                  </a:lnTo>
                  <a:lnTo>
                    <a:pt x="15384" y="265801"/>
                  </a:lnTo>
                  <a:lnTo>
                    <a:pt x="45793" y="370368"/>
                  </a:lnTo>
                  <a:cubicBezTo>
                    <a:pt x="46508" y="373986"/>
                    <a:pt x="44719" y="377604"/>
                    <a:pt x="41142" y="378689"/>
                  </a:cubicBezTo>
                  <a:cubicBezTo>
                    <a:pt x="40784" y="378689"/>
                    <a:pt x="39711" y="379051"/>
                    <a:pt x="39353" y="379051"/>
                  </a:cubicBezTo>
                  <a:cubicBezTo>
                    <a:pt x="36491" y="379051"/>
                    <a:pt x="33987" y="377242"/>
                    <a:pt x="32914" y="373986"/>
                  </a:cubicBezTo>
                  <a:lnTo>
                    <a:pt x="359" y="260735"/>
                  </a:lnTo>
                  <a:cubicBezTo>
                    <a:pt x="-357" y="258926"/>
                    <a:pt x="1" y="256755"/>
                    <a:pt x="1432" y="254584"/>
                  </a:cubicBezTo>
                  <a:cubicBezTo>
                    <a:pt x="2863" y="252775"/>
                    <a:pt x="4652" y="252413"/>
                    <a:pt x="6798" y="252413"/>
                  </a:cubicBezTo>
                  <a:lnTo>
                    <a:pt x="59363" y="252413"/>
                  </a:lnTo>
                  <a:lnTo>
                    <a:pt x="41120" y="209311"/>
                  </a:lnTo>
                  <a:cubicBezTo>
                    <a:pt x="35874" y="188673"/>
                    <a:pt x="32980" y="165651"/>
                    <a:pt x="32980" y="142449"/>
                  </a:cubicBezTo>
                  <a:cubicBezTo>
                    <a:pt x="32980" y="62591"/>
                    <a:pt x="62645" y="0"/>
                    <a:pt x="100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3" name="Freeform 583">
              <a:extLst>
                <a:ext uri="{FF2B5EF4-FFF2-40B4-BE49-F238E27FC236}">
                  <a16:creationId xmlns:a16="http://schemas.microsoft.com/office/drawing/2014/main" id="{AC2B1B95-D6F0-EA41-878A-46E5AC89A6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3218" y="1658960"/>
              <a:ext cx="549882" cy="194932"/>
            </a:xfrm>
            <a:custGeom>
              <a:avLst/>
              <a:gdLst>
                <a:gd name="T0" fmla="*/ 151156 w 396399"/>
                <a:gd name="T1" fmla="*/ 23804 h 140520"/>
                <a:gd name="T2" fmla="*/ 95904 w 396399"/>
                <a:gd name="T3" fmla="*/ 73485 h 140520"/>
                <a:gd name="T4" fmla="*/ 151156 w 396399"/>
                <a:gd name="T5" fmla="*/ 123166 h 140520"/>
                <a:gd name="T6" fmla="*/ 206406 w 396399"/>
                <a:gd name="T7" fmla="*/ 73485 h 140520"/>
                <a:gd name="T8" fmla="*/ 151156 w 396399"/>
                <a:gd name="T9" fmla="*/ 23804 h 140520"/>
                <a:gd name="T10" fmla="*/ 157924 w 396399"/>
                <a:gd name="T11" fmla="*/ 0 h 140520"/>
                <a:gd name="T12" fmla="*/ 418456 w 396399"/>
                <a:gd name="T13" fmla="*/ 112723 h 140520"/>
                <a:gd name="T14" fmla="*/ 474999 w 396399"/>
                <a:gd name="T15" fmla="*/ 150008 h 140520"/>
                <a:gd name="T16" fmla="*/ 478477 w 396399"/>
                <a:gd name="T17" fmla="*/ 161281 h 140520"/>
                <a:gd name="T18" fmla="*/ 467169 w 396399"/>
                <a:gd name="T19" fmla="*/ 164316 h 140520"/>
                <a:gd name="T20" fmla="*/ 408887 w 396399"/>
                <a:gd name="T21" fmla="*/ 126597 h 140520"/>
                <a:gd name="T22" fmla="*/ 225394 w 396399"/>
                <a:gd name="T23" fmla="*/ 27158 h 140520"/>
                <a:gd name="T24" fmla="*/ 194126 w 396399"/>
                <a:gd name="T25" fmla="*/ 22207 h 140520"/>
                <a:gd name="T26" fmla="*/ 201946 w 396399"/>
                <a:gd name="T27" fmla="*/ 27018 h 140520"/>
                <a:gd name="T28" fmla="*/ 223373 w 396399"/>
                <a:gd name="T29" fmla="*/ 73485 h 140520"/>
                <a:gd name="T30" fmla="*/ 151156 w 396399"/>
                <a:gd name="T31" fmla="*/ 139725 h 140520"/>
                <a:gd name="T32" fmla="*/ 79808 w 396399"/>
                <a:gd name="T33" fmla="*/ 73485 h 140520"/>
                <a:gd name="T34" fmla="*/ 100636 w 396399"/>
                <a:gd name="T35" fmla="*/ 27018 h 140520"/>
                <a:gd name="T36" fmla="*/ 109958 w 396399"/>
                <a:gd name="T37" fmla="*/ 21203 h 140520"/>
                <a:gd name="T38" fmla="*/ 103901 w 396399"/>
                <a:gd name="T39" fmla="*/ 21799 h 140520"/>
                <a:gd name="T40" fmla="*/ 16130 w 396399"/>
                <a:gd name="T41" fmla="*/ 84109 h 140520"/>
                <a:gd name="T42" fmla="*/ 48752 w 396399"/>
                <a:gd name="T43" fmla="*/ 134401 h 140520"/>
                <a:gd name="T44" fmla="*/ 339295 w 396399"/>
                <a:gd name="T45" fmla="*/ 116192 h 140520"/>
                <a:gd name="T46" fmla="*/ 350603 w 396399"/>
                <a:gd name="T47" fmla="*/ 117926 h 140520"/>
                <a:gd name="T48" fmla="*/ 348864 w 396399"/>
                <a:gd name="T49" fmla="*/ 128764 h 140520"/>
                <a:gd name="T50" fmla="*/ 154878 w 396399"/>
                <a:gd name="T51" fmla="*/ 169952 h 140520"/>
                <a:gd name="T52" fmla="*/ 40052 w 396399"/>
                <a:gd name="T53" fmla="*/ 148708 h 140520"/>
                <a:gd name="T54" fmla="*/ 37 w 396399"/>
                <a:gd name="T55" fmla="*/ 83676 h 140520"/>
                <a:gd name="T56" fmla="*/ 157924 w 396399"/>
                <a:gd name="T57" fmla="*/ 0 h 1405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99" h="140520">
                  <a:moveTo>
                    <a:pt x="124979" y="19682"/>
                  </a:moveTo>
                  <a:cubicBezTo>
                    <a:pt x="99799" y="19682"/>
                    <a:pt x="79296" y="38058"/>
                    <a:pt x="79296" y="60759"/>
                  </a:cubicBezTo>
                  <a:cubicBezTo>
                    <a:pt x="79296" y="83099"/>
                    <a:pt x="99799" y="101836"/>
                    <a:pt x="124979" y="101836"/>
                  </a:cubicBezTo>
                  <a:cubicBezTo>
                    <a:pt x="150518" y="101836"/>
                    <a:pt x="170661" y="83099"/>
                    <a:pt x="170661" y="60759"/>
                  </a:cubicBezTo>
                  <a:cubicBezTo>
                    <a:pt x="170661" y="38058"/>
                    <a:pt x="150518" y="19682"/>
                    <a:pt x="124979" y="19682"/>
                  </a:cubicBezTo>
                  <a:close/>
                  <a:moveTo>
                    <a:pt x="130575" y="0"/>
                  </a:moveTo>
                  <a:cubicBezTo>
                    <a:pt x="209332" y="0"/>
                    <a:pt x="288089" y="53770"/>
                    <a:pt x="345989" y="93202"/>
                  </a:cubicBezTo>
                  <a:cubicBezTo>
                    <a:pt x="364329" y="106107"/>
                    <a:pt x="379793" y="116861"/>
                    <a:pt x="392740" y="124030"/>
                  </a:cubicBezTo>
                  <a:cubicBezTo>
                    <a:pt x="395976" y="125823"/>
                    <a:pt x="397415" y="130124"/>
                    <a:pt x="395616" y="133351"/>
                  </a:cubicBezTo>
                  <a:cubicBezTo>
                    <a:pt x="393818" y="136577"/>
                    <a:pt x="389503" y="137652"/>
                    <a:pt x="386266" y="135860"/>
                  </a:cubicBezTo>
                  <a:cubicBezTo>
                    <a:pt x="372601" y="128332"/>
                    <a:pt x="356418" y="117219"/>
                    <a:pt x="338077" y="104673"/>
                  </a:cubicBezTo>
                  <a:cubicBezTo>
                    <a:pt x="296001" y="75906"/>
                    <a:pt x="241990" y="39073"/>
                    <a:pt x="186361" y="22455"/>
                  </a:cubicBezTo>
                  <a:lnTo>
                    <a:pt x="160508" y="18361"/>
                  </a:lnTo>
                  <a:lnTo>
                    <a:pt x="166974" y="22339"/>
                  </a:lnTo>
                  <a:cubicBezTo>
                    <a:pt x="177855" y="32203"/>
                    <a:pt x="184690" y="45806"/>
                    <a:pt x="184690" y="60759"/>
                  </a:cubicBezTo>
                  <a:cubicBezTo>
                    <a:pt x="184690" y="91026"/>
                    <a:pt x="157352" y="115528"/>
                    <a:pt x="124979" y="115528"/>
                  </a:cubicBezTo>
                  <a:cubicBezTo>
                    <a:pt x="92246" y="115528"/>
                    <a:pt x="65987" y="91026"/>
                    <a:pt x="65987" y="60759"/>
                  </a:cubicBezTo>
                  <a:cubicBezTo>
                    <a:pt x="65987" y="45806"/>
                    <a:pt x="72552" y="32203"/>
                    <a:pt x="83208" y="22339"/>
                  </a:cubicBezTo>
                  <a:lnTo>
                    <a:pt x="90916" y="17531"/>
                  </a:lnTo>
                  <a:lnTo>
                    <a:pt x="85908" y="18024"/>
                  </a:lnTo>
                  <a:cubicBezTo>
                    <a:pt x="44422" y="26527"/>
                    <a:pt x="14416" y="46422"/>
                    <a:pt x="13337" y="69543"/>
                  </a:cubicBezTo>
                  <a:cubicBezTo>
                    <a:pt x="12618" y="87825"/>
                    <a:pt x="21249" y="101447"/>
                    <a:pt x="40309" y="111126"/>
                  </a:cubicBezTo>
                  <a:cubicBezTo>
                    <a:pt x="103243" y="144105"/>
                    <a:pt x="252127" y="117219"/>
                    <a:pt x="280537" y="96070"/>
                  </a:cubicBezTo>
                  <a:cubicBezTo>
                    <a:pt x="283414" y="93202"/>
                    <a:pt x="288089" y="94277"/>
                    <a:pt x="289887" y="97504"/>
                  </a:cubicBezTo>
                  <a:cubicBezTo>
                    <a:pt x="292405" y="100371"/>
                    <a:pt x="291686" y="104673"/>
                    <a:pt x="288449" y="106465"/>
                  </a:cubicBezTo>
                  <a:cubicBezTo>
                    <a:pt x="265433" y="124030"/>
                    <a:pt x="193868" y="140520"/>
                    <a:pt x="128057" y="140520"/>
                  </a:cubicBezTo>
                  <a:cubicBezTo>
                    <a:pt x="91735" y="140520"/>
                    <a:pt x="57211" y="135143"/>
                    <a:pt x="33116" y="122955"/>
                  </a:cubicBezTo>
                  <a:cubicBezTo>
                    <a:pt x="10820" y="110767"/>
                    <a:pt x="-688" y="92485"/>
                    <a:pt x="31" y="69185"/>
                  </a:cubicBezTo>
                  <a:cubicBezTo>
                    <a:pt x="1469" y="30470"/>
                    <a:pt x="59009" y="0"/>
                    <a:pt x="1305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4" name="Freeform 585">
              <a:extLst>
                <a:ext uri="{FF2B5EF4-FFF2-40B4-BE49-F238E27FC236}">
                  <a16:creationId xmlns:a16="http://schemas.microsoft.com/office/drawing/2014/main" id="{64ACBA1B-2E45-1B41-B410-17CE72BFF4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1395" y="153806"/>
              <a:ext cx="553113" cy="421168"/>
            </a:xfrm>
            <a:custGeom>
              <a:avLst/>
              <a:gdLst/>
              <a:ahLst/>
              <a:cxnLst/>
              <a:rect l="0" t="0" r="r" b="b"/>
              <a:pathLst>
                <a:path w="398728" h="303607">
                  <a:moveTo>
                    <a:pt x="129652" y="102950"/>
                  </a:moveTo>
                  <a:cubicBezTo>
                    <a:pt x="159976" y="125854"/>
                    <a:pt x="314487" y="148031"/>
                    <a:pt x="352393" y="105859"/>
                  </a:cubicBezTo>
                  <a:cubicBezTo>
                    <a:pt x="355281" y="102587"/>
                    <a:pt x="359252" y="102587"/>
                    <a:pt x="362140" y="105495"/>
                  </a:cubicBezTo>
                  <a:cubicBezTo>
                    <a:pt x="365028" y="107676"/>
                    <a:pt x="365389" y="112039"/>
                    <a:pt x="362501" y="114584"/>
                  </a:cubicBezTo>
                  <a:cubicBezTo>
                    <a:pt x="353296" y="125127"/>
                    <a:pt x="338765" y="132398"/>
                    <a:pt x="321256" y="137033"/>
                  </a:cubicBezTo>
                  <a:lnTo>
                    <a:pt x="265671" y="143272"/>
                  </a:lnTo>
                  <a:lnTo>
                    <a:pt x="269405" y="147662"/>
                  </a:lnTo>
                  <a:cubicBezTo>
                    <a:pt x="269044" y="154146"/>
                    <a:pt x="273010" y="160630"/>
                    <a:pt x="279498" y="163151"/>
                  </a:cubicBezTo>
                  <a:cubicBezTo>
                    <a:pt x="285987" y="166033"/>
                    <a:pt x="293918" y="166393"/>
                    <a:pt x="302209" y="163872"/>
                  </a:cubicBezTo>
                  <a:cubicBezTo>
                    <a:pt x="310500" y="160990"/>
                    <a:pt x="318430" y="156307"/>
                    <a:pt x="326000" y="151624"/>
                  </a:cubicBezTo>
                  <a:cubicBezTo>
                    <a:pt x="328884" y="150543"/>
                    <a:pt x="332489" y="150904"/>
                    <a:pt x="335012" y="153785"/>
                  </a:cubicBezTo>
                  <a:cubicBezTo>
                    <a:pt x="336815" y="155947"/>
                    <a:pt x="336815" y="159909"/>
                    <a:pt x="334291" y="162431"/>
                  </a:cubicBezTo>
                  <a:cubicBezTo>
                    <a:pt x="306895" y="192690"/>
                    <a:pt x="287789" y="230873"/>
                    <a:pt x="280219" y="271579"/>
                  </a:cubicBezTo>
                  <a:cubicBezTo>
                    <a:pt x="279498" y="274461"/>
                    <a:pt x="276975" y="276622"/>
                    <a:pt x="273731" y="276622"/>
                  </a:cubicBezTo>
                  <a:cubicBezTo>
                    <a:pt x="273010" y="276622"/>
                    <a:pt x="273010" y="276622"/>
                    <a:pt x="272289" y="276622"/>
                  </a:cubicBezTo>
                  <a:cubicBezTo>
                    <a:pt x="268684" y="276262"/>
                    <a:pt x="266161" y="272299"/>
                    <a:pt x="267242" y="268697"/>
                  </a:cubicBezTo>
                  <a:cubicBezTo>
                    <a:pt x="273010" y="235916"/>
                    <a:pt x="285987" y="204217"/>
                    <a:pt x="305453" y="176840"/>
                  </a:cubicBezTo>
                  <a:cubicBezTo>
                    <a:pt x="293918" y="179722"/>
                    <a:pt x="283103" y="179722"/>
                    <a:pt x="274091" y="175399"/>
                  </a:cubicBezTo>
                  <a:cubicBezTo>
                    <a:pt x="268323" y="172877"/>
                    <a:pt x="263457" y="168555"/>
                    <a:pt x="260213" y="163421"/>
                  </a:cubicBezTo>
                  <a:lnTo>
                    <a:pt x="258964" y="158350"/>
                  </a:lnTo>
                  <a:lnTo>
                    <a:pt x="129940" y="255494"/>
                  </a:lnTo>
                  <a:cubicBezTo>
                    <a:pt x="112299" y="268879"/>
                    <a:pt x="94658" y="282264"/>
                    <a:pt x="74136" y="293117"/>
                  </a:cubicBezTo>
                  <a:cubicBezTo>
                    <a:pt x="65495" y="297819"/>
                    <a:pt x="53974" y="303246"/>
                    <a:pt x="41013" y="303607"/>
                  </a:cubicBezTo>
                  <a:cubicBezTo>
                    <a:pt x="40293" y="303607"/>
                    <a:pt x="39213" y="303607"/>
                    <a:pt x="38493" y="303607"/>
                  </a:cubicBezTo>
                  <a:cubicBezTo>
                    <a:pt x="25532" y="303607"/>
                    <a:pt x="13651" y="298543"/>
                    <a:pt x="6450" y="289861"/>
                  </a:cubicBezTo>
                  <a:cubicBezTo>
                    <a:pt x="-2550" y="278285"/>
                    <a:pt x="-2190" y="260559"/>
                    <a:pt x="7891" y="251153"/>
                  </a:cubicBezTo>
                  <a:cubicBezTo>
                    <a:pt x="13651" y="245365"/>
                    <a:pt x="22292" y="243556"/>
                    <a:pt x="30212" y="245727"/>
                  </a:cubicBezTo>
                  <a:cubicBezTo>
                    <a:pt x="37413" y="247897"/>
                    <a:pt x="43533" y="252239"/>
                    <a:pt x="45334" y="259474"/>
                  </a:cubicBezTo>
                  <a:cubicBezTo>
                    <a:pt x="46774" y="263091"/>
                    <a:pt x="44974" y="266709"/>
                    <a:pt x="41013" y="267794"/>
                  </a:cubicBezTo>
                  <a:cubicBezTo>
                    <a:pt x="37413" y="268879"/>
                    <a:pt x="33813" y="267070"/>
                    <a:pt x="32733" y="263453"/>
                  </a:cubicBezTo>
                  <a:cubicBezTo>
                    <a:pt x="31292" y="260197"/>
                    <a:pt x="28412" y="259474"/>
                    <a:pt x="26972" y="258750"/>
                  </a:cubicBezTo>
                  <a:cubicBezTo>
                    <a:pt x="23012" y="258027"/>
                    <a:pt x="19412" y="258750"/>
                    <a:pt x="17251" y="261282"/>
                  </a:cubicBezTo>
                  <a:cubicBezTo>
                    <a:pt x="12211" y="265623"/>
                    <a:pt x="12211" y="275029"/>
                    <a:pt x="17251" y="281540"/>
                  </a:cubicBezTo>
                  <a:cubicBezTo>
                    <a:pt x="21932" y="287328"/>
                    <a:pt x="30932" y="290584"/>
                    <a:pt x="40293" y="290222"/>
                  </a:cubicBezTo>
                  <a:cubicBezTo>
                    <a:pt x="50734" y="289499"/>
                    <a:pt x="60455" y="284796"/>
                    <a:pt x="68376" y="281179"/>
                  </a:cubicBezTo>
                  <a:cubicBezTo>
                    <a:pt x="87097" y="270688"/>
                    <a:pt x="104738" y="258027"/>
                    <a:pt x="121660" y="245003"/>
                  </a:cubicBezTo>
                  <a:lnTo>
                    <a:pt x="256157" y="143018"/>
                  </a:lnTo>
                  <a:lnTo>
                    <a:pt x="177666" y="134488"/>
                  </a:lnTo>
                  <a:cubicBezTo>
                    <a:pt x="152215" y="128944"/>
                    <a:pt x="131457" y="121491"/>
                    <a:pt x="121349" y="113857"/>
                  </a:cubicBezTo>
                  <a:cubicBezTo>
                    <a:pt x="118461" y="111312"/>
                    <a:pt x="118100" y="107313"/>
                    <a:pt x="120266" y="104404"/>
                  </a:cubicBezTo>
                  <a:cubicBezTo>
                    <a:pt x="122071" y="101132"/>
                    <a:pt x="126403" y="100769"/>
                    <a:pt x="129652" y="102950"/>
                  </a:cubicBezTo>
                  <a:close/>
                  <a:moveTo>
                    <a:pt x="261589" y="32192"/>
                  </a:moveTo>
                  <a:cubicBezTo>
                    <a:pt x="238181" y="32192"/>
                    <a:pt x="219456" y="49032"/>
                    <a:pt x="219456" y="69813"/>
                  </a:cubicBezTo>
                  <a:cubicBezTo>
                    <a:pt x="219456" y="90594"/>
                    <a:pt x="238181" y="107792"/>
                    <a:pt x="261589" y="107792"/>
                  </a:cubicBezTo>
                  <a:cubicBezTo>
                    <a:pt x="285356" y="107792"/>
                    <a:pt x="304081" y="90594"/>
                    <a:pt x="304081" y="69813"/>
                  </a:cubicBezTo>
                  <a:cubicBezTo>
                    <a:pt x="304081" y="49032"/>
                    <a:pt x="285356" y="32192"/>
                    <a:pt x="261589" y="32192"/>
                  </a:cubicBezTo>
                  <a:close/>
                  <a:moveTo>
                    <a:pt x="261589" y="18219"/>
                  </a:moveTo>
                  <a:cubicBezTo>
                    <a:pt x="292918" y="18219"/>
                    <a:pt x="317765" y="41866"/>
                    <a:pt x="317765" y="69813"/>
                  </a:cubicBezTo>
                  <a:cubicBezTo>
                    <a:pt x="317765" y="98118"/>
                    <a:pt x="292918" y="121049"/>
                    <a:pt x="261589" y="121049"/>
                  </a:cubicBezTo>
                  <a:cubicBezTo>
                    <a:pt x="230979" y="121049"/>
                    <a:pt x="205412" y="98118"/>
                    <a:pt x="205412" y="69813"/>
                  </a:cubicBezTo>
                  <a:cubicBezTo>
                    <a:pt x="205412" y="41866"/>
                    <a:pt x="230979" y="18219"/>
                    <a:pt x="261589" y="18219"/>
                  </a:cubicBezTo>
                  <a:close/>
                  <a:moveTo>
                    <a:pt x="259279" y="94"/>
                  </a:moveTo>
                  <a:cubicBezTo>
                    <a:pt x="326128" y="2607"/>
                    <a:pt x="352724" y="32397"/>
                    <a:pt x="370694" y="53213"/>
                  </a:cubicBezTo>
                  <a:cubicBezTo>
                    <a:pt x="380398" y="63263"/>
                    <a:pt x="385789" y="69365"/>
                    <a:pt x="391899" y="69365"/>
                  </a:cubicBezTo>
                  <a:cubicBezTo>
                    <a:pt x="395493" y="69365"/>
                    <a:pt x="398728" y="72595"/>
                    <a:pt x="398728" y="76184"/>
                  </a:cubicBezTo>
                  <a:cubicBezTo>
                    <a:pt x="398728" y="79773"/>
                    <a:pt x="395493" y="83003"/>
                    <a:pt x="391899" y="83003"/>
                  </a:cubicBezTo>
                  <a:cubicBezTo>
                    <a:pt x="379320" y="83003"/>
                    <a:pt x="370694" y="72954"/>
                    <a:pt x="360990" y="61827"/>
                  </a:cubicBezTo>
                  <a:cubicBezTo>
                    <a:pt x="343739" y="42446"/>
                    <a:pt x="319659" y="15887"/>
                    <a:pt x="258560" y="13733"/>
                  </a:cubicBezTo>
                  <a:cubicBezTo>
                    <a:pt x="194945" y="11580"/>
                    <a:pt x="128096" y="57879"/>
                    <a:pt x="79935" y="91617"/>
                  </a:cubicBezTo>
                  <a:cubicBezTo>
                    <a:pt x="63403" y="103102"/>
                    <a:pt x="49027" y="113152"/>
                    <a:pt x="37166" y="120330"/>
                  </a:cubicBezTo>
                  <a:cubicBezTo>
                    <a:pt x="36447" y="120689"/>
                    <a:pt x="35369" y="121048"/>
                    <a:pt x="33932" y="121048"/>
                  </a:cubicBezTo>
                  <a:cubicBezTo>
                    <a:pt x="31775" y="121048"/>
                    <a:pt x="29259" y="119253"/>
                    <a:pt x="28181" y="117459"/>
                  </a:cubicBezTo>
                  <a:cubicBezTo>
                    <a:pt x="26025" y="114229"/>
                    <a:pt x="27462" y="109922"/>
                    <a:pt x="30697" y="108127"/>
                  </a:cubicBezTo>
                  <a:cubicBezTo>
                    <a:pt x="42198" y="101667"/>
                    <a:pt x="55855" y="92335"/>
                    <a:pt x="72029" y="80850"/>
                  </a:cubicBezTo>
                  <a:cubicBezTo>
                    <a:pt x="122345" y="45676"/>
                    <a:pt x="190632" y="-2418"/>
                    <a:pt x="259279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5" name="Freeform 592">
              <a:extLst>
                <a:ext uri="{FF2B5EF4-FFF2-40B4-BE49-F238E27FC236}">
                  <a16:creationId xmlns:a16="http://schemas.microsoft.com/office/drawing/2014/main" id="{9DFC6FB3-504F-9D40-B3C8-6652C32652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6230" y="3022125"/>
              <a:ext cx="524565" cy="318821"/>
            </a:xfrm>
            <a:custGeom>
              <a:avLst/>
              <a:gdLst>
                <a:gd name="T0" fmla="*/ 20199 w 378148"/>
                <a:gd name="T1" fmla="*/ 127847 h 229828"/>
                <a:gd name="T2" fmla="*/ 228781 w 378148"/>
                <a:gd name="T3" fmla="*/ 261912 h 229828"/>
                <a:gd name="T4" fmla="*/ 437362 w 378148"/>
                <a:gd name="T5" fmla="*/ 127847 h 229828"/>
                <a:gd name="T6" fmla="*/ 8466 w 378148"/>
                <a:gd name="T7" fmla="*/ 111360 h 229828"/>
                <a:gd name="T8" fmla="*/ 449095 w 378148"/>
                <a:gd name="T9" fmla="*/ 111360 h 229828"/>
                <a:gd name="T10" fmla="*/ 455613 w 378148"/>
                <a:gd name="T11" fmla="*/ 114831 h 229828"/>
                <a:gd name="T12" fmla="*/ 456917 w 378148"/>
                <a:gd name="T13" fmla="*/ 122206 h 229828"/>
                <a:gd name="T14" fmla="*/ 228781 w 378148"/>
                <a:gd name="T15" fmla="*/ 277965 h 229828"/>
                <a:gd name="T16" fmla="*/ 645 w 378148"/>
                <a:gd name="T17" fmla="*/ 122206 h 229828"/>
                <a:gd name="T18" fmla="*/ 1513 w 378148"/>
                <a:gd name="T19" fmla="*/ 114831 h 229828"/>
                <a:gd name="T20" fmla="*/ 8466 w 378148"/>
                <a:gd name="T21" fmla="*/ 111360 h 229828"/>
                <a:gd name="T22" fmla="*/ 398267 w 378148"/>
                <a:gd name="T23" fmla="*/ 16069 h 229828"/>
                <a:gd name="T24" fmla="*/ 378723 w 378148"/>
                <a:gd name="T25" fmla="*/ 36046 h 229828"/>
                <a:gd name="T26" fmla="*/ 398267 w 378148"/>
                <a:gd name="T27" fmla="*/ 56023 h 229828"/>
                <a:gd name="T28" fmla="*/ 418678 w 378148"/>
                <a:gd name="T29" fmla="*/ 36046 h 229828"/>
                <a:gd name="T30" fmla="*/ 398267 w 378148"/>
                <a:gd name="T31" fmla="*/ 16069 h 229828"/>
                <a:gd name="T32" fmla="*/ 227822 w 378148"/>
                <a:gd name="T33" fmla="*/ 16069 h 229828"/>
                <a:gd name="T34" fmla="*/ 207410 w 378148"/>
                <a:gd name="T35" fmla="*/ 36046 h 229828"/>
                <a:gd name="T36" fmla="*/ 227822 w 378148"/>
                <a:gd name="T37" fmla="*/ 56023 h 229828"/>
                <a:gd name="T38" fmla="*/ 247798 w 378148"/>
                <a:gd name="T39" fmla="*/ 36046 h 229828"/>
                <a:gd name="T40" fmla="*/ 227822 w 378148"/>
                <a:gd name="T41" fmla="*/ 16069 h 229828"/>
                <a:gd name="T42" fmla="*/ 58645 w 378148"/>
                <a:gd name="T43" fmla="*/ 16069 h 229828"/>
                <a:gd name="T44" fmla="*/ 38354 w 378148"/>
                <a:gd name="T45" fmla="*/ 36046 h 229828"/>
                <a:gd name="T46" fmla="*/ 58645 w 378148"/>
                <a:gd name="T47" fmla="*/ 56023 h 229828"/>
                <a:gd name="T48" fmla="*/ 78504 w 378148"/>
                <a:gd name="T49" fmla="*/ 36046 h 229828"/>
                <a:gd name="T50" fmla="*/ 58645 w 378148"/>
                <a:gd name="T51" fmla="*/ 16069 h 229828"/>
                <a:gd name="T52" fmla="*/ 398267 w 378148"/>
                <a:gd name="T53" fmla="*/ 0 h 229828"/>
                <a:gd name="T54" fmla="*/ 434746 w 378148"/>
                <a:gd name="T55" fmla="*/ 36046 h 229828"/>
                <a:gd name="T56" fmla="*/ 398267 w 378148"/>
                <a:gd name="T57" fmla="*/ 72526 h 229828"/>
                <a:gd name="T58" fmla="*/ 362221 w 378148"/>
                <a:gd name="T59" fmla="*/ 36046 h 229828"/>
                <a:gd name="T60" fmla="*/ 398267 w 378148"/>
                <a:gd name="T61" fmla="*/ 0 h 229828"/>
                <a:gd name="T62" fmla="*/ 227822 w 378148"/>
                <a:gd name="T63" fmla="*/ 0 h 229828"/>
                <a:gd name="T64" fmla="*/ 263867 w 378148"/>
                <a:gd name="T65" fmla="*/ 36046 h 229828"/>
                <a:gd name="T66" fmla="*/ 227822 w 378148"/>
                <a:gd name="T67" fmla="*/ 72526 h 229828"/>
                <a:gd name="T68" fmla="*/ 191341 w 378148"/>
                <a:gd name="T69" fmla="*/ 36046 h 229828"/>
                <a:gd name="T70" fmla="*/ 227822 w 378148"/>
                <a:gd name="T71" fmla="*/ 0 h 229828"/>
                <a:gd name="T72" fmla="*/ 58645 w 378148"/>
                <a:gd name="T73" fmla="*/ 0 h 229828"/>
                <a:gd name="T74" fmla="*/ 94909 w 378148"/>
                <a:gd name="T75" fmla="*/ 36046 h 229828"/>
                <a:gd name="T76" fmla="*/ 58645 w 378148"/>
                <a:gd name="T77" fmla="*/ 72526 h 229828"/>
                <a:gd name="T78" fmla="*/ 22381 w 378148"/>
                <a:gd name="T79" fmla="*/ 36046 h 229828"/>
                <a:gd name="T80" fmla="*/ 58645 w 378148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48" h="229828">
                  <a:moveTo>
                    <a:pt x="16701" y="105707"/>
                  </a:moveTo>
                  <a:cubicBezTo>
                    <a:pt x="45445" y="172072"/>
                    <a:pt x="113351" y="216555"/>
                    <a:pt x="189161" y="216555"/>
                  </a:cubicBezTo>
                  <a:cubicBezTo>
                    <a:pt x="264612" y="216555"/>
                    <a:pt x="332519" y="172072"/>
                    <a:pt x="361621" y="105707"/>
                  </a:cubicBezTo>
                  <a:lnTo>
                    <a:pt x="16701" y="105707"/>
                  </a:lnTo>
                  <a:close/>
                  <a:moveTo>
                    <a:pt x="7000" y="92075"/>
                  </a:moveTo>
                  <a:lnTo>
                    <a:pt x="371322" y="92075"/>
                  </a:lnTo>
                  <a:cubicBezTo>
                    <a:pt x="373837" y="92075"/>
                    <a:pt x="375634" y="93151"/>
                    <a:pt x="376711" y="94945"/>
                  </a:cubicBezTo>
                  <a:cubicBezTo>
                    <a:pt x="378149" y="96739"/>
                    <a:pt x="378508" y="99250"/>
                    <a:pt x="377789" y="101043"/>
                  </a:cubicBezTo>
                  <a:cubicBezTo>
                    <a:pt x="349765" y="178171"/>
                    <a:pt x="273235" y="229828"/>
                    <a:pt x="189161" y="229828"/>
                  </a:cubicBezTo>
                  <a:cubicBezTo>
                    <a:pt x="104368" y="229828"/>
                    <a:pt x="28917" y="178171"/>
                    <a:pt x="533" y="101043"/>
                  </a:cubicBezTo>
                  <a:cubicBezTo>
                    <a:pt x="-545" y="99250"/>
                    <a:pt x="173" y="96739"/>
                    <a:pt x="1251" y="94945"/>
                  </a:cubicBezTo>
                  <a:cubicBezTo>
                    <a:pt x="2688" y="93151"/>
                    <a:pt x="4485" y="92075"/>
                    <a:pt x="7000" y="92075"/>
                  </a:cubicBezTo>
                  <a:close/>
                  <a:moveTo>
                    <a:pt x="329296" y="13286"/>
                  </a:moveTo>
                  <a:cubicBezTo>
                    <a:pt x="320678" y="13286"/>
                    <a:pt x="313137" y="20468"/>
                    <a:pt x="313137" y="29804"/>
                  </a:cubicBezTo>
                  <a:cubicBezTo>
                    <a:pt x="313137" y="39140"/>
                    <a:pt x="320678" y="46321"/>
                    <a:pt x="329296" y="46321"/>
                  </a:cubicBezTo>
                  <a:cubicBezTo>
                    <a:pt x="338632" y="46321"/>
                    <a:pt x="346172" y="39140"/>
                    <a:pt x="346172" y="29804"/>
                  </a:cubicBezTo>
                  <a:cubicBezTo>
                    <a:pt x="346172" y="20468"/>
                    <a:pt x="338632" y="13286"/>
                    <a:pt x="329296" y="13286"/>
                  </a:cubicBezTo>
                  <a:close/>
                  <a:moveTo>
                    <a:pt x="188368" y="13286"/>
                  </a:moveTo>
                  <a:cubicBezTo>
                    <a:pt x="179391" y="13286"/>
                    <a:pt x="171491" y="20468"/>
                    <a:pt x="171491" y="29804"/>
                  </a:cubicBezTo>
                  <a:cubicBezTo>
                    <a:pt x="171491" y="39140"/>
                    <a:pt x="179391" y="46321"/>
                    <a:pt x="188368" y="46321"/>
                  </a:cubicBezTo>
                  <a:cubicBezTo>
                    <a:pt x="197704" y="46321"/>
                    <a:pt x="204885" y="39140"/>
                    <a:pt x="204885" y="29804"/>
                  </a:cubicBezTo>
                  <a:cubicBezTo>
                    <a:pt x="204885" y="20468"/>
                    <a:pt x="197704" y="13286"/>
                    <a:pt x="188368" y="13286"/>
                  </a:cubicBezTo>
                  <a:close/>
                  <a:moveTo>
                    <a:pt x="48489" y="13286"/>
                  </a:moveTo>
                  <a:cubicBezTo>
                    <a:pt x="39565" y="13286"/>
                    <a:pt x="31712" y="20468"/>
                    <a:pt x="31712" y="29804"/>
                  </a:cubicBezTo>
                  <a:cubicBezTo>
                    <a:pt x="31712" y="39140"/>
                    <a:pt x="39565" y="46321"/>
                    <a:pt x="48489" y="46321"/>
                  </a:cubicBezTo>
                  <a:cubicBezTo>
                    <a:pt x="57770" y="46321"/>
                    <a:pt x="64909" y="39140"/>
                    <a:pt x="64909" y="29804"/>
                  </a:cubicBezTo>
                  <a:cubicBezTo>
                    <a:pt x="64909" y="20468"/>
                    <a:pt x="57770" y="13286"/>
                    <a:pt x="48489" y="13286"/>
                  </a:cubicBezTo>
                  <a:close/>
                  <a:moveTo>
                    <a:pt x="329296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321"/>
                    <a:pt x="346172" y="59966"/>
                    <a:pt x="329296" y="59966"/>
                  </a:cubicBezTo>
                  <a:cubicBezTo>
                    <a:pt x="313137" y="59966"/>
                    <a:pt x="299492" y="46321"/>
                    <a:pt x="299492" y="29804"/>
                  </a:cubicBezTo>
                  <a:cubicBezTo>
                    <a:pt x="299492" y="13286"/>
                    <a:pt x="313137" y="0"/>
                    <a:pt x="329296" y="0"/>
                  </a:cubicBezTo>
                  <a:close/>
                  <a:moveTo>
                    <a:pt x="188368" y="0"/>
                  </a:moveTo>
                  <a:cubicBezTo>
                    <a:pt x="204885" y="0"/>
                    <a:pt x="218171" y="13286"/>
                    <a:pt x="218171" y="29804"/>
                  </a:cubicBezTo>
                  <a:cubicBezTo>
                    <a:pt x="218171" y="46321"/>
                    <a:pt x="204885" y="59966"/>
                    <a:pt x="188368" y="59966"/>
                  </a:cubicBezTo>
                  <a:cubicBezTo>
                    <a:pt x="171491" y="59966"/>
                    <a:pt x="158205" y="46321"/>
                    <a:pt x="158205" y="29804"/>
                  </a:cubicBezTo>
                  <a:cubicBezTo>
                    <a:pt x="158205" y="13286"/>
                    <a:pt x="171491" y="0"/>
                    <a:pt x="188368" y="0"/>
                  </a:cubicBezTo>
                  <a:close/>
                  <a:moveTo>
                    <a:pt x="48489" y="0"/>
                  </a:moveTo>
                  <a:cubicBezTo>
                    <a:pt x="64909" y="0"/>
                    <a:pt x="78473" y="13286"/>
                    <a:pt x="78473" y="29804"/>
                  </a:cubicBezTo>
                  <a:cubicBezTo>
                    <a:pt x="78473" y="46321"/>
                    <a:pt x="64909" y="59966"/>
                    <a:pt x="48489" y="59966"/>
                  </a:cubicBezTo>
                  <a:cubicBezTo>
                    <a:pt x="31712" y="59966"/>
                    <a:pt x="18505" y="46321"/>
                    <a:pt x="18505" y="29804"/>
                  </a:cubicBezTo>
                  <a:cubicBezTo>
                    <a:pt x="18505" y="13286"/>
                    <a:pt x="31712" y="0"/>
                    <a:pt x="484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6" name="Freeform 202">
              <a:extLst>
                <a:ext uri="{FF2B5EF4-FFF2-40B4-BE49-F238E27FC236}">
                  <a16:creationId xmlns:a16="http://schemas.microsoft.com/office/drawing/2014/main" id="{58487202-8B36-C64B-A4AF-F9595E7A39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9015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59630 w 405"/>
                <a:gd name="T23" fmla="*/ 87679 h 1162"/>
                <a:gd name="T24" fmla="*/ 159630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2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6" y="211"/>
                    <a:pt x="366" y="201"/>
                  </a:cubicBezTo>
                  <a:cubicBezTo>
                    <a:pt x="366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29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7" name="Freeform 602">
              <a:extLst>
                <a:ext uri="{FF2B5EF4-FFF2-40B4-BE49-F238E27FC236}">
                  <a16:creationId xmlns:a16="http://schemas.microsoft.com/office/drawing/2014/main" id="{A8D9680E-A326-614B-A886-74ACE82F8B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4792" y="1236138"/>
              <a:ext cx="248345" cy="248349"/>
            </a:xfrm>
            <a:custGeom>
              <a:avLst/>
              <a:gdLst>
                <a:gd name="T0" fmla="*/ 42409 w 179027"/>
                <a:gd name="T1" fmla="*/ 120961 h 179027"/>
                <a:gd name="T2" fmla="*/ 174113 w 179027"/>
                <a:gd name="T3" fmla="*/ 120961 h 179027"/>
                <a:gd name="T4" fmla="*/ 181963 w 179027"/>
                <a:gd name="T5" fmla="*/ 129378 h 179027"/>
                <a:gd name="T6" fmla="*/ 174113 w 179027"/>
                <a:gd name="T7" fmla="*/ 137797 h 179027"/>
                <a:gd name="T8" fmla="*/ 42409 w 179027"/>
                <a:gd name="T9" fmla="*/ 137797 h 179027"/>
                <a:gd name="T10" fmla="*/ 34560 w 179027"/>
                <a:gd name="T11" fmla="*/ 129378 h 179027"/>
                <a:gd name="T12" fmla="*/ 42409 w 179027"/>
                <a:gd name="T13" fmla="*/ 120961 h 179027"/>
                <a:gd name="T14" fmla="*/ 44306 w 179027"/>
                <a:gd name="T15" fmla="*/ 72960 h 179027"/>
                <a:gd name="T16" fmla="*/ 175624 w 179027"/>
                <a:gd name="T17" fmla="*/ 72960 h 179027"/>
                <a:gd name="T18" fmla="*/ 183885 w 179027"/>
                <a:gd name="T19" fmla="*/ 81146 h 179027"/>
                <a:gd name="T20" fmla="*/ 175624 w 179027"/>
                <a:gd name="T21" fmla="*/ 89786 h 179027"/>
                <a:gd name="T22" fmla="*/ 44306 w 179027"/>
                <a:gd name="T23" fmla="*/ 89786 h 179027"/>
                <a:gd name="T24" fmla="*/ 36479 w 179027"/>
                <a:gd name="T25" fmla="*/ 81146 h 179027"/>
                <a:gd name="T26" fmla="*/ 44306 w 179027"/>
                <a:gd name="T27" fmla="*/ 72960 h 179027"/>
                <a:gd name="T28" fmla="*/ 108044 w 179027"/>
                <a:gd name="T29" fmla="*/ 16152 h 179027"/>
                <a:gd name="T30" fmla="*/ 16120 w 179027"/>
                <a:gd name="T31" fmla="*/ 108261 h 179027"/>
                <a:gd name="T32" fmla="*/ 108044 w 179027"/>
                <a:gd name="T33" fmla="*/ 199935 h 179027"/>
                <a:gd name="T34" fmla="*/ 199969 w 179027"/>
                <a:gd name="T35" fmla="*/ 108261 h 179027"/>
                <a:gd name="T36" fmla="*/ 108044 w 179027"/>
                <a:gd name="T37" fmla="*/ 16152 h 179027"/>
                <a:gd name="T38" fmla="*/ 108044 w 179027"/>
                <a:gd name="T39" fmla="*/ 0 h 179027"/>
                <a:gd name="T40" fmla="*/ 216524 w 179027"/>
                <a:gd name="T41" fmla="*/ 108261 h 179027"/>
                <a:gd name="T42" fmla="*/ 108044 w 179027"/>
                <a:gd name="T43" fmla="*/ 216524 h 179027"/>
                <a:gd name="T44" fmla="*/ 0 w 179027"/>
                <a:gd name="T45" fmla="*/ 108261 h 179027"/>
                <a:gd name="T46" fmla="*/ 108044 w 179027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7" h="179027">
                  <a:moveTo>
                    <a:pt x="35065" y="100013"/>
                  </a:moveTo>
                  <a:lnTo>
                    <a:pt x="143961" y="100013"/>
                  </a:lnTo>
                  <a:cubicBezTo>
                    <a:pt x="147567" y="100013"/>
                    <a:pt x="150451" y="103310"/>
                    <a:pt x="150451" y="106973"/>
                  </a:cubicBezTo>
                  <a:cubicBezTo>
                    <a:pt x="150451" y="110637"/>
                    <a:pt x="147567" y="113934"/>
                    <a:pt x="143961" y="113934"/>
                  </a:cubicBezTo>
                  <a:lnTo>
                    <a:pt x="35065" y="113934"/>
                  </a:lnTo>
                  <a:cubicBezTo>
                    <a:pt x="31460" y="113934"/>
                    <a:pt x="28575" y="110637"/>
                    <a:pt x="28575" y="106973"/>
                  </a:cubicBezTo>
                  <a:cubicBezTo>
                    <a:pt x="28575" y="103310"/>
                    <a:pt x="31460" y="100013"/>
                    <a:pt x="35065" y="100013"/>
                  </a:cubicBezTo>
                  <a:close/>
                  <a:moveTo>
                    <a:pt x="36633" y="60325"/>
                  </a:moveTo>
                  <a:lnTo>
                    <a:pt x="145210" y="60325"/>
                  </a:lnTo>
                  <a:cubicBezTo>
                    <a:pt x="148805" y="60325"/>
                    <a:pt x="152040" y="62957"/>
                    <a:pt x="152040" y="67093"/>
                  </a:cubicBezTo>
                  <a:cubicBezTo>
                    <a:pt x="152040" y="71229"/>
                    <a:pt x="148805" y="74237"/>
                    <a:pt x="145210" y="74237"/>
                  </a:cubicBezTo>
                  <a:lnTo>
                    <a:pt x="3663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6633" y="60325"/>
                  </a:cubicBezTo>
                  <a:close/>
                  <a:moveTo>
                    <a:pt x="89333" y="13355"/>
                  </a:moveTo>
                  <a:cubicBezTo>
                    <a:pt x="47548" y="13355"/>
                    <a:pt x="13328" y="47283"/>
                    <a:pt x="13328" y="89513"/>
                  </a:cubicBezTo>
                  <a:cubicBezTo>
                    <a:pt x="13328" y="131383"/>
                    <a:pt x="47548" y="165311"/>
                    <a:pt x="89333" y="165311"/>
                  </a:cubicBezTo>
                  <a:cubicBezTo>
                    <a:pt x="131118" y="165311"/>
                    <a:pt x="165339" y="131383"/>
                    <a:pt x="165339" y="89513"/>
                  </a:cubicBezTo>
                  <a:cubicBezTo>
                    <a:pt x="165339" y="47283"/>
                    <a:pt x="131118" y="13355"/>
                    <a:pt x="89333" y="13355"/>
                  </a:cubicBezTo>
                  <a:close/>
                  <a:moveTo>
                    <a:pt x="89333" y="0"/>
                  </a:moveTo>
                  <a:cubicBezTo>
                    <a:pt x="138683" y="0"/>
                    <a:pt x="179027" y="40064"/>
                    <a:pt x="179027" y="89513"/>
                  </a:cubicBezTo>
                  <a:cubicBezTo>
                    <a:pt x="179027" y="138602"/>
                    <a:pt x="138683" y="179027"/>
                    <a:pt x="89333" y="179027"/>
                  </a:cubicBezTo>
                  <a:cubicBezTo>
                    <a:pt x="39984" y="179027"/>
                    <a:pt x="0" y="138602"/>
                    <a:pt x="0" y="89513"/>
                  </a:cubicBezTo>
                  <a:cubicBezTo>
                    <a:pt x="0" y="40064"/>
                    <a:pt x="39984" y="0"/>
                    <a:pt x="893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68" name="Freeform 598">
              <a:extLst>
                <a:ext uri="{FF2B5EF4-FFF2-40B4-BE49-F238E27FC236}">
                  <a16:creationId xmlns:a16="http://schemas.microsoft.com/office/drawing/2014/main" id="{6DA14146-4B0D-C24A-9FF0-FADF048574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8437" y="1809399"/>
              <a:ext cx="561908" cy="417227"/>
            </a:xfrm>
            <a:custGeom>
              <a:avLst/>
              <a:gdLst/>
              <a:ahLst/>
              <a:cxnLst/>
              <a:rect l="0" t="0" r="r" b="b"/>
              <a:pathLst>
                <a:path w="405068" h="300766">
                  <a:moveTo>
                    <a:pt x="148406" y="139787"/>
                  </a:moveTo>
                  <a:lnTo>
                    <a:pt x="283417" y="242163"/>
                  </a:lnTo>
                  <a:cubicBezTo>
                    <a:pt x="300339" y="254824"/>
                    <a:pt x="318340" y="267847"/>
                    <a:pt x="337062" y="277976"/>
                  </a:cubicBezTo>
                  <a:cubicBezTo>
                    <a:pt x="344623" y="281955"/>
                    <a:pt x="354703" y="287020"/>
                    <a:pt x="364784" y="287382"/>
                  </a:cubicBezTo>
                  <a:cubicBezTo>
                    <a:pt x="374505" y="287743"/>
                    <a:pt x="383146" y="284126"/>
                    <a:pt x="388186" y="278699"/>
                  </a:cubicBezTo>
                  <a:cubicBezTo>
                    <a:pt x="392867" y="272188"/>
                    <a:pt x="392867" y="262782"/>
                    <a:pt x="387826" y="258080"/>
                  </a:cubicBezTo>
                  <a:cubicBezTo>
                    <a:pt x="385666" y="255909"/>
                    <a:pt x="381706" y="254824"/>
                    <a:pt x="378105" y="255909"/>
                  </a:cubicBezTo>
                  <a:cubicBezTo>
                    <a:pt x="376665" y="256271"/>
                    <a:pt x="373425" y="257718"/>
                    <a:pt x="372705" y="260612"/>
                  </a:cubicBezTo>
                  <a:cubicBezTo>
                    <a:pt x="371265" y="264229"/>
                    <a:pt x="367665" y="266038"/>
                    <a:pt x="363704" y="265315"/>
                  </a:cubicBezTo>
                  <a:cubicBezTo>
                    <a:pt x="360104" y="263868"/>
                    <a:pt x="358304" y="260250"/>
                    <a:pt x="359384" y="256271"/>
                  </a:cubicBezTo>
                  <a:cubicBezTo>
                    <a:pt x="361544" y="249759"/>
                    <a:pt x="366945" y="244695"/>
                    <a:pt x="374865" y="242886"/>
                  </a:cubicBezTo>
                  <a:cubicBezTo>
                    <a:pt x="383146" y="240716"/>
                    <a:pt x="391427" y="242886"/>
                    <a:pt x="397547" y="247951"/>
                  </a:cubicBezTo>
                  <a:cubicBezTo>
                    <a:pt x="407268" y="257718"/>
                    <a:pt x="407628" y="275444"/>
                    <a:pt x="398267" y="287020"/>
                  </a:cubicBezTo>
                  <a:cubicBezTo>
                    <a:pt x="391427" y="295702"/>
                    <a:pt x="379546" y="300766"/>
                    <a:pt x="366584" y="300766"/>
                  </a:cubicBezTo>
                  <a:cubicBezTo>
                    <a:pt x="365864" y="300766"/>
                    <a:pt x="364784" y="300766"/>
                    <a:pt x="363704" y="300766"/>
                  </a:cubicBezTo>
                  <a:cubicBezTo>
                    <a:pt x="351103" y="300405"/>
                    <a:pt x="339582" y="294617"/>
                    <a:pt x="330581" y="290276"/>
                  </a:cubicBezTo>
                  <a:cubicBezTo>
                    <a:pt x="310780" y="279423"/>
                    <a:pt x="292418" y="266038"/>
                    <a:pt x="275137" y="253015"/>
                  </a:cubicBezTo>
                  <a:lnTo>
                    <a:pt x="146760" y="155755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1160" y="179442"/>
                    <a:pt x="99625" y="175490"/>
                  </a:cubicBezTo>
                  <a:cubicBezTo>
                    <a:pt x="119091" y="203154"/>
                    <a:pt x="132429" y="234771"/>
                    <a:pt x="138196" y="267465"/>
                  </a:cubicBezTo>
                  <a:cubicBezTo>
                    <a:pt x="138917" y="271058"/>
                    <a:pt x="136033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858" y="269620"/>
                  </a:cubicBezTo>
                  <a:cubicBezTo>
                    <a:pt x="117649" y="229741"/>
                    <a:pt x="98183" y="191298"/>
                    <a:pt x="70426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554" y="149263"/>
                    <a:pt x="79438" y="151419"/>
                  </a:cubicBezTo>
                  <a:cubicBezTo>
                    <a:pt x="86647" y="155730"/>
                    <a:pt x="94578" y="160400"/>
                    <a:pt x="102869" y="162915"/>
                  </a:cubicBezTo>
                  <a:cubicBezTo>
                    <a:pt x="111521" y="165430"/>
                    <a:pt x="119091" y="165071"/>
                    <a:pt x="125579" y="162197"/>
                  </a:cubicBezTo>
                  <a:cubicBezTo>
                    <a:pt x="131708" y="159682"/>
                    <a:pt x="136033" y="152496"/>
                    <a:pt x="135673" y="146748"/>
                  </a:cubicBezTo>
                  <a:lnTo>
                    <a:pt x="139562" y="142656"/>
                  </a:lnTo>
                  <a:lnTo>
                    <a:pt x="139405" y="141234"/>
                  </a:lnTo>
                  <a:lnTo>
                    <a:pt x="141186" y="140947"/>
                  </a:lnTo>
                  <a:lnTo>
                    <a:pt x="142161" y="139922"/>
                  </a:lnTo>
                  <a:lnTo>
                    <a:pt x="143068" y="140645"/>
                  </a:lnTo>
                  <a:lnTo>
                    <a:pt x="148406" y="139787"/>
                  </a:lnTo>
                  <a:close/>
                  <a:moveTo>
                    <a:pt x="275082" y="100076"/>
                  </a:moveTo>
                  <a:cubicBezTo>
                    <a:pt x="278326" y="97928"/>
                    <a:pt x="282291" y="98286"/>
                    <a:pt x="284815" y="101509"/>
                  </a:cubicBezTo>
                  <a:cubicBezTo>
                    <a:pt x="286978" y="104731"/>
                    <a:pt x="286257" y="109028"/>
                    <a:pt x="283373" y="110819"/>
                  </a:cubicBezTo>
                  <a:cubicBezTo>
                    <a:pt x="263186" y="125858"/>
                    <a:pt x="200823" y="139824"/>
                    <a:pt x="142785" y="139824"/>
                  </a:cubicBezTo>
                  <a:cubicBezTo>
                    <a:pt x="100970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5" y="99718"/>
                    <a:pt x="50142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719" y="69"/>
                  </a:moveTo>
                  <a:cubicBezTo>
                    <a:pt x="208137" y="-2084"/>
                    <a:pt x="276556" y="46010"/>
                    <a:pt x="327330" y="81543"/>
                  </a:cubicBezTo>
                  <a:cubicBezTo>
                    <a:pt x="342815" y="92310"/>
                    <a:pt x="35721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69462" y="119946"/>
                    <a:pt x="367661" y="121382"/>
                    <a:pt x="365141" y="121382"/>
                  </a:cubicBezTo>
                  <a:cubicBezTo>
                    <a:pt x="364061" y="121382"/>
                    <a:pt x="362620" y="120664"/>
                    <a:pt x="362260" y="120305"/>
                  </a:cubicBezTo>
                  <a:cubicBezTo>
                    <a:pt x="349657" y="113486"/>
                    <a:pt x="335613" y="103795"/>
                    <a:pt x="319408" y="91951"/>
                  </a:cubicBezTo>
                  <a:cubicBezTo>
                    <a:pt x="270795" y="58572"/>
                    <a:pt x="204176" y="11555"/>
                    <a:pt x="139719" y="14067"/>
                  </a:cubicBezTo>
                  <a:cubicBezTo>
                    <a:pt x="79222" y="16220"/>
                    <a:pt x="55095" y="42780"/>
                    <a:pt x="37810" y="62520"/>
                  </a:cubicBezTo>
                  <a:cubicBezTo>
                    <a:pt x="28088" y="73647"/>
                    <a:pt x="19445" y="83337"/>
                    <a:pt x="6482" y="83337"/>
                  </a:cubicBezTo>
                  <a:cubicBezTo>
                    <a:pt x="3241" y="83337"/>
                    <a:pt x="0" y="80107"/>
                    <a:pt x="0" y="76159"/>
                  </a:cubicBezTo>
                  <a:cubicBezTo>
                    <a:pt x="0" y="72570"/>
                    <a:pt x="3241" y="69340"/>
                    <a:pt x="6482" y="69340"/>
                  </a:cubicBezTo>
                  <a:cubicBezTo>
                    <a:pt x="12963" y="69340"/>
                    <a:pt x="18365" y="63956"/>
                    <a:pt x="27727" y="53547"/>
                  </a:cubicBezTo>
                  <a:cubicBezTo>
                    <a:pt x="45372" y="33089"/>
                    <a:pt x="72380" y="2941"/>
                    <a:pt x="13971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0" name="Freeform 607">
              <a:extLst>
                <a:ext uri="{FF2B5EF4-FFF2-40B4-BE49-F238E27FC236}">
                  <a16:creationId xmlns:a16="http://schemas.microsoft.com/office/drawing/2014/main" id="{C971F08C-D459-9744-A856-7A7E9BD114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1940" y="2550853"/>
              <a:ext cx="356230" cy="310010"/>
            </a:xfrm>
            <a:custGeom>
              <a:avLst/>
              <a:gdLst>
                <a:gd name="T0" fmla="*/ 301945 w 256799"/>
                <a:gd name="T1" fmla="*/ 61440 h 223476"/>
                <a:gd name="T2" fmla="*/ 310585 w 256799"/>
                <a:gd name="T3" fmla="*/ 69305 h 223476"/>
                <a:gd name="T4" fmla="*/ 310585 w 256799"/>
                <a:gd name="T5" fmla="*/ 261981 h 223476"/>
                <a:gd name="T6" fmla="*/ 301945 w 256799"/>
                <a:gd name="T7" fmla="*/ 270283 h 223476"/>
                <a:gd name="T8" fmla="*/ 293759 w 256799"/>
                <a:gd name="T9" fmla="*/ 261981 h 223476"/>
                <a:gd name="T10" fmla="*/ 293759 w 256799"/>
                <a:gd name="T11" fmla="*/ 69305 h 223476"/>
                <a:gd name="T12" fmla="*/ 301945 w 256799"/>
                <a:gd name="T13" fmla="*/ 61440 h 223476"/>
                <a:gd name="T14" fmla="*/ 8186 w 256799"/>
                <a:gd name="T15" fmla="*/ 61440 h 223476"/>
                <a:gd name="T16" fmla="*/ 16825 w 256799"/>
                <a:gd name="T17" fmla="*/ 69305 h 223476"/>
                <a:gd name="T18" fmla="*/ 16825 w 256799"/>
                <a:gd name="T19" fmla="*/ 261981 h 223476"/>
                <a:gd name="T20" fmla="*/ 8186 w 256799"/>
                <a:gd name="T21" fmla="*/ 270283 h 223476"/>
                <a:gd name="T22" fmla="*/ 0 w 256799"/>
                <a:gd name="T23" fmla="*/ 261981 h 223476"/>
                <a:gd name="T24" fmla="*/ 0 w 256799"/>
                <a:gd name="T25" fmla="*/ 69305 h 223476"/>
                <a:gd name="T26" fmla="*/ 8186 w 256799"/>
                <a:gd name="T27" fmla="*/ 61440 h 223476"/>
                <a:gd name="T28" fmla="*/ 154105 w 256799"/>
                <a:gd name="T29" fmla="*/ 0 h 223476"/>
                <a:gd name="T30" fmla="*/ 162745 w 256799"/>
                <a:gd name="T31" fmla="*/ 7842 h 223476"/>
                <a:gd name="T32" fmla="*/ 162745 w 256799"/>
                <a:gd name="T33" fmla="*/ 260087 h 223476"/>
                <a:gd name="T34" fmla="*/ 154105 w 256799"/>
                <a:gd name="T35" fmla="*/ 268365 h 223476"/>
                <a:gd name="T36" fmla="*/ 145920 w 256799"/>
                <a:gd name="T37" fmla="*/ 260087 h 223476"/>
                <a:gd name="T38" fmla="*/ 145920 w 256799"/>
                <a:gd name="T39" fmla="*/ 7842 h 223476"/>
                <a:gd name="T40" fmla="*/ 154105 w 256799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799" h="223476">
                  <a:moveTo>
                    <a:pt x="249655" y="50800"/>
                  </a:moveTo>
                  <a:cubicBezTo>
                    <a:pt x="253415" y="50800"/>
                    <a:pt x="256799" y="53690"/>
                    <a:pt x="256799" y="57303"/>
                  </a:cubicBezTo>
                  <a:lnTo>
                    <a:pt x="256799" y="216612"/>
                  </a:lnTo>
                  <a:cubicBezTo>
                    <a:pt x="256799" y="220225"/>
                    <a:pt x="253415" y="223476"/>
                    <a:pt x="249655" y="223476"/>
                  </a:cubicBezTo>
                  <a:cubicBezTo>
                    <a:pt x="245895" y="223476"/>
                    <a:pt x="242887" y="220225"/>
                    <a:pt x="242887" y="216612"/>
                  </a:cubicBezTo>
                  <a:lnTo>
                    <a:pt x="242887" y="57303"/>
                  </a:lnTo>
                  <a:cubicBezTo>
                    <a:pt x="242887" y="53690"/>
                    <a:pt x="245895" y="50800"/>
                    <a:pt x="249655" y="50800"/>
                  </a:cubicBezTo>
                  <a:close/>
                  <a:moveTo>
                    <a:pt x="6768" y="50800"/>
                  </a:moveTo>
                  <a:cubicBezTo>
                    <a:pt x="11279" y="50800"/>
                    <a:pt x="13911" y="53690"/>
                    <a:pt x="13911" y="57303"/>
                  </a:cubicBezTo>
                  <a:lnTo>
                    <a:pt x="13911" y="216612"/>
                  </a:lnTo>
                  <a:cubicBezTo>
                    <a:pt x="13911" y="220225"/>
                    <a:pt x="11279" y="223476"/>
                    <a:pt x="6768" y="223476"/>
                  </a:cubicBezTo>
                  <a:cubicBezTo>
                    <a:pt x="3008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008" y="50800"/>
                    <a:pt x="6768" y="50800"/>
                  </a:cubicBezTo>
                  <a:close/>
                  <a:moveTo>
                    <a:pt x="127418" y="0"/>
                  </a:moveTo>
                  <a:cubicBezTo>
                    <a:pt x="131929" y="0"/>
                    <a:pt x="134561" y="2882"/>
                    <a:pt x="134561" y="6484"/>
                  </a:cubicBezTo>
                  <a:lnTo>
                    <a:pt x="134561" y="215046"/>
                  </a:lnTo>
                  <a:cubicBezTo>
                    <a:pt x="134561" y="218648"/>
                    <a:pt x="131929" y="221890"/>
                    <a:pt x="127418" y="221890"/>
                  </a:cubicBezTo>
                  <a:cubicBezTo>
                    <a:pt x="123658" y="221890"/>
                    <a:pt x="120650" y="218648"/>
                    <a:pt x="120650" y="215046"/>
                  </a:cubicBezTo>
                  <a:lnTo>
                    <a:pt x="120650" y="6484"/>
                  </a:lnTo>
                  <a:cubicBezTo>
                    <a:pt x="120650" y="2882"/>
                    <a:pt x="123658" y="0"/>
                    <a:pt x="1274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1" name="Freeform 216">
              <a:extLst>
                <a:ext uri="{FF2B5EF4-FFF2-40B4-BE49-F238E27FC236}">
                  <a16:creationId xmlns:a16="http://schemas.microsoft.com/office/drawing/2014/main" id="{B8BD4901-CBC2-1842-9B96-D61DA78092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829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8287 w 405"/>
                <a:gd name="T19" fmla="*/ 96320 h 1163"/>
                <a:gd name="T20" fmla="*/ 8287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3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9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2" name="Freeform 645">
              <a:extLst>
                <a:ext uri="{FF2B5EF4-FFF2-40B4-BE49-F238E27FC236}">
                  <a16:creationId xmlns:a16="http://schemas.microsoft.com/office/drawing/2014/main" id="{8F5DC842-5BD8-DE4E-99A8-3ECEC19F82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50605" y="5900405"/>
              <a:ext cx="248346" cy="248350"/>
            </a:xfrm>
            <a:custGeom>
              <a:avLst/>
              <a:gdLst>
                <a:gd name="T0" fmla="*/ 42822 w 179028"/>
                <a:gd name="T1" fmla="*/ 120960 h 179028"/>
                <a:gd name="T2" fmla="*/ 174139 w 179028"/>
                <a:gd name="T3" fmla="*/ 120960 h 179028"/>
                <a:gd name="T4" fmla="*/ 181965 w 179028"/>
                <a:gd name="T5" fmla="*/ 129601 h 179028"/>
                <a:gd name="T6" fmla="*/ 174139 w 179028"/>
                <a:gd name="T7" fmla="*/ 137785 h 179028"/>
                <a:gd name="T8" fmla="*/ 42822 w 179028"/>
                <a:gd name="T9" fmla="*/ 137785 h 179028"/>
                <a:gd name="T10" fmla="*/ 34560 w 179028"/>
                <a:gd name="T11" fmla="*/ 129601 h 179028"/>
                <a:gd name="T12" fmla="*/ 42822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4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406" y="100013"/>
                  </a:moveTo>
                  <a:lnTo>
                    <a:pt x="143982" y="100013"/>
                  </a:lnTo>
                  <a:cubicBezTo>
                    <a:pt x="147577" y="100013"/>
                    <a:pt x="150453" y="103021"/>
                    <a:pt x="150453" y="107157"/>
                  </a:cubicBezTo>
                  <a:cubicBezTo>
                    <a:pt x="150453" y="110916"/>
                    <a:pt x="147577" y="113924"/>
                    <a:pt x="143982" y="113924"/>
                  </a:cubicBezTo>
                  <a:lnTo>
                    <a:pt x="3540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40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989" y="60325"/>
                    <a:pt x="148865" y="63333"/>
                    <a:pt x="148865" y="67093"/>
                  </a:cubicBezTo>
                  <a:cubicBezTo>
                    <a:pt x="148865" y="70853"/>
                    <a:pt x="145989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9044" y="0"/>
                    <a:pt x="179028" y="40344"/>
                    <a:pt x="179028" y="89694"/>
                  </a:cubicBezTo>
                  <a:cubicBezTo>
                    <a:pt x="179028" y="139044"/>
                    <a:pt x="139044" y="179028"/>
                    <a:pt x="89694" y="179028"/>
                  </a:cubicBezTo>
                  <a:cubicBezTo>
                    <a:pt x="40705" y="179028"/>
                    <a:pt x="0" y="139044"/>
                    <a:pt x="0" y="89694"/>
                  </a:cubicBezTo>
                  <a:cubicBezTo>
                    <a:pt x="0" y="40344"/>
                    <a:pt x="40705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3" name="Freeform 646">
              <a:extLst>
                <a:ext uri="{FF2B5EF4-FFF2-40B4-BE49-F238E27FC236}">
                  <a16:creationId xmlns:a16="http://schemas.microsoft.com/office/drawing/2014/main" id="{173A36E5-7C1F-9344-9BC2-696981DC76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788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501" y="101593"/>
                  </a:cubicBezTo>
                  <a:cubicBezTo>
                    <a:pt x="365028" y="104119"/>
                    <a:pt x="365389" y="108088"/>
                    <a:pt x="363223" y="110974"/>
                  </a:cubicBezTo>
                  <a:cubicBezTo>
                    <a:pt x="353657" y="121257"/>
                    <a:pt x="338946" y="128382"/>
                    <a:pt x="321346" y="132937"/>
                  </a:cubicBezTo>
                  <a:lnTo>
                    <a:pt x="264511" y="139216"/>
                  </a:lnTo>
                  <a:lnTo>
                    <a:pt x="269107" y="144835"/>
                  </a:lnTo>
                  <a:cubicBezTo>
                    <a:pt x="268745" y="150210"/>
                    <a:pt x="272728" y="157018"/>
                    <a:pt x="279245" y="159885"/>
                  </a:cubicBezTo>
                  <a:cubicBezTo>
                    <a:pt x="285762" y="163110"/>
                    <a:pt x="293728" y="163110"/>
                    <a:pt x="302417" y="160243"/>
                  </a:cubicBezTo>
                  <a:cubicBezTo>
                    <a:pt x="310382" y="157735"/>
                    <a:pt x="318348" y="153076"/>
                    <a:pt x="325951" y="148418"/>
                  </a:cubicBezTo>
                  <a:cubicBezTo>
                    <a:pt x="328848" y="146985"/>
                    <a:pt x="332468" y="147343"/>
                    <a:pt x="335003" y="150210"/>
                  </a:cubicBezTo>
                  <a:cubicBezTo>
                    <a:pt x="336813" y="153076"/>
                    <a:pt x="336813" y="156660"/>
                    <a:pt x="334279" y="158810"/>
                  </a:cubicBezTo>
                  <a:cubicBezTo>
                    <a:pt x="306762" y="189268"/>
                    <a:pt x="287211" y="227610"/>
                    <a:pt x="279607" y="267026"/>
                  </a:cubicBezTo>
                  <a:cubicBezTo>
                    <a:pt x="279245" y="270251"/>
                    <a:pt x="276711" y="273118"/>
                    <a:pt x="273452" y="273118"/>
                  </a:cubicBezTo>
                  <a:cubicBezTo>
                    <a:pt x="272728" y="273118"/>
                    <a:pt x="272728" y="272401"/>
                    <a:pt x="272004" y="272401"/>
                  </a:cubicBezTo>
                  <a:cubicBezTo>
                    <a:pt x="268745" y="272043"/>
                    <a:pt x="265849" y="268460"/>
                    <a:pt x="266935" y="264876"/>
                  </a:cubicBezTo>
                  <a:cubicBezTo>
                    <a:pt x="272728" y="232268"/>
                    <a:pt x="286124" y="200735"/>
                    <a:pt x="305314" y="173143"/>
                  </a:cubicBezTo>
                  <a:cubicBezTo>
                    <a:pt x="293728" y="176726"/>
                    <a:pt x="282504" y="176368"/>
                    <a:pt x="273814" y="172426"/>
                  </a:cubicBezTo>
                  <a:cubicBezTo>
                    <a:pt x="268021" y="169559"/>
                    <a:pt x="263224" y="165170"/>
                    <a:pt x="260010" y="160064"/>
                  </a:cubicBezTo>
                  <a:lnTo>
                    <a:pt x="258716" y="155048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856" y="289250"/>
                  </a:cubicBezTo>
                  <a:cubicBezTo>
                    <a:pt x="65496" y="293953"/>
                    <a:pt x="53975" y="299741"/>
                    <a:pt x="41014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773" y="244031"/>
                    <a:pt x="43534" y="249095"/>
                    <a:pt x="45694" y="255607"/>
                  </a:cubicBezTo>
                  <a:cubicBezTo>
                    <a:pt x="46774" y="259224"/>
                    <a:pt x="44614" y="263204"/>
                    <a:pt x="41014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052" y="255607"/>
                    <a:pt x="26972" y="255245"/>
                  </a:cubicBezTo>
                  <a:cubicBezTo>
                    <a:pt x="23732" y="254160"/>
                    <a:pt x="19412" y="255245"/>
                    <a:pt x="17252" y="257415"/>
                  </a:cubicBezTo>
                  <a:cubicBezTo>
                    <a:pt x="1257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654" y="286718"/>
                  </a:cubicBezTo>
                  <a:cubicBezTo>
                    <a:pt x="50734" y="285994"/>
                    <a:pt x="60815" y="281653"/>
                    <a:pt x="68376" y="277312"/>
                  </a:cubicBezTo>
                  <a:cubicBezTo>
                    <a:pt x="87097" y="267183"/>
                    <a:pt x="105099" y="253798"/>
                    <a:pt x="121660" y="241137"/>
                  </a:cubicBezTo>
                  <a:lnTo>
                    <a:pt x="256671" y="139484"/>
                  </a:lnTo>
                  <a:lnTo>
                    <a:pt x="259775" y="139983"/>
                  </a:lnTo>
                  <a:lnTo>
                    <a:pt x="260572" y="139312"/>
                  </a:lnTo>
                  <a:lnTo>
                    <a:pt x="177711" y="130592"/>
                  </a:lnTo>
                  <a:cubicBezTo>
                    <a:pt x="152305" y="125225"/>
                    <a:pt x="131638" y="118010"/>
                    <a:pt x="121710" y="110613"/>
                  </a:cubicBezTo>
                  <a:cubicBezTo>
                    <a:pt x="118822" y="108088"/>
                    <a:pt x="118100" y="104119"/>
                    <a:pt x="120266" y="100872"/>
                  </a:cubicBezTo>
                  <a:cubicBezTo>
                    <a:pt x="122793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7667" y="28063"/>
                    <a:pt x="218822" y="45381"/>
                    <a:pt x="218822" y="65946"/>
                  </a:cubicBezTo>
                  <a:cubicBezTo>
                    <a:pt x="218822" y="87233"/>
                    <a:pt x="237667" y="103830"/>
                    <a:pt x="261225" y="103830"/>
                  </a:cubicBezTo>
                  <a:cubicBezTo>
                    <a:pt x="285145" y="103830"/>
                    <a:pt x="304353" y="87233"/>
                    <a:pt x="304353" y="65946"/>
                  </a:cubicBezTo>
                  <a:cubicBezTo>
                    <a:pt x="304353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781" y="117540"/>
                    <a:pt x="205412" y="94449"/>
                    <a:pt x="205412" y="65946"/>
                  </a:cubicBezTo>
                  <a:cubicBezTo>
                    <a:pt x="205412" y="37805"/>
                    <a:pt x="230781" y="14714"/>
                    <a:pt x="261225" y="14714"/>
                  </a:cubicBezTo>
                  <a:close/>
                  <a:moveTo>
                    <a:pt x="258919" y="122"/>
                  </a:moveTo>
                  <a:cubicBezTo>
                    <a:pt x="326128" y="2276"/>
                    <a:pt x="353443" y="32783"/>
                    <a:pt x="371053" y="52882"/>
                  </a:cubicBezTo>
                  <a:cubicBezTo>
                    <a:pt x="380398" y="63291"/>
                    <a:pt x="385789" y="69392"/>
                    <a:pt x="392258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2258" y="82672"/>
                  </a:cubicBezTo>
                  <a:cubicBezTo>
                    <a:pt x="379320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5305" y="11248"/>
                    <a:pt x="128455" y="57548"/>
                    <a:pt x="79936" y="91286"/>
                  </a:cubicBezTo>
                  <a:cubicBezTo>
                    <a:pt x="63403" y="103130"/>
                    <a:pt x="49746" y="112821"/>
                    <a:pt x="37167" y="119999"/>
                  </a:cubicBezTo>
                  <a:cubicBezTo>
                    <a:pt x="36088" y="120358"/>
                    <a:pt x="35370" y="120717"/>
                    <a:pt x="33932" y="120717"/>
                  </a:cubicBezTo>
                  <a:cubicBezTo>
                    <a:pt x="31775" y="120717"/>
                    <a:pt x="29260" y="119281"/>
                    <a:pt x="27822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891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5" name="Freeform 639">
              <a:extLst>
                <a:ext uri="{FF2B5EF4-FFF2-40B4-BE49-F238E27FC236}">
                  <a16:creationId xmlns:a16="http://schemas.microsoft.com/office/drawing/2014/main" id="{574AB32E-0D34-9B43-9C6C-C67758569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9519" y="4825731"/>
              <a:ext cx="490584" cy="252753"/>
            </a:xfrm>
            <a:custGeom>
              <a:avLst/>
              <a:gdLst>
                <a:gd name="T0" fmla="*/ 293328 w 353652"/>
                <a:gd name="T1" fmla="*/ 108125 h 182202"/>
                <a:gd name="T2" fmla="*/ 155328 w 353652"/>
                <a:gd name="T3" fmla="*/ 130129 h 182202"/>
                <a:gd name="T4" fmla="*/ 293328 w 353652"/>
                <a:gd name="T5" fmla="*/ 152565 h 182202"/>
                <a:gd name="T6" fmla="*/ 351663 w 353652"/>
                <a:gd name="T7" fmla="*/ 130129 h 182202"/>
                <a:gd name="T8" fmla="*/ 293328 w 353652"/>
                <a:gd name="T9" fmla="*/ 108125 h 182202"/>
                <a:gd name="T10" fmla="*/ 293328 w 353652"/>
                <a:gd name="T11" fmla="*/ 92160 h 182202"/>
                <a:gd name="T12" fmla="*/ 368205 w 353652"/>
                <a:gd name="T13" fmla="*/ 130129 h 182202"/>
                <a:gd name="T14" fmla="*/ 293328 w 353652"/>
                <a:gd name="T15" fmla="*/ 168529 h 182202"/>
                <a:gd name="T16" fmla="*/ 117454 w 353652"/>
                <a:gd name="T17" fmla="*/ 138758 h 182202"/>
                <a:gd name="T18" fmla="*/ 111360 w 353652"/>
                <a:gd name="T19" fmla="*/ 130129 h 182202"/>
                <a:gd name="T20" fmla="*/ 117454 w 353652"/>
                <a:gd name="T21" fmla="*/ 122794 h 182202"/>
                <a:gd name="T22" fmla="*/ 293328 w 353652"/>
                <a:gd name="T23" fmla="*/ 92160 h 182202"/>
                <a:gd name="T24" fmla="*/ 34008 w 353652"/>
                <a:gd name="T25" fmla="*/ 16583 h 182202"/>
                <a:gd name="T26" fmla="*/ 60605 w 353652"/>
                <a:gd name="T27" fmla="*/ 80728 h 182202"/>
                <a:gd name="T28" fmla="*/ 56681 w 353652"/>
                <a:gd name="T29" fmla="*/ 91201 h 182202"/>
                <a:gd name="T30" fmla="*/ 16133 w 353652"/>
                <a:gd name="T31" fmla="*/ 132655 h 182202"/>
                <a:gd name="T32" fmla="*/ 213644 w 353652"/>
                <a:gd name="T33" fmla="*/ 203346 h 182202"/>
                <a:gd name="T34" fmla="*/ 411156 w 353652"/>
                <a:gd name="T35" fmla="*/ 132655 h 182202"/>
                <a:gd name="T36" fmla="*/ 213644 w 353652"/>
                <a:gd name="T37" fmla="*/ 62400 h 182202"/>
                <a:gd name="T38" fmla="*/ 136035 w 353652"/>
                <a:gd name="T39" fmla="*/ 68509 h 182202"/>
                <a:gd name="T40" fmla="*/ 126878 w 353652"/>
                <a:gd name="T41" fmla="*/ 63710 h 182202"/>
                <a:gd name="T42" fmla="*/ 107258 w 353652"/>
                <a:gd name="T43" fmla="*/ 16583 h 182202"/>
                <a:gd name="T44" fmla="*/ 21365 w 353652"/>
                <a:gd name="T45" fmla="*/ 0 h 182202"/>
                <a:gd name="T46" fmla="*/ 112926 w 353652"/>
                <a:gd name="T47" fmla="*/ 0 h 182202"/>
                <a:gd name="T48" fmla="*/ 120774 w 353652"/>
                <a:gd name="T49" fmla="*/ 5674 h 182202"/>
                <a:gd name="T50" fmla="*/ 139523 w 353652"/>
                <a:gd name="T51" fmla="*/ 51054 h 182202"/>
                <a:gd name="T52" fmla="*/ 213644 w 353652"/>
                <a:gd name="T53" fmla="*/ 46255 h 182202"/>
                <a:gd name="T54" fmla="*/ 427724 w 353652"/>
                <a:gd name="T55" fmla="*/ 132655 h 182202"/>
                <a:gd name="T56" fmla="*/ 213644 w 353652"/>
                <a:gd name="T57" fmla="*/ 220364 h 182202"/>
                <a:gd name="T58" fmla="*/ 0 w 353652"/>
                <a:gd name="T59" fmla="*/ 132655 h 182202"/>
                <a:gd name="T60" fmla="*/ 42729 w 353652"/>
                <a:gd name="T61" fmla="*/ 79855 h 182202"/>
                <a:gd name="T62" fmla="*/ 13952 w 353652"/>
                <a:gd name="T63" fmla="*/ 11782 h 182202"/>
                <a:gd name="T64" fmla="*/ 14824 w 353652"/>
                <a:gd name="T65" fmla="*/ 3927 h 182202"/>
                <a:gd name="T66" fmla="*/ 21365 w 353652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2" h="182202">
                  <a:moveTo>
                    <a:pt x="242530" y="89400"/>
                  </a:moveTo>
                  <a:cubicBezTo>
                    <a:pt x="215175" y="89400"/>
                    <a:pt x="161904" y="100459"/>
                    <a:pt x="128429" y="107594"/>
                  </a:cubicBezTo>
                  <a:cubicBezTo>
                    <a:pt x="161904" y="115085"/>
                    <a:pt x="215175" y="126144"/>
                    <a:pt x="242530" y="126144"/>
                  </a:cubicBezTo>
                  <a:cubicBezTo>
                    <a:pt x="290763" y="126144"/>
                    <a:pt x="290763" y="114728"/>
                    <a:pt x="290763" y="107594"/>
                  </a:cubicBezTo>
                  <a:cubicBezTo>
                    <a:pt x="290763" y="100815"/>
                    <a:pt x="290763" y="89400"/>
                    <a:pt x="242530" y="89400"/>
                  </a:cubicBezTo>
                  <a:close/>
                  <a:moveTo>
                    <a:pt x="242530" y="76200"/>
                  </a:moveTo>
                  <a:cubicBezTo>
                    <a:pt x="274565" y="76200"/>
                    <a:pt x="304440" y="79768"/>
                    <a:pt x="304440" y="107594"/>
                  </a:cubicBezTo>
                  <a:cubicBezTo>
                    <a:pt x="304440" y="135419"/>
                    <a:pt x="274565" y="139344"/>
                    <a:pt x="242530" y="139344"/>
                  </a:cubicBezTo>
                  <a:cubicBezTo>
                    <a:pt x="199698" y="139344"/>
                    <a:pt x="101074" y="115442"/>
                    <a:pt x="97114" y="114728"/>
                  </a:cubicBezTo>
                  <a:cubicBezTo>
                    <a:pt x="94235" y="113658"/>
                    <a:pt x="92075" y="110804"/>
                    <a:pt x="92075" y="107594"/>
                  </a:cubicBezTo>
                  <a:cubicBezTo>
                    <a:pt x="92075" y="104740"/>
                    <a:pt x="94235" y="102242"/>
                    <a:pt x="97114" y="101529"/>
                  </a:cubicBezTo>
                  <a:cubicBezTo>
                    <a:pt x="101074" y="100459"/>
                    <a:pt x="199698" y="76200"/>
                    <a:pt x="242530" y="76200"/>
                  </a:cubicBezTo>
                  <a:close/>
                  <a:moveTo>
                    <a:pt x="28119" y="13711"/>
                  </a:moveTo>
                  <a:lnTo>
                    <a:pt x="50110" y="66748"/>
                  </a:lnTo>
                  <a:cubicBezTo>
                    <a:pt x="51552" y="69995"/>
                    <a:pt x="50110" y="73603"/>
                    <a:pt x="46865" y="75407"/>
                  </a:cubicBezTo>
                  <a:cubicBezTo>
                    <a:pt x="25235" y="85870"/>
                    <a:pt x="13339" y="98137"/>
                    <a:pt x="13339" y="109682"/>
                  </a:cubicBezTo>
                  <a:cubicBezTo>
                    <a:pt x="13339" y="137824"/>
                    <a:pt x="78950" y="168131"/>
                    <a:pt x="176646" y="168131"/>
                  </a:cubicBezTo>
                  <a:cubicBezTo>
                    <a:pt x="274702" y="168131"/>
                    <a:pt x="339953" y="137824"/>
                    <a:pt x="339953" y="109682"/>
                  </a:cubicBezTo>
                  <a:cubicBezTo>
                    <a:pt x="339953" y="81540"/>
                    <a:pt x="274702" y="51594"/>
                    <a:pt x="176646" y="51594"/>
                  </a:cubicBezTo>
                  <a:cubicBezTo>
                    <a:pt x="154295" y="51594"/>
                    <a:pt x="132665" y="53037"/>
                    <a:pt x="112477" y="56645"/>
                  </a:cubicBezTo>
                  <a:cubicBezTo>
                    <a:pt x="109232" y="57006"/>
                    <a:pt x="105988" y="55202"/>
                    <a:pt x="104906" y="52677"/>
                  </a:cubicBezTo>
                  <a:lnTo>
                    <a:pt x="88683" y="13711"/>
                  </a:lnTo>
                  <a:lnTo>
                    <a:pt x="28119" y="13711"/>
                  </a:lnTo>
                  <a:close/>
                  <a:moveTo>
                    <a:pt x="17665" y="0"/>
                  </a:moveTo>
                  <a:lnTo>
                    <a:pt x="93370" y="0"/>
                  </a:lnTo>
                  <a:cubicBezTo>
                    <a:pt x="96254" y="0"/>
                    <a:pt x="98417" y="1804"/>
                    <a:pt x="99859" y="4691"/>
                  </a:cubicBezTo>
                  <a:lnTo>
                    <a:pt x="115361" y="42213"/>
                  </a:lnTo>
                  <a:cubicBezTo>
                    <a:pt x="134828" y="38966"/>
                    <a:pt x="155737" y="38245"/>
                    <a:pt x="176646" y="38245"/>
                  </a:cubicBezTo>
                  <a:cubicBezTo>
                    <a:pt x="275784" y="38245"/>
                    <a:pt x="353652" y="69634"/>
                    <a:pt x="353652" y="109682"/>
                  </a:cubicBezTo>
                  <a:cubicBezTo>
                    <a:pt x="353652" y="150452"/>
                    <a:pt x="275784" y="182202"/>
                    <a:pt x="176646" y="182202"/>
                  </a:cubicBezTo>
                  <a:cubicBezTo>
                    <a:pt x="77147" y="182202"/>
                    <a:pt x="0" y="150452"/>
                    <a:pt x="0" y="109682"/>
                  </a:cubicBezTo>
                  <a:cubicBezTo>
                    <a:pt x="0" y="93447"/>
                    <a:pt x="11897" y="78293"/>
                    <a:pt x="35329" y="66026"/>
                  </a:cubicBezTo>
                  <a:lnTo>
                    <a:pt x="11536" y="9742"/>
                  </a:lnTo>
                  <a:cubicBezTo>
                    <a:pt x="10815" y="7216"/>
                    <a:pt x="10815" y="5051"/>
                    <a:pt x="12257" y="3247"/>
                  </a:cubicBezTo>
                  <a:cubicBezTo>
                    <a:pt x="13699" y="1443"/>
                    <a:pt x="15502" y="0"/>
                    <a:pt x="176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6" name="Freeform 641">
              <a:extLst>
                <a:ext uri="{FF2B5EF4-FFF2-40B4-BE49-F238E27FC236}">
                  <a16:creationId xmlns:a16="http://schemas.microsoft.com/office/drawing/2014/main" id="{78501664-3FF5-3340-8483-745BE91C70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3201" y="4178281"/>
              <a:ext cx="321019" cy="367268"/>
            </a:xfrm>
            <a:custGeom>
              <a:avLst/>
              <a:gdLst>
                <a:gd name="T0" fmla="*/ 39588 w 231416"/>
                <a:gd name="T1" fmla="*/ 57167 h 264752"/>
                <a:gd name="T2" fmla="*/ 69993 w 231416"/>
                <a:gd name="T3" fmla="*/ 93591 h 264752"/>
                <a:gd name="T4" fmla="*/ 72175 w 231416"/>
                <a:gd name="T5" fmla="*/ 98830 h 264752"/>
                <a:gd name="T6" fmla="*/ 69120 w 231416"/>
                <a:gd name="T7" fmla="*/ 104506 h 264752"/>
                <a:gd name="T8" fmla="*/ 28975 w 231416"/>
                <a:gd name="T9" fmla="*/ 191833 h 264752"/>
                <a:gd name="T10" fmla="*/ 140683 w 231416"/>
                <a:gd name="T11" fmla="*/ 303612 h 264752"/>
                <a:gd name="T12" fmla="*/ 252829 w 231416"/>
                <a:gd name="T13" fmla="*/ 191833 h 264752"/>
                <a:gd name="T14" fmla="*/ 212248 w 231416"/>
                <a:gd name="T15" fmla="*/ 104506 h 264752"/>
                <a:gd name="T16" fmla="*/ 208756 w 231416"/>
                <a:gd name="T17" fmla="*/ 98830 h 264752"/>
                <a:gd name="T18" fmla="*/ 211374 w 231416"/>
                <a:gd name="T19" fmla="*/ 93591 h 264752"/>
                <a:gd name="T20" fmla="*/ 242207 w 231416"/>
                <a:gd name="T21" fmla="*/ 57167 h 264752"/>
                <a:gd name="T22" fmla="*/ 16055 w 231416"/>
                <a:gd name="T23" fmla="*/ 16890 h 264752"/>
                <a:gd name="T24" fmla="*/ 16055 w 231416"/>
                <a:gd name="T25" fmla="*/ 41143 h 264752"/>
                <a:gd name="T26" fmla="*/ 18768 w 231416"/>
                <a:gd name="T27" fmla="*/ 41143 h 264752"/>
                <a:gd name="T28" fmla="*/ 20247 w 231416"/>
                <a:gd name="T29" fmla="*/ 40321 h 264752"/>
                <a:gd name="T30" fmla="*/ 261557 w 231416"/>
                <a:gd name="T31" fmla="*/ 40321 h 264752"/>
                <a:gd name="T32" fmla="*/ 262871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890 h 264752"/>
                <a:gd name="T38" fmla="*/ 7811 w 231416"/>
                <a:gd name="T39" fmla="*/ 0 h 264752"/>
                <a:gd name="T40" fmla="*/ 271208 w 231416"/>
                <a:gd name="T41" fmla="*/ 0 h 264752"/>
                <a:gd name="T42" fmla="*/ 279886 w 231416"/>
                <a:gd name="T43" fmla="*/ 7795 h 264752"/>
                <a:gd name="T44" fmla="*/ 279886 w 231416"/>
                <a:gd name="T45" fmla="*/ 49372 h 264752"/>
                <a:gd name="T46" fmla="*/ 271208 w 231416"/>
                <a:gd name="T47" fmla="*/ 57167 h 264752"/>
                <a:gd name="T48" fmla="*/ 264750 w 231416"/>
                <a:gd name="T49" fmla="*/ 57167 h 264752"/>
                <a:gd name="T50" fmla="*/ 228829 w 231416"/>
                <a:gd name="T51" fmla="*/ 97957 h 264752"/>
                <a:gd name="T52" fmla="*/ 269848 w 231416"/>
                <a:gd name="T53" fmla="*/ 191833 h 264752"/>
                <a:gd name="T54" fmla="*/ 140683 w 231416"/>
                <a:gd name="T55" fmla="*/ 320204 h 264752"/>
                <a:gd name="T56" fmla="*/ 11957 w 231416"/>
                <a:gd name="T57" fmla="*/ 191833 h 264752"/>
                <a:gd name="T58" fmla="*/ 52975 w 231416"/>
                <a:gd name="T59" fmla="*/ 97957 h 264752"/>
                <a:gd name="T60" fmla="*/ 17054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7795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732" y="47267"/>
                  </a:moveTo>
                  <a:lnTo>
                    <a:pt x="57872" y="77383"/>
                  </a:lnTo>
                  <a:cubicBezTo>
                    <a:pt x="59315" y="78466"/>
                    <a:pt x="60397" y="79910"/>
                    <a:pt x="59676" y="81715"/>
                  </a:cubicBezTo>
                  <a:cubicBezTo>
                    <a:pt x="59676" y="83520"/>
                    <a:pt x="58954" y="85686"/>
                    <a:pt x="57150" y="86408"/>
                  </a:cubicBezTo>
                  <a:cubicBezTo>
                    <a:pt x="35863" y="104459"/>
                    <a:pt x="23957" y="130453"/>
                    <a:pt x="23957" y="158612"/>
                  </a:cubicBezTo>
                  <a:cubicBezTo>
                    <a:pt x="23957" y="209516"/>
                    <a:pt x="65448" y="251033"/>
                    <a:pt x="116320" y="251033"/>
                  </a:cubicBezTo>
                  <a:cubicBezTo>
                    <a:pt x="167553" y="251033"/>
                    <a:pt x="209045" y="209516"/>
                    <a:pt x="209045" y="158612"/>
                  </a:cubicBezTo>
                  <a:cubicBezTo>
                    <a:pt x="209045" y="130453"/>
                    <a:pt x="196778" y="104459"/>
                    <a:pt x="175491" y="86408"/>
                  </a:cubicBezTo>
                  <a:cubicBezTo>
                    <a:pt x="174048" y="85686"/>
                    <a:pt x="172604" y="83520"/>
                    <a:pt x="172604" y="81715"/>
                  </a:cubicBezTo>
                  <a:cubicBezTo>
                    <a:pt x="172604" y="79910"/>
                    <a:pt x="173326" y="78466"/>
                    <a:pt x="174769" y="77383"/>
                  </a:cubicBezTo>
                  <a:lnTo>
                    <a:pt x="200262" y="47267"/>
                  </a:lnTo>
                  <a:lnTo>
                    <a:pt x="32732" y="47267"/>
                  </a:lnTo>
                  <a:close/>
                  <a:moveTo>
                    <a:pt x="13275" y="13965"/>
                  </a:moveTo>
                  <a:lnTo>
                    <a:pt x="13275" y="34018"/>
                  </a:lnTo>
                  <a:lnTo>
                    <a:pt x="15518" y="34018"/>
                  </a:lnTo>
                  <a:lnTo>
                    <a:pt x="16741" y="33338"/>
                  </a:lnTo>
                  <a:lnTo>
                    <a:pt x="216261" y="33338"/>
                  </a:lnTo>
                  <a:lnTo>
                    <a:pt x="217348" y="34018"/>
                  </a:lnTo>
                  <a:lnTo>
                    <a:pt x="218141" y="34018"/>
                  </a:lnTo>
                  <a:lnTo>
                    <a:pt x="218141" y="13965"/>
                  </a:lnTo>
                  <a:lnTo>
                    <a:pt x="13275" y="13965"/>
                  </a:lnTo>
                  <a:close/>
                  <a:moveTo>
                    <a:pt x="6458" y="0"/>
                  </a:moveTo>
                  <a:lnTo>
                    <a:pt x="224241" y="0"/>
                  </a:lnTo>
                  <a:cubicBezTo>
                    <a:pt x="228546" y="0"/>
                    <a:pt x="231416" y="2864"/>
                    <a:pt x="231416" y="6445"/>
                  </a:cubicBezTo>
                  <a:lnTo>
                    <a:pt x="231416" y="40822"/>
                  </a:lnTo>
                  <a:cubicBezTo>
                    <a:pt x="231416" y="44403"/>
                    <a:pt x="228546" y="47267"/>
                    <a:pt x="224241" y="47267"/>
                  </a:cubicBezTo>
                  <a:lnTo>
                    <a:pt x="218901" y="47267"/>
                  </a:lnTo>
                  <a:lnTo>
                    <a:pt x="189201" y="80993"/>
                  </a:lnTo>
                  <a:cubicBezTo>
                    <a:pt x="210488" y="100849"/>
                    <a:pt x="223116" y="129009"/>
                    <a:pt x="223116" y="158612"/>
                  </a:cubicBezTo>
                  <a:cubicBezTo>
                    <a:pt x="223116" y="217098"/>
                    <a:pt x="175130" y="264752"/>
                    <a:pt x="116320" y="264752"/>
                  </a:cubicBezTo>
                  <a:cubicBezTo>
                    <a:pt x="57872" y="264752"/>
                    <a:pt x="9886" y="217098"/>
                    <a:pt x="9886" y="158612"/>
                  </a:cubicBezTo>
                  <a:cubicBezTo>
                    <a:pt x="9886" y="129009"/>
                    <a:pt x="21792" y="100849"/>
                    <a:pt x="43801" y="80993"/>
                  </a:cubicBezTo>
                  <a:lnTo>
                    <a:pt x="14101" y="47267"/>
                  </a:lnTo>
                  <a:lnTo>
                    <a:pt x="6458" y="47267"/>
                  </a:lnTo>
                  <a:cubicBezTo>
                    <a:pt x="2870" y="47267"/>
                    <a:pt x="0" y="44403"/>
                    <a:pt x="0" y="40822"/>
                  </a:cubicBezTo>
                  <a:lnTo>
                    <a:pt x="0" y="6445"/>
                  </a:lnTo>
                  <a:cubicBezTo>
                    <a:pt x="0" y="2864"/>
                    <a:pt x="2870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7" name="Freeform 638">
              <a:extLst>
                <a:ext uri="{FF2B5EF4-FFF2-40B4-BE49-F238E27FC236}">
                  <a16:creationId xmlns:a16="http://schemas.microsoft.com/office/drawing/2014/main" id="{A63F22FB-1586-9F40-9126-BC7FD86B0C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5669" y="5358665"/>
              <a:ext cx="758769" cy="732835"/>
            </a:xfrm>
            <a:custGeom>
              <a:avLst/>
              <a:gdLst/>
              <a:ahLst/>
              <a:cxnLst/>
              <a:rect l="0" t="0" r="r" b="b"/>
              <a:pathLst>
                <a:path w="546981" h="528278">
                  <a:moveTo>
                    <a:pt x="230608" y="60325"/>
                  </a:moveTo>
                  <a:cubicBezTo>
                    <a:pt x="230608" y="60325"/>
                    <a:pt x="230608" y="60325"/>
                    <a:pt x="230966" y="60325"/>
                  </a:cubicBezTo>
                  <a:cubicBezTo>
                    <a:pt x="234193" y="60325"/>
                    <a:pt x="237419" y="63113"/>
                    <a:pt x="237419" y="67295"/>
                  </a:cubicBezTo>
                  <a:cubicBezTo>
                    <a:pt x="237419" y="70431"/>
                    <a:pt x="234551" y="73568"/>
                    <a:pt x="230966" y="73568"/>
                  </a:cubicBezTo>
                  <a:lnTo>
                    <a:pt x="211251" y="74265"/>
                  </a:lnTo>
                  <a:cubicBezTo>
                    <a:pt x="207666" y="74265"/>
                    <a:pt x="204440" y="71477"/>
                    <a:pt x="204440" y="67992"/>
                  </a:cubicBezTo>
                  <a:cubicBezTo>
                    <a:pt x="204440" y="64507"/>
                    <a:pt x="207308" y="61022"/>
                    <a:pt x="210893" y="61022"/>
                  </a:cubicBezTo>
                  <a:lnTo>
                    <a:pt x="230608" y="60325"/>
                  </a:lnTo>
                  <a:close/>
                  <a:moveTo>
                    <a:pt x="231602" y="42255"/>
                  </a:moveTo>
                  <a:lnTo>
                    <a:pt x="159319" y="44055"/>
                  </a:lnTo>
                  <a:lnTo>
                    <a:pt x="99264" y="477156"/>
                  </a:lnTo>
                  <a:cubicBezTo>
                    <a:pt x="98904" y="479316"/>
                    <a:pt x="97466" y="480756"/>
                    <a:pt x="95668" y="482196"/>
                  </a:cubicBezTo>
                  <a:cubicBezTo>
                    <a:pt x="93870" y="483276"/>
                    <a:pt x="91353" y="483276"/>
                    <a:pt x="89555" y="482196"/>
                  </a:cubicBezTo>
                  <a:cubicBezTo>
                    <a:pt x="86678" y="481116"/>
                    <a:pt x="81643" y="480036"/>
                    <a:pt x="74811" y="483636"/>
                  </a:cubicBezTo>
                  <a:cubicBezTo>
                    <a:pt x="69416" y="486516"/>
                    <a:pt x="64741" y="490116"/>
                    <a:pt x="60066" y="492637"/>
                  </a:cubicBezTo>
                  <a:cubicBezTo>
                    <a:pt x="49278" y="500557"/>
                    <a:pt x="38490" y="507397"/>
                    <a:pt x="23386" y="509197"/>
                  </a:cubicBezTo>
                  <a:cubicBezTo>
                    <a:pt x="17992" y="509917"/>
                    <a:pt x="14755" y="512437"/>
                    <a:pt x="13677" y="514598"/>
                  </a:cubicBezTo>
                  <a:cubicBezTo>
                    <a:pt x="14036" y="514598"/>
                    <a:pt x="14036" y="514598"/>
                    <a:pt x="14755" y="514598"/>
                  </a:cubicBezTo>
                  <a:lnTo>
                    <a:pt x="363938" y="513518"/>
                  </a:lnTo>
                  <a:cubicBezTo>
                    <a:pt x="365377" y="513518"/>
                    <a:pt x="366456" y="513158"/>
                    <a:pt x="367894" y="512077"/>
                  </a:cubicBezTo>
                  <a:cubicBezTo>
                    <a:pt x="368254" y="511357"/>
                    <a:pt x="368973" y="509917"/>
                    <a:pt x="368973" y="508477"/>
                  </a:cubicBezTo>
                  <a:cubicBezTo>
                    <a:pt x="368973" y="493357"/>
                    <a:pt x="358904" y="479316"/>
                    <a:pt x="344879" y="474276"/>
                  </a:cubicBezTo>
                  <a:lnTo>
                    <a:pt x="181255" y="415593"/>
                  </a:lnTo>
                  <a:cubicBezTo>
                    <a:pt x="179098" y="414873"/>
                    <a:pt x="178019" y="413793"/>
                    <a:pt x="176940" y="411633"/>
                  </a:cubicBezTo>
                  <a:cubicBezTo>
                    <a:pt x="175861" y="409833"/>
                    <a:pt x="175861" y="408033"/>
                    <a:pt x="176940" y="406233"/>
                  </a:cubicBezTo>
                  <a:lnTo>
                    <a:pt x="213261" y="330629"/>
                  </a:lnTo>
                  <a:cubicBezTo>
                    <a:pt x="213261" y="330269"/>
                    <a:pt x="213621" y="329549"/>
                    <a:pt x="214340" y="328829"/>
                  </a:cubicBezTo>
                  <a:lnTo>
                    <a:pt x="245986" y="297508"/>
                  </a:lnTo>
                  <a:lnTo>
                    <a:pt x="255695" y="194543"/>
                  </a:lnTo>
                  <a:cubicBezTo>
                    <a:pt x="256055" y="191303"/>
                    <a:pt x="258932" y="189143"/>
                    <a:pt x="262528" y="189143"/>
                  </a:cubicBezTo>
                  <a:lnTo>
                    <a:pt x="284824" y="188423"/>
                  </a:lnTo>
                  <a:cubicBezTo>
                    <a:pt x="287701" y="188423"/>
                    <a:pt x="290218" y="189863"/>
                    <a:pt x="291297" y="192743"/>
                  </a:cubicBezTo>
                  <a:lnTo>
                    <a:pt x="340923" y="316948"/>
                  </a:lnTo>
                  <a:lnTo>
                    <a:pt x="521448" y="316588"/>
                  </a:lnTo>
                  <a:cubicBezTo>
                    <a:pt x="524685" y="316588"/>
                    <a:pt x="527562" y="315148"/>
                    <a:pt x="530079" y="312988"/>
                  </a:cubicBezTo>
                  <a:cubicBezTo>
                    <a:pt x="532237" y="310468"/>
                    <a:pt x="533315" y="307228"/>
                    <a:pt x="533315" y="303988"/>
                  </a:cubicBezTo>
                  <a:cubicBezTo>
                    <a:pt x="533315" y="297508"/>
                    <a:pt x="527202" y="292467"/>
                    <a:pt x="520729" y="292467"/>
                  </a:cubicBezTo>
                  <a:lnTo>
                    <a:pt x="361421" y="293187"/>
                  </a:lnTo>
                  <a:cubicBezTo>
                    <a:pt x="358544" y="293187"/>
                    <a:pt x="355667" y="291747"/>
                    <a:pt x="354948" y="288867"/>
                  </a:cubicBezTo>
                  <a:lnTo>
                    <a:pt x="300647" y="154221"/>
                  </a:lnTo>
                  <a:lnTo>
                    <a:pt x="269720" y="153141"/>
                  </a:lnTo>
                  <a:lnTo>
                    <a:pt x="246705" y="153141"/>
                  </a:lnTo>
                  <a:cubicBezTo>
                    <a:pt x="244907" y="153141"/>
                    <a:pt x="243109" y="152781"/>
                    <a:pt x="241671" y="151341"/>
                  </a:cubicBezTo>
                  <a:cubicBezTo>
                    <a:pt x="240951" y="149901"/>
                    <a:pt x="239873" y="148101"/>
                    <a:pt x="240232" y="146301"/>
                  </a:cubicBezTo>
                  <a:lnTo>
                    <a:pt x="246346" y="78978"/>
                  </a:lnTo>
                  <a:lnTo>
                    <a:pt x="231602" y="42255"/>
                  </a:lnTo>
                  <a:close/>
                  <a:moveTo>
                    <a:pt x="175481" y="13317"/>
                  </a:moveTo>
                  <a:cubicBezTo>
                    <a:pt x="145106" y="13317"/>
                    <a:pt x="121600" y="17996"/>
                    <a:pt x="115091" y="74506"/>
                  </a:cubicBezTo>
                  <a:lnTo>
                    <a:pt x="103881" y="172406"/>
                  </a:lnTo>
                  <a:lnTo>
                    <a:pt x="103881" y="173486"/>
                  </a:lnTo>
                  <a:cubicBezTo>
                    <a:pt x="103881" y="196522"/>
                    <a:pt x="103881" y="219917"/>
                    <a:pt x="120154" y="226396"/>
                  </a:cubicBezTo>
                  <a:lnTo>
                    <a:pt x="120283" y="226653"/>
                  </a:lnTo>
                  <a:lnTo>
                    <a:pt x="146733" y="36855"/>
                  </a:lnTo>
                  <a:cubicBezTo>
                    <a:pt x="147092" y="33615"/>
                    <a:pt x="149969" y="31095"/>
                    <a:pt x="153206" y="30735"/>
                  </a:cubicBezTo>
                  <a:lnTo>
                    <a:pt x="236276" y="28575"/>
                  </a:lnTo>
                  <a:lnTo>
                    <a:pt x="237998" y="29628"/>
                  </a:lnTo>
                  <a:lnTo>
                    <a:pt x="235149" y="26635"/>
                  </a:lnTo>
                  <a:cubicBezTo>
                    <a:pt x="235149" y="20156"/>
                    <a:pt x="231533" y="13317"/>
                    <a:pt x="202603" y="13317"/>
                  </a:cubicBezTo>
                  <a:lnTo>
                    <a:pt x="175481" y="13317"/>
                  </a:lnTo>
                  <a:close/>
                  <a:moveTo>
                    <a:pt x="175481" y="0"/>
                  </a:moveTo>
                  <a:lnTo>
                    <a:pt x="202603" y="0"/>
                  </a:lnTo>
                  <a:cubicBezTo>
                    <a:pt x="215260" y="0"/>
                    <a:pt x="248529" y="0"/>
                    <a:pt x="248529" y="26635"/>
                  </a:cubicBezTo>
                  <a:lnTo>
                    <a:pt x="242657" y="32478"/>
                  </a:lnTo>
                  <a:lnTo>
                    <a:pt x="242749" y="32535"/>
                  </a:lnTo>
                  <a:lnTo>
                    <a:pt x="259651" y="75377"/>
                  </a:lnTo>
                  <a:cubicBezTo>
                    <a:pt x="260011" y="76097"/>
                    <a:pt x="260011" y="77538"/>
                    <a:pt x="260011" y="78618"/>
                  </a:cubicBezTo>
                  <a:lnTo>
                    <a:pt x="254617" y="139820"/>
                  </a:lnTo>
                  <a:lnTo>
                    <a:pt x="299568" y="139820"/>
                  </a:lnTo>
                  <a:cubicBezTo>
                    <a:pt x="305681" y="139820"/>
                    <a:pt x="310716" y="143421"/>
                    <a:pt x="312874" y="148821"/>
                  </a:cubicBezTo>
                  <a:lnTo>
                    <a:pt x="365737" y="279867"/>
                  </a:lnTo>
                  <a:lnTo>
                    <a:pt x="520729" y="279147"/>
                  </a:lnTo>
                  <a:cubicBezTo>
                    <a:pt x="534754" y="279147"/>
                    <a:pt x="546261" y="289947"/>
                    <a:pt x="546981" y="303628"/>
                  </a:cubicBezTo>
                  <a:cubicBezTo>
                    <a:pt x="546981" y="310468"/>
                    <a:pt x="544823" y="316948"/>
                    <a:pt x="539788" y="322349"/>
                  </a:cubicBezTo>
                  <a:cubicBezTo>
                    <a:pt x="535113" y="327389"/>
                    <a:pt x="528640" y="330269"/>
                    <a:pt x="521448" y="330269"/>
                  </a:cubicBezTo>
                  <a:lnTo>
                    <a:pt x="336608" y="330629"/>
                  </a:lnTo>
                  <a:cubicBezTo>
                    <a:pt x="333731" y="330629"/>
                    <a:pt x="331573" y="328829"/>
                    <a:pt x="330135" y="326669"/>
                  </a:cubicBezTo>
                  <a:lnTo>
                    <a:pt x="280509" y="201743"/>
                  </a:lnTo>
                  <a:lnTo>
                    <a:pt x="268282" y="201743"/>
                  </a:lnTo>
                  <a:lnTo>
                    <a:pt x="259292" y="301468"/>
                  </a:lnTo>
                  <a:cubicBezTo>
                    <a:pt x="258932" y="303268"/>
                    <a:pt x="258213" y="304708"/>
                    <a:pt x="256774" y="305428"/>
                  </a:cubicBezTo>
                  <a:lnTo>
                    <a:pt x="224769" y="337829"/>
                  </a:lnTo>
                  <a:lnTo>
                    <a:pt x="192403" y="405513"/>
                  </a:lnTo>
                  <a:lnTo>
                    <a:pt x="349194" y="461315"/>
                  </a:lnTo>
                  <a:cubicBezTo>
                    <a:pt x="368973" y="468875"/>
                    <a:pt x="382279" y="487596"/>
                    <a:pt x="382279" y="508477"/>
                  </a:cubicBezTo>
                  <a:cubicBezTo>
                    <a:pt x="382279" y="513518"/>
                    <a:pt x="380481" y="518198"/>
                    <a:pt x="376884" y="521438"/>
                  </a:cubicBezTo>
                  <a:cubicBezTo>
                    <a:pt x="373648" y="525038"/>
                    <a:pt x="368973" y="526838"/>
                    <a:pt x="363938" y="526838"/>
                  </a:cubicBezTo>
                  <a:lnTo>
                    <a:pt x="14755" y="528278"/>
                  </a:lnTo>
                  <a:cubicBezTo>
                    <a:pt x="5046" y="528278"/>
                    <a:pt x="371" y="522158"/>
                    <a:pt x="11" y="516398"/>
                  </a:cubicBezTo>
                  <a:cubicBezTo>
                    <a:pt x="-348" y="507397"/>
                    <a:pt x="7923" y="497317"/>
                    <a:pt x="21948" y="495517"/>
                  </a:cubicBezTo>
                  <a:cubicBezTo>
                    <a:pt x="33815" y="494797"/>
                    <a:pt x="41726" y="488676"/>
                    <a:pt x="52515" y="481836"/>
                  </a:cubicBezTo>
                  <a:cubicBezTo>
                    <a:pt x="56830" y="478596"/>
                    <a:pt x="62584" y="474996"/>
                    <a:pt x="68338" y="471756"/>
                  </a:cubicBezTo>
                  <a:cubicBezTo>
                    <a:pt x="74451" y="468515"/>
                    <a:pt x="80924" y="467435"/>
                    <a:pt x="86678" y="467795"/>
                  </a:cubicBezTo>
                  <a:lnTo>
                    <a:pt x="118567" y="238967"/>
                  </a:lnTo>
                  <a:lnTo>
                    <a:pt x="117984" y="239353"/>
                  </a:lnTo>
                  <a:cubicBezTo>
                    <a:pt x="116899" y="239353"/>
                    <a:pt x="116176" y="239353"/>
                    <a:pt x="115453" y="239353"/>
                  </a:cubicBezTo>
                  <a:cubicBezTo>
                    <a:pt x="90140" y="229275"/>
                    <a:pt x="90140" y="198321"/>
                    <a:pt x="90140" y="173486"/>
                  </a:cubicBezTo>
                  <a:lnTo>
                    <a:pt x="90140" y="171687"/>
                  </a:lnTo>
                  <a:lnTo>
                    <a:pt x="101712" y="72706"/>
                  </a:lnTo>
                  <a:cubicBezTo>
                    <a:pt x="108944" y="5399"/>
                    <a:pt x="142213" y="0"/>
                    <a:pt x="1754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79" name="Freeform 642">
              <a:extLst>
                <a:ext uri="{FF2B5EF4-FFF2-40B4-BE49-F238E27FC236}">
                  <a16:creationId xmlns:a16="http://schemas.microsoft.com/office/drawing/2014/main" id="{F2E45C2E-43E0-D641-AC46-2BC6EEE81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77332" y="5497404"/>
              <a:ext cx="397104" cy="398098"/>
            </a:xfrm>
            <a:custGeom>
              <a:avLst/>
              <a:gdLst>
                <a:gd name="T0" fmla="*/ 171286 w 286264"/>
                <a:gd name="T1" fmla="*/ 127919 h 286976"/>
                <a:gd name="T2" fmla="*/ 126563 w 286264"/>
                <a:gd name="T3" fmla="*/ 172365 h 286976"/>
                <a:gd name="T4" fmla="*/ 171286 w 286264"/>
                <a:gd name="T5" fmla="*/ 217682 h 286976"/>
                <a:gd name="T6" fmla="*/ 216444 w 286264"/>
                <a:gd name="T7" fmla="*/ 172365 h 286976"/>
                <a:gd name="T8" fmla="*/ 171286 w 286264"/>
                <a:gd name="T9" fmla="*/ 127919 h 286976"/>
                <a:gd name="T10" fmla="*/ 171286 w 286264"/>
                <a:gd name="T11" fmla="*/ 111360 h 286976"/>
                <a:gd name="T12" fmla="*/ 232944 w 286264"/>
                <a:gd name="T13" fmla="*/ 172365 h 286976"/>
                <a:gd name="T14" fmla="*/ 171286 w 286264"/>
                <a:gd name="T15" fmla="*/ 233805 h 286976"/>
                <a:gd name="T16" fmla="*/ 110498 w 286264"/>
                <a:gd name="T17" fmla="*/ 172365 h 286976"/>
                <a:gd name="T18" fmla="*/ 171286 w 286264"/>
                <a:gd name="T19" fmla="*/ 111360 h 286976"/>
                <a:gd name="T20" fmla="*/ 171810 w 286264"/>
                <a:gd name="T21" fmla="*/ 16153 h 286976"/>
                <a:gd name="T22" fmla="*/ 16100 w 286264"/>
                <a:gd name="T23" fmla="*/ 174634 h 286976"/>
                <a:gd name="T24" fmla="*/ 174420 w 286264"/>
                <a:gd name="T25" fmla="*/ 330930 h 286976"/>
                <a:gd name="T26" fmla="*/ 284460 w 286264"/>
                <a:gd name="T27" fmla="*/ 283779 h 286976"/>
                <a:gd name="T28" fmla="*/ 329695 w 286264"/>
                <a:gd name="T29" fmla="*/ 172451 h 286976"/>
                <a:gd name="T30" fmla="*/ 172680 w 286264"/>
                <a:gd name="T31" fmla="*/ 16153 h 286976"/>
                <a:gd name="T32" fmla="*/ 171810 w 286264"/>
                <a:gd name="T33" fmla="*/ 0 h 286976"/>
                <a:gd name="T34" fmla="*/ 172680 w 286264"/>
                <a:gd name="T35" fmla="*/ 0 h 286976"/>
                <a:gd name="T36" fmla="*/ 346222 w 286264"/>
                <a:gd name="T37" fmla="*/ 172451 h 286976"/>
                <a:gd name="T38" fmla="*/ 296204 w 286264"/>
                <a:gd name="T39" fmla="*/ 295566 h 286976"/>
                <a:gd name="T40" fmla="*/ 174420 w 286264"/>
                <a:gd name="T41" fmla="*/ 347083 h 286976"/>
                <a:gd name="T42" fmla="*/ 172680 w 286264"/>
                <a:gd name="T43" fmla="*/ 347083 h 286976"/>
                <a:gd name="T44" fmla="*/ 7 w 286264"/>
                <a:gd name="T45" fmla="*/ 174634 h 286976"/>
                <a:gd name="T46" fmla="*/ 171810 w 286264"/>
                <a:gd name="T47" fmla="*/ 0 h 2869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6264" h="286976">
                  <a:moveTo>
                    <a:pt x="141623" y="105766"/>
                  </a:moveTo>
                  <a:cubicBezTo>
                    <a:pt x="121519" y="105766"/>
                    <a:pt x="104645" y="121979"/>
                    <a:pt x="104645" y="142515"/>
                  </a:cubicBezTo>
                  <a:cubicBezTo>
                    <a:pt x="104645" y="163411"/>
                    <a:pt x="121519" y="179984"/>
                    <a:pt x="141623" y="179984"/>
                  </a:cubicBezTo>
                  <a:cubicBezTo>
                    <a:pt x="162446" y="179984"/>
                    <a:pt x="178961" y="163411"/>
                    <a:pt x="178961" y="142515"/>
                  </a:cubicBezTo>
                  <a:cubicBezTo>
                    <a:pt x="178961" y="121979"/>
                    <a:pt x="162446" y="105766"/>
                    <a:pt x="141623" y="105766"/>
                  </a:cubicBezTo>
                  <a:close/>
                  <a:moveTo>
                    <a:pt x="141623" y="92075"/>
                  </a:moveTo>
                  <a:cubicBezTo>
                    <a:pt x="169626" y="92075"/>
                    <a:pt x="192603" y="115133"/>
                    <a:pt x="192603" y="142515"/>
                  </a:cubicBezTo>
                  <a:cubicBezTo>
                    <a:pt x="192603" y="170617"/>
                    <a:pt x="169626" y="193315"/>
                    <a:pt x="141623" y="193315"/>
                  </a:cubicBezTo>
                  <a:cubicBezTo>
                    <a:pt x="113621" y="193315"/>
                    <a:pt x="91362" y="170617"/>
                    <a:pt x="91362" y="142515"/>
                  </a:cubicBezTo>
                  <a:cubicBezTo>
                    <a:pt x="91362" y="115133"/>
                    <a:pt x="113621" y="92075"/>
                    <a:pt x="141623" y="92075"/>
                  </a:cubicBezTo>
                  <a:close/>
                  <a:moveTo>
                    <a:pt x="142056" y="13356"/>
                  </a:moveTo>
                  <a:cubicBezTo>
                    <a:pt x="70132" y="13717"/>
                    <a:pt x="12593" y="72917"/>
                    <a:pt x="13312" y="144391"/>
                  </a:cubicBezTo>
                  <a:cubicBezTo>
                    <a:pt x="14031" y="216225"/>
                    <a:pt x="73009" y="273620"/>
                    <a:pt x="144214" y="273620"/>
                  </a:cubicBezTo>
                  <a:cubicBezTo>
                    <a:pt x="178738" y="272898"/>
                    <a:pt x="210744" y="259181"/>
                    <a:pt x="235198" y="234635"/>
                  </a:cubicBezTo>
                  <a:cubicBezTo>
                    <a:pt x="259652" y="209727"/>
                    <a:pt x="272958" y="177240"/>
                    <a:pt x="272599" y="142586"/>
                  </a:cubicBezTo>
                  <a:cubicBezTo>
                    <a:pt x="271880" y="71112"/>
                    <a:pt x="213981" y="13356"/>
                    <a:pt x="142776" y="13356"/>
                  </a:cubicBezTo>
                  <a:lnTo>
                    <a:pt x="142056" y="13356"/>
                  </a:lnTo>
                  <a:close/>
                  <a:moveTo>
                    <a:pt x="142056" y="0"/>
                  </a:moveTo>
                  <a:lnTo>
                    <a:pt x="142776" y="0"/>
                  </a:lnTo>
                  <a:cubicBezTo>
                    <a:pt x="221533" y="0"/>
                    <a:pt x="285186" y="63532"/>
                    <a:pt x="286264" y="142586"/>
                  </a:cubicBezTo>
                  <a:cubicBezTo>
                    <a:pt x="286264" y="180488"/>
                    <a:pt x="271520" y="216947"/>
                    <a:pt x="244908" y="244381"/>
                  </a:cubicBezTo>
                  <a:cubicBezTo>
                    <a:pt x="218296" y="271815"/>
                    <a:pt x="182334" y="286976"/>
                    <a:pt x="144214" y="286976"/>
                  </a:cubicBezTo>
                  <a:lnTo>
                    <a:pt x="142776" y="286976"/>
                  </a:lnTo>
                  <a:cubicBezTo>
                    <a:pt x="64738" y="286976"/>
                    <a:pt x="366" y="223083"/>
                    <a:pt x="6" y="144391"/>
                  </a:cubicBezTo>
                  <a:cubicBezTo>
                    <a:pt x="-713" y="65336"/>
                    <a:pt x="62940" y="361"/>
                    <a:pt x="1420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0" name="Freeform 248">
              <a:extLst>
                <a:ext uri="{FF2B5EF4-FFF2-40B4-BE49-F238E27FC236}">
                  <a16:creationId xmlns:a16="http://schemas.microsoft.com/office/drawing/2014/main" id="{108ACB65-900A-864F-8A9F-ED2BEFB037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926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789 w 1107"/>
                <a:gd name="T5" fmla="*/ 104929 h 249"/>
                <a:gd name="T6" fmla="*/ 4789 w 1107"/>
                <a:gd name="T7" fmla="*/ 104929 h 249"/>
                <a:gd name="T8" fmla="*/ 2612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1537 w 1107"/>
                <a:gd name="T19" fmla="*/ 4318 h 249"/>
                <a:gd name="T20" fmla="*/ 181537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9309 w 1107"/>
                <a:gd name="T45" fmla="*/ 91975 h 249"/>
                <a:gd name="T46" fmla="*/ 479309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762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743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460 w 1107"/>
                <a:gd name="T77" fmla="*/ 102770 h 249"/>
                <a:gd name="T78" fmla="*/ 68784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1" y="243"/>
                  </a:cubicBezTo>
                  <a:cubicBezTo>
                    <a:pt x="2" y="238"/>
                    <a:pt x="0" y="225"/>
                    <a:pt x="6" y="216"/>
                  </a:cubicBezTo>
                  <a:lnTo>
                    <a:pt x="143" y="10"/>
                  </a:lnTo>
                  <a:cubicBezTo>
                    <a:pt x="149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7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6" y="5"/>
                    <a:pt x="974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101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8" y="58"/>
                  </a:lnTo>
                  <a:lnTo>
                    <a:pt x="858" y="238"/>
                  </a:lnTo>
                  <a:cubicBezTo>
                    <a:pt x="851" y="248"/>
                    <a:pt x="835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3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4" y="248"/>
                    <a:pt x="286" y="248"/>
                    <a:pt x="279" y="238"/>
                  </a:cubicBezTo>
                  <a:lnTo>
                    <a:pt x="158" y="55"/>
                  </a:lnTo>
                  <a:lnTo>
                    <a:pt x="37" y="238"/>
                  </a:lnTo>
                  <a:cubicBezTo>
                    <a:pt x="33" y="243"/>
                    <a:pt x="28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1" name="Freeform 249">
              <a:extLst>
                <a:ext uri="{FF2B5EF4-FFF2-40B4-BE49-F238E27FC236}">
                  <a16:creationId xmlns:a16="http://schemas.microsoft.com/office/drawing/2014/main" id="{74F966D5-022B-0541-9180-8035186AE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35404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0916 w 1372"/>
                <a:gd name="T7" fmla="*/ 42570 h 663"/>
                <a:gd name="T8" fmla="*/ 480916 w 1372"/>
                <a:gd name="T9" fmla="*/ 18679 h 663"/>
                <a:gd name="T10" fmla="*/ 555773 w 1372"/>
                <a:gd name="T11" fmla="*/ 20851 h 663"/>
                <a:gd name="T12" fmla="*/ 542717 w 1372"/>
                <a:gd name="T13" fmla="*/ 30842 h 663"/>
                <a:gd name="T14" fmla="*/ 552292 w 1372"/>
                <a:gd name="T15" fmla="*/ 50389 h 663"/>
                <a:gd name="T16" fmla="*/ 557514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3547 w 1372"/>
                <a:gd name="T27" fmla="*/ 210679 h 663"/>
                <a:gd name="T28" fmla="*/ 511816 w 1372"/>
                <a:gd name="T29" fmla="*/ 200253 h 663"/>
                <a:gd name="T30" fmla="*/ 574488 w 1372"/>
                <a:gd name="T31" fmla="*/ 192434 h 663"/>
                <a:gd name="T32" fmla="*/ 533142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869 w 1372"/>
                <a:gd name="T43" fmla="*/ 179837 h 663"/>
                <a:gd name="T44" fmla="*/ 441311 w 1372"/>
                <a:gd name="T45" fmla="*/ 240217 h 663"/>
                <a:gd name="T46" fmla="*/ 18061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96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89720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6" y="39"/>
                    <a:pt x="1083" y="39"/>
                    <a:pt x="1081" y="41"/>
                  </a:cubicBezTo>
                  <a:cubicBezTo>
                    <a:pt x="1063" y="44"/>
                    <a:pt x="1054" y="62"/>
                    <a:pt x="1058" y="79"/>
                  </a:cubicBezTo>
                  <a:cubicBezTo>
                    <a:pt x="1061" y="92"/>
                    <a:pt x="1073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100" y="103"/>
                    <a:pt x="1101" y="99"/>
                    <a:pt x="1105" y="98"/>
                  </a:cubicBezTo>
                  <a:cubicBezTo>
                    <a:pt x="1118" y="90"/>
                    <a:pt x="1123" y="76"/>
                    <a:pt x="1119" y="64"/>
                  </a:cubicBezTo>
                  <a:cubicBezTo>
                    <a:pt x="1116" y="55"/>
                    <a:pt x="1113" y="48"/>
                    <a:pt x="1105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65" y="48"/>
                    <a:pt x="1251" y="57"/>
                    <a:pt x="1247" y="71"/>
                  </a:cubicBezTo>
                  <a:cubicBezTo>
                    <a:pt x="1244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2" y="113"/>
                    <a:pt x="1276" y="111"/>
                    <a:pt x="1281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29"/>
                    <a:pt x="624" y="613"/>
                  </a:cubicBezTo>
                  <a:cubicBezTo>
                    <a:pt x="747" y="602"/>
                    <a:pt x="1095" y="609"/>
                    <a:pt x="1110" y="609"/>
                  </a:cubicBezTo>
                  <a:cubicBezTo>
                    <a:pt x="1128" y="611"/>
                    <a:pt x="1141" y="606"/>
                    <a:pt x="1148" y="594"/>
                  </a:cubicBezTo>
                  <a:cubicBezTo>
                    <a:pt x="1165" y="575"/>
                    <a:pt x="1169" y="534"/>
                    <a:pt x="1157" y="485"/>
                  </a:cubicBezTo>
                  <a:cubicBezTo>
                    <a:pt x="1157" y="479"/>
                    <a:pt x="1157" y="474"/>
                    <a:pt x="1161" y="469"/>
                  </a:cubicBezTo>
                  <a:cubicBezTo>
                    <a:pt x="1165" y="465"/>
                    <a:pt x="1170" y="462"/>
                    <a:pt x="1176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5" y="328"/>
                  </a:cubicBezTo>
                  <a:cubicBezTo>
                    <a:pt x="1219" y="324"/>
                    <a:pt x="1216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1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3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8" y="414"/>
                  </a:cubicBezTo>
                  <a:cubicBezTo>
                    <a:pt x="1079" y="474"/>
                    <a:pt x="1060" y="534"/>
                    <a:pt x="1014" y="553"/>
                  </a:cubicBezTo>
                  <a:cubicBezTo>
                    <a:pt x="991" y="561"/>
                    <a:pt x="966" y="558"/>
                    <a:pt x="937" y="543"/>
                  </a:cubicBezTo>
                  <a:cubicBezTo>
                    <a:pt x="845" y="494"/>
                    <a:pt x="613" y="393"/>
                    <a:pt x="415" y="507"/>
                  </a:cubicBezTo>
                  <a:cubicBezTo>
                    <a:pt x="338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5" y="662"/>
                    <a:pt x="21" y="647"/>
                    <a:pt x="18" y="647"/>
                  </a:cubicBezTo>
                  <a:cubicBezTo>
                    <a:pt x="8" y="647"/>
                    <a:pt x="2" y="639"/>
                    <a:pt x="0" y="630"/>
                  </a:cubicBezTo>
                  <a:cubicBezTo>
                    <a:pt x="0" y="621"/>
                    <a:pt x="5" y="612"/>
                    <a:pt x="16" y="611"/>
                  </a:cubicBezTo>
                  <a:cubicBezTo>
                    <a:pt x="17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28" y="506"/>
                    <a:pt x="1047" y="451"/>
                    <a:pt x="1063" y="402"/>
                  </a:cubicBezTo>
                  <a:cubicBezTo>
                    <a:pt x="1075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2" y="89"/>
                  </a:cubicBezTo>
                  <a:cubicBezTo>
                    <a:pt x="1012" y="51"/>
                    <a:pt x="1035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6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6" y="267"/>
                    <a:pt x="1178" y="267"/>
                    <a:pt x="1179" y="267"/>
                  </a:cubicBezTo>
                  <a:cubicBezTo>
                    <a:pt x="1183" y="268"/>
                    <a:pt x="1188" y="269"/>
                    <a:pt x="1192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1" y="25"/>
                    <a:pt x="1258" y="2"/>
                    <a:pt x="1295" y="12"/>
                  </a:cubicBezTo>
                  <a:cubicBezTo>
                    <a:pt x="1332" y="21"/>
                    <a:pt x="1354" y="60"/>
                    <a:pt x="1345" y="97"/>
                  </a:cubicBezTo>
                  <a:cubicBezTo>
                    <a:pt x="1339" y="121"/>
                    <a:pt x="1321" y="139"/>
                    <a:pt x="1298" y="147"/>
                  </a:cubicBezTo>
                  <a:lnTo>
                    <a:pt x="1256" y="305"/>
                  </a:lnTo>
                  <a:cubicBezTo>
                    <a:pt x="1308" y="341"/>
                    <a:pt x="1371" y="405"/>
                    <a:pt x="1355" y="453"/>
                  </a:cubicBezTo>
                  <a:cubicBezTo>
                    <a:pt x="1348" y="483"/>
                    <a:pt x="1317" y="498"/>
                    <a:pt x="1263" y="498"/>
                  </a:cubicBezTo>
                  <a:lnTo>
                    <a:pt x="1198" y="499"/>
                  </a:lnTo>
                  <a:cubicBezTo>
                    <a:pt x="1205" y="535"/>
                    <a:pt x="1205" y="586"/>
                    <a:pt x="1178" y="618"/>
                  </a:cubicBezTo>
                  <a:cubicBezTo>
                    <a:pt x="1166" y="632"/>
                    <a:pt x="1146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50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2" name="Freeform 640">
              <a:extLst>
                <a:ext uri="{FF2B5EF4-FFF2-40B4-BE49-F238E27FC236}">
                  <a16:creationId xmlns:a16="http://schemas.microsoft.com/office/drawing/2014/main" id="{73FB9A74-CC61-B046-A93A-3EA079A8F5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8619" y="4402908"/>
              <a:ext cx="652240" cy="768072"/>
            </a:xfrm>
            <a:custGeom>
              <a:avLst/>
              <a:gdLst/>
              <a:ahLst/>
              <a:cxnLst/>
              <a:rect l="0" t="0" r="r" b="b"/>
              <a:pathLst>
                <a:path w="470187" h="553679">
                  <a:moveTo>
                    <a:pt x="100382" y="274279"/>
                  </a:moveTo>
                  <a:lnTo>
                    <a:pt x="100382" y="497578"/>
                  </a:lnTo>
                  <a:cubicBezTo>
                    <a:pt x="100382" y="499735"/>
                    <a:pt x="98943" y="501533"/>
                    <a:pt x="97144" y="502972"/>
                  </a:cubicBezTo>
                  <a:cubicBezTo>
                    <a:pt x="95345" y="504410"/>
                    <a:pt x="92826" y="504410"/>
                    <a:pt x="91027" y="504051"/>
                  </a:cubicBezTo>
                  <a:cubicBezTo>
                    <a:pt x="88149" y="502612"/>
                    <a:pt x="84911" y="502612"/>
                    <a:pt x="82752" y="502972"/>
                  </a:cubicBezTo>
                  <a:cubicBezTo>
                    <a:pt x="75556" y="504410"/>
                    <a:pt x="69080" y="509085"/>
                    <a:pt x="62603" y="514120"/>
                  </a:cubicBezTo>
                  <a:lnTo>
                    <a:pt x="61164" y="514839"/>
                  </a:lnTo>
                  <a:cubicBezTo>
                    <a:pt x="54328" y="520593"/>
                    <a:pt x="47492" y="525628"/>
                    <a:pt x="38497" y="528865"/>
                  </a:cubicBezTo>
                  <a:cubicBezTo>
                    <a:pt x="35979" y="529584"/>
                    <a:pt x="33101" y="529584"/>
                    <a:pt x="29862" y="529584"/>
                  </a:cubicBezTo>
                  <a:cubicBezTo>
                    <a:pt x="19428" y="529944"/>
                    <a:pt x="14391" y="531022"/>
                    <a:pt x="13312" y="539653"/>
                  </a:cubicBezTo>
                  <a:cubicBezTo>
                    <a:pt x="15471" y="540373"/>
                    <a:pt x="20148" y="540373"/>
                    <a:pt x="22667" y="540373"/>
                  </a:cubicBezTo>
                  <a:cubicBezTo>
                    <a:pt x="23746" y="540373"/>
                    <a:pt x="25185" y="540373"/>
                    <a:pt x="26265" y="540373"/>
                  </a:cubicBezTo>
                  <a:cubicBezTo>
                    <a:pt x="34180" y="540732"/>
                    <a:pt x="56847" y="540373"/>
                    <a:pt x="92826" y="539294"/>
                  </a:cubicBezTo>
                  <a:cubicBezTo>
                    <a:pt x="94265" y="539294"/>
                    <a:pt x="95345" y="539653"/>
                    <a:pt x="96064" y="540373"/>
                  </a:cubicBezTo>
                  <a:lnTo>
                    <a:pt x="346839" y="540373"/>
                  </a:lnTo>
                  <a:lnTo>
                    <a:pt x="343601" y="519515"/>
                  </a:lnTo>
                  <a:cubicBezTo>
                    <a:pt x="342161" y="510164"/>
                    <a:pt x="336045" y="502972"/>
                    <a:pt x="327410" y="500095"/>
                  </a:cubicBezTo>
                  <a:lnTo>
                    <a:pt x="178456" y="446152"/>
                  </a:lnTo>
                  <a:cubicBezTo>
                    <a:pt x="175578" y="445073"/>
                    <a:pt x="173779" y="442915"/>
                    <a:pt x="173779" y="440038"/>
                  </a:cubicBezTo>
                  <a:lnTo>
                    <a:pt x="173779" y="373508"/>
                  </a:lnTo>
                  <a:cubicBezTo>
                    <a:pt x="173779" y="369552"/>
                    <a:pt x="177017" y="366316"/>
                    <a:pt x="180615" y="366316"/>
                  </a:cubicBezTo>
                  <a:lnTo>
                    <a:pt x="304024" y="366316"/>
                  </a:lnTo>
                  <a:cubicBezTo>
                    <a:pt x="307981" y="366316"/>
                    <a:pt x="311219" y="363079"/>
                    <a:pt x="311219" y="359483"/>
                  </a:cubicBezTo>
                  <a:lnTo>
                    <a:pt x="311219" y="357325"/>
                  </a:lnTo>
                  <a:cubicBezTo>
                    <a:pt x="311219" y="353010"/>
                    <a:pt x="307981" y="349773"/>
                    <a:pt x="304024" y="349773"/>
                  </a:cubicBezTo>
                  <a:lnTo>
                    <a:pt x="180615" y="349773"/>
                  </a:lnTo>
                  <a:cubicBezTo>
                    <a:pt x="179176" y="349773"/>
                    <a:pt x="177377" y="349054"/>
                    <a:pt x="176298" y="347975"/>
                  </a:cubicBezTo>
                  <a:cubicBezTo>
                    <a:pt x="174859" y="346536"/>
                    <a:pt x="173779" y="345457"/>
                    <a:pt x="173779" y="342940"/>
                  </a:cubicBezTo>
                  <a:lnTo>
                    <a:pt x="173779" y="322442"/>
                  </a:lnTo>
                  <a:cubicBezTo>
                    <a:pt x="173779" y="318126"/>
                    <a:pt x="177377" y="315249"/>
                    <a:pt x="180615" y="315249"/>
                  </a:cubicBezTo>
                  <a:lnTo>
                    <a:pt x="285674" y="315249"/>
                  </a:lnTo>
                  <a:cubicBezTo>
                    <a:pt x="289272" y="315249"/>
                    <a:pt x="292510" y="311653"/>
                    <a:pt x="292510" y="308057"/>
                  </a:cubicBezTo>
                  <a:lnTo>
                    <a:pt x="292510" y="305899"/>
                  </a:lnTo>
                  <a:cubicBezTo>
                    <a:pt x="292510" y="301584"/>
                    <a:pt x="289272" y="298347"/>
                    <a:pt x="285674" y="298347"/>
                  </a:cubicBezTo>
                  <a:lnTo>
                    <a:pt x="181335" y="298347"/>
                  </a:lnTo>
                  <a:cubicBezTo>
                    <a:pt x="179176" y="298347"/>
                    <a:pt x="177377" y="297987"/>
                    <a:pt x="176298" y="296549"/>
                  </a:cubicBezTo>
                  <a:cubicBezTo>
                    <a:pt x="174859" y="295110"/>
                    <a:pt x="174139" y="293312"/>
                    <a:pt x="174139" y="291514"/>
                  </a:cubicBezTo>
                  <a:lnTo>
                    <a:pt x="174139" y="274279"/>
                  </a:lnTo>
                  <a:lnTo>
                    <a:pt x="100382" y="274279"/>
                  </a:lnTo>
                  <a:close/>
                  <a:moveTo>
                    <a:pt x="393576" y="101600"/>
                  </a:moveTo>
                  <a:cubicBezTo>
                    <a:pt x="396449" y="101960"/>
                    <a:pt x="399321" y="103756"/>
                    <a:pt x="400039" y="106630"/>
                  </a:cubicBezTo>
                  <a:lnTo>
                    <a:pt x="469692" y="326491"/>
                  </a:lnTo>
                  <a:cubicBezTo>
                    <a:pt x="471128" y="330443"/>
                    <a:pt x="469333" y="334035"/>
                    <a:pt x="465742" y="334754"/>
                  </a:cubicBezTo>
                  <a:cubicBezTo>
                    <a:pt x="462152" y="336191"/>
                    <a:pt x="457844" y="334395"/>
                    <a:pt x="457126" y="330802"/>
                  </a:cubicBezTo>
                  <a:lnTo>
                    <a:pt x="393217" y="129981"/>
                  </a:lnTo>
                  <a:lnTo>
                    <a:pt x="323564" y="330802"/>
                  </a:lnTo>
                  <a:cubicBezTo>
                    <a:pt x="322846" y="333676"/>
                    <a:pt x="320333" y="335472"/>
                    <a:pt x="317461" y="335472"/>
                  </a:cubicBezTo>
                  <a:cubicBezTo>
                    <a:pt x="316384" y="335472"/>
                    <a:pt x="315666" y="335472"/>
                    <a:pt x="315307" y="334754"/>
                  </a:cubicBezTo>
                  <a:cubicBezTo>
                    <a:pt x="311357" y="333676"/>
                    <a:pt x="309562" y="329724"/>
                    <a:pt x="310998" y="326491"/>
                  </a:cubicBezTo>
                  <a:lnTo>
                    <a:pt x="387114" y="106271"/>
                  </a:lnTo>
                  <a:cubicBezTo>
                    <a:pt x="388191" y="103756"/>
                    <a:pt x="391063" y="101960"/>
                    <a:pt x="393576" y="101600"/>
                  </a:cubicBezTo>
                  <a:close/>
                  <a:moveTo>
                    <a:pt x="130210" y="14019"/>
                  </a:moveTo>
                  <a:cubicBezTo>
                    <a:pt x="117199" y="14019"/>
                    <a:pt x="105271" y="16536"/>
                    <a:pt x="96958" y="22287"/>
                  </a:cubicBezTo>
                  <a:cubicBezTo>
                    <a:pt x="87922" y="28398"/>
                    <a:pt x="83585" y="37385"/>
                    <a:pt x="83585" y="47810"/>
                  </a:cubicBezTo>
                  <a:lnTo>
                    <a:pt x="83585" y="260978"/>
                  </a:lnTo>
                  <a:lnTo>
                    <a:pt x="214787" y="260978"/>
                  </a:lnTo>
                  <a:lnTo>
                    <a:pt x="175029" y="156731"/>
                  </a:lnTo>
                  <a:cubicBezTo>
                    <a:pt x="173945" y="154574"/>
                    <a:pt x="174306" y="152058"/>
                    <a:pt x="175390" y="150620"/>
                  </a:cubicBezTo>
                  <a:lnTo>
                    <a:pt x="192017" y="123659"/>
                  </a:lnTo>
                  <a:lnTo>
                    <a:pt x="183342" y="107123"/>
                  </a:lnTo>
                  <a:cubicBezTo>
                    <a:pt x="182258" y="105326"/>
                    <a:pt x="182258" y="102450"/>
                    <a:pt x="183342" y="100652"/>
                  </a:cubicBezTo>
                  <a:cubicBezTo>
                    <a:pt x="184788" y="98855"/>
                    <a:pt x="186956" y="97417"/>
                    <a:pt x="189125" y="97417"/>
                  </a:cubicBezTo>
                  <a:lnTo>
                    <a:pt x="190571" y="97417"/>
                  </a:lnTo>
                  <a:lnTo>
                    <a:pt x="182619" y="69019"/>
                  </a:lnTo>
                  <a:cubicBezTo>
                    <a:pt x="182258" y="68659"/>
                    <a:pt x="182258" y="67940"/>
                    <a:pt x="182258" y="67581"/>
                  </a:cubicBezTo>
                  <a:lnTo>
                    <a:pt x="181535" y="47450"/>
                  </a:lnTo>
                  <a:cubicBezTo>
                    <a:pt x="181535" y="25163"/>
                    <a:pt x="155150" y="14019"/>
                    <a:pt x="130210" y="14019"/>
                  </a:cubicBezTo>
                  <a:close/>
                  <a:moveTo>
                    <a:pt x="130210" y="0"/>
                  </a:moveTo>
                  <a:cubicBezTo>
                    <a:pt x="161656" y="0"/>
                    <a:pt x="194908" y="16536"/>
                    <a:pt x="194908" y="47450"/>
                  </a:cubicBezTo>
                  <a:lnTo>
                    <a:pt x="196354" y="66143"/>
                  </a:lnTo>
                  <a:lnTo>
                    <a:pt x="206474" y="102450"/>
                  </a:lnTo>
                  <a:cubicBezTo>
                    <a:pt x="207197" y="104248"/>
                    <a:pt x="206474" y="106764"/>
                    <a:pt x="205390" y="108561"/>
                  </a:cubicBezTo>
                  <a:cubicBezTo>
                    <a:pt x="203944" y="109999"/>
                    <a:pt x="202498" y="110718"/>
                    <a:pt x="200691" y="110718"/>
                  </a:cubicBezTo>
                  <a:lnTo>
                    <a:pt x="205751" y="120783"/>
                  </a:lnTo>
                  <a:cubicBezTo>
                    <a:pt x="207197" y="123300"/>
                    <a:pt x="207197" y="125457"/>
                    <a:pt x="205751" y="127973"/>
                  </a:cubicBezTo>
                  <a:lnTo>
                    <a:pt x="188764" y="154933"/>
                  </a:lnTo>
                  <a:lnTo>
                    <a:pt x="230691" y="265651"/>
                  </a:lnTo>
                  <a:cubicBezTo>
                    <a:pt x="231414" y="267449"/>
                    <a:pt x="231414" y="269965"/>
                    <a:pt x="229968" y="271762"/>
                  </a:cubicBezTo>
                  <a:cubicBezTo>
                    <a:pt x="228522" y="273560"/>
                    <a:pt x="226715" y="274279"/>
                    <a:pt x="224185" y="274279"/>
                  </a:cubicBezTo>
                  <a:lnTo>
                    <a:pt x="187451" y="274279"/>
                  </a:lnTo>
                  <a:lnTo>
                    <a:pt x="187451" y="285041"/>
                  </a:lnTo>
                  <a:lnTo>
                    <a:pt x="285674" y="285041"/>
                  </a:lnTo>
                  <a:cubicBezTo>
                    <a:pt x="297188" y="285041"/>
                    <a:pt x="306182" y="294391"/>
                    <a:pt x="306182" y="305899"/>
                  </a:cubicBezTo>
                  <a:lnTo>
                    <a:pt x="306182" y="308057"/>
                  </a:lnTo>
                  <a:cubicBezTo>
                    <a:pt x="306182" y="319565"/>
                    <a:pt x="297188" y="328915"/>
                    <a:pt x="285674" y="328915"/>
                  </a:cubicBezTo>
                  <a:lnTo>
                    <a:pt x="187451" y="328915"/>
                  </a:lnTo>
                  <a:lnTo>
                    <a:pt x="187451" y="336467"/>
                  </a:lnTo>
                  <a:lnTo>
                    <a:pt x="304024" y="336467"/>
                  </a:lnTo>
                  <a:cubicBezTo>
                    <a:pt x="315537" y="336467"/>
                    <a:pt x="324532" y="345817"/>
                    <a:pt x="324532" y="357325"/>
                  </a:cubicBezTo>
                  <a:lnTo>
                    <a:pt x="324532" y="359483"/>
                  </a:lnTo>
                  <a:cubicBezTo>
                    <a:pt x="324532" y="370991"/>
                    <a:pt x="315537" y="380341"/>
                    <a:pt x="304024" y="380341"/>
                  </a:cubicBezTo>
                  <a:lnTo>
                    <a:pt x="187451" y="380341"/>
                  </a:lnTo>
                  <a:lnTo>
                    <a:pt x="187451" y="435003"/>
                  </a:lnTo>
                  <a:lnTo>
                    <a:pt x="332087" y="486789"/>
                  </a:lnTo>
                  <a:cubicBezTo>
                    <a:pt x="345400" y="491824"/>
                    <a:pt x="355114" y="504051"/>
                    <a:pt x="357273" y="518076"/>
                  </a:cubicBezTo>
                  <a:lnTo>
                    <a:pt x="360871" y="546127"/>
                  </a:lnTo>
                  <a:cubicBezTo>
                    <a:pt x="361590" y="547925"/>
                    <a:pt x="360871" y="549723"/>
                    <a:pt x="359791" y="551161"/>
                  </a:cubicBezTo>
                  <a:cubicBezTo>
                    <a:pt x="358712" y="552959"/>
                    <a:pt x="356553" y="553679"/>
                    <a:pt x="354754" y="553679"/>
                  </a:cubicBezTo>
                  <a:lnTo>
                    <a:pt x="93186" y="553679"/>
                  </a:lnTo>
                  <a:cubicBezTo>
                    <a:pt x="92466" y="553679"/>
                    <a:pt x="91027" y="553679"/>
                    <a:pt x="89948" y="552959"/>
                  </a:cubicBezTo>
                  <a:cubicBezTo>
                    <a:pt x="72678" y="553679"/>
                    <a:pt x="51810" y="553679"/>
                    <a:pt x="38138" y="553679"/>
                  </a:cubicBezTo>
                  <a:cubicBezTo>
                    <a:pt x="32741" y="553679"/>
                    <a:pt x="28423" y="553679"/>
                    <a:pt x="25185" y="553679"/>
                  </a:cubicBezTo>
                  <a:cubicBezTo>
                    <a:pt x="24825" y="553679"/>
                    <a:pt x="23386" y="553679"/>
                    <a:pt x="21947" y="553679"/>
                  </a:cubicBezTo>
                  <a:cubicBezTo>
                    <a:pt x="14391" y="553679"/>
                    <a:pt x="0" y="553679"/>
                    <a:pt x="0" y="542171"/>
                  </a:cubicBezTo>
                  <a:cubicBezTo>
                    <a:pt x="0" y="517357"/>
                    <a:pt x="20148" y="516278"/>
                    <a:pt x="29503" y="516278"/>
                  </a:cubicBezTo>
                  <a:cubicBezTo>
                    <a:pt x="31302" y="515918"/>
                    <a:pt x="33460" y="515918"/>
                    <a:pt x="34540" y="515918"/>
                  </a:cubicBezTo>
                  <a:cubicBezTo>
                    <a:pt x="41016" y="513401"/>
                    <a:pt x="46413" y="509445"/>
                    <a:pt x="52529" y="504410"/>
                  </a:cubicBezTo>
                  <a:lnTo>
                    <a:pt x="54328" y="502972"/>
                  </a:lnTo>
                  <a:cubicBezTo>
                    <a:pt x="61524" y="497578"/>
                    <a:pt x="69799" y="491464"/>
                    <a:pt x="79873" y="489666"/>
                  </a:cubicBezTo>
                  <a:cubicBezTo>
                    <a:pt x="81673" y="489306"/>
                    <a:pt x="84191" y="489306"/>
                    <a:pt x="86350" y="489306"/>
                  </a:cubicBezTo>
                  <a:lnTo>
                    <a:pt x="86350" y="274279"/>
                  </a:lnTo>
                  <a:lnTo>
                    <a:pt x="76356" y="274279"/>
                  </a:lnTo>
                  <a:cubicBezTo>
                    <a:pt x="72741" y="274279"/>
                    <a:pt x="69850" y="271762"/>
                    <a:pt x="69850" y="267449"/>
                  </a:cubicBezTo>
                  <a:lnTo>
                    <a:pt x="69850" y="47810"/>
                  </a:lnTo>
                  <a:cubicBezTo>
                    <a:pt x="69850" y="32712"/>
                    <a:pt x="76356" y="19771"/>
                    <a:pt x="89368" y="11143"/>
                  </a:cubicBezTo>
                  <a:cubicBezTo>
                    <a:pt x="100211" y="3594"/>
                    <a:pt x="114307" y="0"/>
                    <a:pt x="130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3" name="Freeform 253">
              <a:extLst>
                <a:ext uri="{FF2B5EF4-FFF2-40B4-BE49-F238E27FC236}">
                  <a16:creationId xmlns:a16="http://schemas.microsoft.com/office/drawing/2014/main" id="{E1CA03B5-64D3-ED43-9104-B4391ACE9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93962" y="6219727"/>
              <a:ext cx="365560" cy="191591"/>
            </a:xfrm>
            <a:custGeom>
              <a:avLst/>
              <a:gdLst>
                <a:gd name="T0" fmla="*/ 309551 w 730"/>
                <a:gd name="T1" fmla="*/ 166604 h 384"/>
                <a:gd name="T2" fmla="*/ 309551 w 730"/>
                <a:gd name="T3" fmla="*/ 166604 h 384"/>
                <a:gd name="T4" fmla="*/ 301692 w 730"/>
                <a:gd name="T5" fmla="*/ 158339 h 384"/>
                <a:gd name="T6" fmla="*/ 301692 w 730"/>
                <a:gd name="T7" fmla="*/ 158339 h 384"/>
                <a:gd name="T8" fmla="*/ 158923 w 730"/>
                <a:gd name="T9" fmla="*/ 16530 h 384"/>
                <a:gd name="T10" fmla="*/ 158923 w 730"/>
                <a:gd name="T11" fmla="*/ 16530 h 384"/>
                <a:gd name="T12" fmla="*/ 16591 w 730"/>
                <a:gd name="T13" fmla="*/ 158339 h 384"/>
                <a:gd name="T14" fmla="*/ 16591 w 730"/>
                <a:gd name="T15" fmla="*/ 158339 h 384"/>
                <a:gd name="T16" fmla="*/ 8295 w 730"/>
                <a:gd name="T17" fmla="*/ 166604 h 384"/>
                <a:gd name="T18" fmla="*/ 8295 w 730"/>
                <a:gd name="T19" fmla="*/ 166604 h 384"/>
                <a:gd name="T20" fmla="*/ 0 w 730"/>
                <a:gd name="T21" fmla="*/ 158339 h 384"/>
                <a:gd name="T22" fmla="*/ 0 w 730"/>
                <a:gd name="T23" fmla="*/ 158339 h 384"/>
                <a:gd name="T24" fmla="*/ 158923 w 730"/>
                <a:gd name="T25" fmla="*/ 0 h 384"/>
                <a:gd name="T26" fmla="*/ 158923 w 730"/>
                <a:gd name="T27" fmla="*/ 0 h 384"/>
                <a:gd name="T28" fmla="*/ 318283 w 730"/>
                <a:gd name="T29" fmla="*/ 158339 h 384"/>
                <a:gd name="T30" fmla="*/ 318283 w 730"/>
                <a:gd name="T31" fmla="*/ 158339 h 384"/>
                <a:gd name="T32" fmla="*/ 309551 w 730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0" h="384">
                  <a:moveTo>
                    <a:pt x="709" y="383"/>
                  </a:moveTo>
                  <a:lnTo>
                    <a:pt x="709" y="383"/>
                  </a:lnTo>
                  <a:cubicBezTo>
                    <a:pt x="699" y="383"/>
                    <a:pt x="691" y="374"/>
                    <a:pt x="691" y="364"/>
                  </a:cubicBezTo>
                  <a:cubicBezTo>
                    <a:pt x="691" y="185"/>
                    <a:pt x="544" y="38"/>
                    <a:pt x="364" y="38"/>
                  </a:cubicBezTo>
                  <a:cubicBezTo>
                    <a:pt x="184" y="38"/>
                    <a:pt x="38" y="185"/>
                    <a:pt x="38" y="364"/>
                  </a:cubicBezTo>
                  <a:cubicBezTo>
                    <a:pt x="38" y="374"/>
                    <a:pt x="29" y="383"/>
                    <a:pt x="19" y="383"/>
                  </a:cubicBezTo>
                  <a:cubicBezTo>
                    <a:pt x="9" y="383"/>
                    <a:pt x="0" y="374"/>
                    <a:pt x="0" y="364"/>
                  </a:cubicBezTo>
                  <a:cubicBezTo>
                    <a:pt x="0" y="163"/>
                    <a:pt x="165" y="0"/>
                    <a:pt x="364" y="0"/>
                  </a:cubicBezTo>
                  <a:cubicBezTo>
                    <a:pt x="565" y="0"/>
                    <a:pt x="729" y="163"/>
                    <a:pt x="729" y="364"/>
                  </a:cubicBezTo>
                  <a:cubicBezTo>
                    <a:pt x="729" y="374"/>
                    <a:pt x="720" y="383"/>
                    <a:pt x="709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5" name="Freeform 258">
              <a:extLst>
                <a:ext uri="{FF2B5EF4-FFF2-40B4-BE49-F238E27FC236}">
                  <a16:creationId xmlns:a16="http://schemas.microsoft.com/office/drawing/2014/main" id="{7B455F5C-5EC6-3B45-9F93-DCFE4CA770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3377" y="1526829"/>
              <a:ext cx="552746" cy="123323"/>
            </a:xfrm>
            <a:custGeom>
              <a:avLst/>
              <a:gdLst>
                <a:gd name="T0" fmla="*/ 472335 w 1106"/>
                <a:gd name="T1" fmla="*/ 106656 h 249"/>
                <a:gd name="T2" fmla="*/ 472335 w 1106"/>
                <a:gd name="T3" fmla="*/ 106656 h 249"/>
                <a:gd name="T4" fmla="*/ 465363 w 1106"/>
                <a:gd name="T5" fmla="*/ 102770 h 249"/>
                <a:gd name="T6" fmla="*/ 412639 w 1106"/>
                <a:gd name="T7" fmla="*/ 23749 h 249"/>
                <a:gd name="T8" fmla="*/ 359916 w 1106"/>
                <a:gd name="T9" fmla="*/ 102770 h 249"/>
                <a:gd name="T10" fmla="*/ 359916 w 1106"/>
                <a:gd name="T11" fmla="*/ 102770 h 249"/>
                <a:gd name="T12" fmla="*/ 346408 w 1106"/>
                <a:gd name="T13" fmla="*/ 102770 h 249"/>
                <a:gd name="T14" fmla="*/ 292813 w 1106"/>
                <a:gd name="T15" fmla="*/ 23749 h 249"/>
                <a:gd name="T16" fmla="*/ 240525 w 1106"/>
                <a:gd name="T17" fmla="*/ 102770 h 249"/>
                <a:gd name="T18" fmla="*/ 240525 w 1106"/>
                <a:gd name="T19" fmla="*/ 102770 h 249"/>
                <a:gd name="T20" fmla="*/ 233989 w 1106"/>
                <a:gd name="T21" fmla="*/ 106656 h 249"/>
                <a:gd name="T22" fmla="*/ 233989 w 1106"/>
                <a:gd name="T23" fmla="*/ 106656 h 249"/>
                <a:gd name="T24" fmla="*/ 226581 w 1106"/>
                <a:gd name="T25" fmla="*/ 102770 h 249"/>
                <a:gd name="T26" fmla="*/ 174293 w 1106"/>
                <a:gd name="T27" fmla="*/ 23749 h 249"/>
                <a:gd name="T28" fmla="*/ 121570 w 1106"/>
                <a:gd name="T29" fmla="*/ 102770 h 249"/>
                <a:gd name="T30" fmla="*/ 121570 w 1106"/>
                <a:gd name="T31" fmla="*/ 102770 h 249"/>
                <a:gd name="T32" fmla="*/ 107626 w 1106"/>
                <a:gd name="T33" fmla="*/ 102770 h 249"/>
                <a:gd name="T34" fmla="*/ 55774 w 1106"/>
                <a:gd name="T35" fmla="*/ 25045 h 249"/>
                <a:gd name="T36" fmla="*/ 16122 w 1106"/>
                <a:gd name="T37" fmla="*/ 99316 h 249"/>
                <a:gd name="T38" fmla="*/ 16122 w 1106"/>
                <a:gd name="T39" fmla="*/ 99316 h 249"/>
                <a:gd name="T40" fmla="*/ 5665 w 1106"/>
                <a:gd name="T41" fmla="*/ 103202 h 249"/>
                <a:gd name="T42" fmla="*/ 5665 w 1106"/>
                <a:gd name="T43" fmla="*/ 103202 h 249"/>
                <a:gd name="T44" fmla="*/ 2179 w 1106"/>
                <a:gd name="T45" fmla="*/ 92407 h 249"/>
                <a:gd name="T46" fmla="*/ 47495 w 1106"/>
                <a:gd name="T47" fmla="*/ 5613 h 249"/>
                <a:gd name="T48" fmla="*/ 47495 w 1106"/>
                <a:gd name="T49" fmla="*/ 5613 h 249"/>
                <a:gd name="T50" fmla="*/ 54467 w 1106"/>
                <a:gd name="T51" fmla="*/ 1295 h 249"/>
                <a:gd name="T52" fmla="*/ 54467 w 1106"/>
                <a:gd name="T53" fmla="*/ 1295 h 249"/>
                <a:gd name="T54" fmla="*/ 61438 w 1106"/>
                <a:gd name="T55" fmla="*/ 4318 h 249"/>
                <a:gd name="T56" fmla="*/ 114162 w 1106"/>
                <a:gd name="T57" fmla="*/ 84202 h 249"/>
                <a:gd name="T58" fmla="*/ 167322 w 1106"/>
                <a:gd name="T59" fmla="*/ 4318 h 249"/>
                <a:gd name="T60" fmla="*/ 167322 w 1106"/>
                <a:gd name="T61" fmla="*/ 4318 h 249"/>
                <a:gd name="T62" fmla="*/ 174293 w 1106"/>
                <a:gd name="T63" fmla="*/ 1295 h 249"/>
                <a:gd name="T64" fmla="*/ 174293 w 1106"/>
                <a:gd name="T65" fmla="*/ 1295 h 249"/>
                <a:gd name="T66" fmla="*/ 181265 w 1106"/>
                <a:gd name="T67" fmla="*/ 4318 h 249"/>
                <a:gd name="T68" fmla="*/ 233989 w 1106"/>
                <a:gd name="T69" fmla="*/ 84202 h 249"/>
                <a:gd name="T70" fmla="*/ 286277 w 1106"/>
                <a:gd name="T71" fmla="*/ 4318 h 249"/>
                <a:gd name="T72" fmla="*/ 286277 w 1106"/>
                <a:gd name="T73" fmla="*/ 4318 h 249"/>
                <a:gd name="T74" fmla="*/ 300220 w 1106"/>
                <a:gd name="T75" fmla="*/ 4318 h 249"/>
                <a:gd name="T76" fmla="*/ 352508 w 1106"/>
                <a:gd name="T77" fmla="*/ 84202 h 249"/>
                <a:gd name="T78" fmla="*/ 405668 w 1106"/>
                <a:gd name="T79" fmla="*/ 4318 h 249"/>
                <a:gd name="T80" fmla="*/ 405668 w 1106"/>
                <a:gd name="T81" fmla="*/ 4318 h 249"/>
                <a:gd name="T82" fmla="*/ 419611 w 1106"/>
                <a:gd name="T83" fmla="*/ 4318 h 249"/>
                <a:gd name="T84" fmla="*/ 478871 w 1106"/>
                <a:gd name="T85" fmla="*/ 94134 h 249"/>
                <a:gd name="T86" fmla="*/ 478871 w 1106"/>
                <a:gd name="T87" fmla="*/ 94134 h 249"/>
                <a:gd name="T88" fmla="*/ 476692 w 1106"/>
                <a:gd name="T89" fmla="*/ 104929 h 249"/>
                <a:gd name="T90" fmla="*/ 476692 w 1106"/>
                <a:gd name="T91" fmla="*/ 104929 h 249"/>
                <a:gd name="T92" fmla="*/ 472335 w 1106"/>
                <a:gd name="T93" fmla="*/ 106656 h 2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6" h="249">
                  <a:moveTo>
                    <a:pt x="1084" y="247"/>
                  </a:moveTo>
                  <a:lnTo>
                    <a:pt x="1084" y="247"/>
                  </a:lnTo>
                  <a:cubicBezTo>
                    <a:pt x="1078" y="247"/>
                    <a:pt x="1071" y="243"/>
                    <a:pt x="1068" y="238"/>
                  </a:cubicBezTo>
                  <a:lnTo>
                    <a:pt x="947" y="55"/>
                  </a:lnTo>
                  <a:lnTo>
                    <a:pt x="826" y="238"/>
                  </a:lnTo>
                  <a:cubicBezTo>
                    <a:pt x="818" y="248"/>
                    <a:pt x="802" y="248"/>
                    <a:pt x="795" y="238"/>
                  </a:cubicBezTo>
                  <a:lnTo>
                    <a:pt x="672" y="55"/>
                  </a:lnTo>
                  <a:lnTo>
                    <a:pt x="552" y="238"/>
                  </a:lnTo>
                  <a:cubicBezTo>
                    <a:pt x="548" y="243"/>
                    <a:pt x="542" y="247"/>
                    <a:pt x="537" y="247"/>
                  </a:cubicBezTo>
                  <a:cubicBezTo>
                    <a:pt x="529" y="247"/>
                    <a:pt x="524" y="243"/>
                    <a:pt x="520" y="238"/>
                  </a:cubicBezTo>
                  <a:lnTo>
                    <a:pt x="400" y="55"/>
                  </a:lnTo>
                  <a:lnTo>
                    <a:pt x="279" y="238"/>
                  </a:lnTo>
                  <a:cubicBezTo>
                    <a:pt x="271" y="248"/>
                    <a:pt x="254" y="248"/>
                    <a:pt x="247" y="238"/>
                  </a:cubicBezTo>
                  <a:lnTo>
                    <a:pt x="128" y="58"/>
                  </a:lnTo>
                  <a:lnTo>
                    <a:pt x="37" y="230"/>
                  </a:lnTo>
                  <a:cubicBezTo>
                    <a:pt x="33" y="241"/>
                    <a:pt x="22" y="243"/>
                    <a:pt x="13" y="239"/>
                  </a:cubicBezTo>
                  <a:cubicBezTo>
                    <a:pt x="3" y="234"/>
                    <a:pt x="0" y="223"/>
                    <a:pt x="5" y="214"/>
                  </a:cubicBezTo>
                  <a:lnTo>
                    <a:pt x="109" y="13"/>
                  </a:lnTo>
                  <a:cubicBezTo>
                    <a:pt x="113" y="7"/>
                    <a:pt x="118" y="3"/>
                    <a:pt x="125" y="3"/>
                  </a:cubicBezTo>
                  <a:cubicBezTo>
                    <a:pt x="130" y="3"/>
                    <a:pt x="138" y="5"/>
                    <a:pt x="141" y="10"/>
                  </a:cubicBezTo>
                  <a:lnTo>
                    <a:pt x="262" y="195"/>
                  </a:lnTo>
                  <a:lnTo>
                    <a:pt x="384" y="10"/>
                  </a:lnTo>
                  <a:cubicBezTo>
                    <a:pt x="387" y="5"/>
                    <a:pt x="393" y="3"/>
                    <a:pt x="400" y="3"/>
                  </a:cubicBezTo>
                  <a:cubicBezTo>
                    <a:pt x="405" y="3"/>
                    <a:pt x="412" y="5"/>
                    <a:pt x="416" y="10"/>
                  </a:cubicBezTo>
                  <a:lnTo>
                    <a:pt x="537" y="195"/>
                  </a:lnTo>
                  <a:lnTo>
                    <a:pt x="657" y="10"/>
                  </a:lnTo>
                  <a:cubicBezTo>
                    <a:pt x="665" y="0"/>
                    <a:pt x="681" y="0"/>
                    <a:pt x="689" y="10"/>
                  </a:cubicBezTo>
                  <a:lnTo>
                    <a:pt x="809" y="195"/>
                  </a:lnTo>
                  <a:lnTo>
                    <a:pt x="931" y="10"/>
                  </a:lnTo>
                  <a:cubicBezTo>
                    <a:pt x="938" y="0"/>
                    <a:pt x="955" y="0"/>
                    <a:pt x="963" y="10"/>
                  </a:cubicBezTo>
                  <a:lnTo>
                    <a:pt x="1099" y="218"/>
                  </a:lnTo>
                  <a:cubicBezTo>
                    <a:pt x="1105" y="226"/>
                    <a:pt x="1102" y="238"/>
                    <a:pt x="1094" y="243"/>
                  </a:cubicBezTo>
                  <a:cubicBezTo>
                    <a:pt x="1092" y="246"/>
                    <a:pt x="1087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6" name="Freeform 259">
              <a:extLst>
                <a:ext uri="{FF2B5EF4-FFF2-40B4-BE49-F238E27FC236}">
                  <a16:creationId xmlns:a16="http://schemas.microsoft.com/office/drawing/2014/main" id="{CA66B03A-3D83-0F47-9FA7-7650C61815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2907" y="890392"/>
              <a:ext cx="684876" cy="332532"/>
            </a:xfrm>
            <a:custGeom>
              <a:avLst/>
              <a:gdLst>
                <a:gd name="T0" fmla="*/ 109675 w 1372"/>
                <a:gd name="T1" fmla="*/ 29947 h 668"/>
                <a:gd name="T2" fmla="*/ 115768 w 1372"/>
                <a:gd name="T3" fmla="*/ 44703 h 668"/>
                <a:gd name="T4" fmla="*/ 124038 w 1372"/>
                <a:gd name="T5" fmla="*/ 46873 h 668"/>
                <a:gd name="T6" fmla="*/ 136659 w 1372"/>
                <a:gd name="T7" fmla="*/ 36457 h 668"/>
                <a:gd name="T8" fmla="*/ 126649 w 1372"/>
                <a:gd name="T9" fmla="*/ 19964 h 668"/>
                <a:gd name="T10" fmla="*/ 40475 w 1372"/>
                <a:gd name="T11" fmla="*/ 23003 h 668"/>
                <a:gd name="T12" fmla="*/ 36994 w 1372"/>
                <a:gd name="T13" fmla="*/ 23871 h 668"/>
                <a:gd name="T14" fmla="*/ 39170 w 1372"/>
                <a:gd name="T15" fmla="*/ 50345 h 668"/>
                <a:gd name="T16" fmla="*/ 44392 w 1372"/>
                <a:gd name="T17" fmla="*/ 52949 h 668"/>
                <a:gd name="T18" fmla="*/ 53967 w 1372"/>
                <a:gd name="T19" fmla="*/ 33853 h 668"/>
                <a:gd name="T20" fmla="*/ 47874 w 1372"/>
                <a:gd name="T21" fmla="*/ 25173 h 668"/>
                <a:gd name="T22" fmla="*/ 224138 w 1372"/>
                <a:gd name="T23" fmla="*/ 266048 h 668"/>
                <a:gd name="T24" fmla="*/ 539672 w 1372"/>
                <a:gd name="T25" fmla="*/ 269955 h 668"/>
                <a:gd name="T26" fmla="*/ 416505 w 1372"/>
                <a:gd name="T27" fmla="*/ 223081 h 668"/>
                <a:gd name="T28" fmla="*/ 154938 w 1372"/>
                <a:gd name="T29" fmla="*/ 242178 h 668"/>
                <a:gd name="T30" fmla="*/ 118815 w 1372"/>
                <a:gd name="T31" fmla="*/ 182284 h 668"/>
                <a:gd name="T32" fmla="*/ 96619 w 1372"/>
                <a:gd name="T33" fmla="*/ 132373 h 668"/>
                <a:gd name="T34" fmla="*/ 90526 w 1372"/>
                <a:gd name="T35" fmla="*/ 134109 h 668"/>
                <a:gd name="T36" fmla="*/ 75728 w 1372"/>
                <a:gd name="T37" fmla="*/ 138015 h 668"/>
                <a:gd name="T38" fmla="*/ 68765 w 1372"/>
                <a:gd name="T39" fmla="*/ 138015 h 668"/>
                <a:gd name="T40" fmla="*/ 63977 w 1372"/>
                <a:gd name="T41" fmla="*/ 145394 h 668"/>
                <a:gd name="T42" fmla="*/ 22196 w 1372"/>
                <a:gd name="T43" fmla="*/ 195305 h 668"/>
                <a:gd name="T44" fmla="*/ 84868 w 1372"/>
                <a:gd name="T45" fmla="*/ 203117 h 668"/>
                <a:gd name="T46" fmla="*/ 92702 w 1372"/>
                <a:gd name="T47" fmla="*/ 213099 h 668"/>
                <a:gd name="T48" fmla="*/ 96619 w 1372"/>
                <a:gd name="T49" fmla="*/ 260406 h 668"/>
                <a:gd name="T50" fmla="*/ 224138 w 1372"/>
                <a:gd name="T51" fmla="*/ 266048 h 668"/>
                <a:gd name="T52" fmla="*/ 322933 w 1372"/>
                <a:gd name="T53" fmla="*/ 285145 h 668"/>
                <a:gd name="T54" fmla="*/ 114463 w 1372"/>
                <a:gd name="T55" fmla="*/ 283409 h 668"/>
                <a:gd name="T56" fmla="*/ 74858 w 1372"/>
                <a:gd name="T57" fmla="*/ 219175 h 668"/>
                <a:gd name="T58" fmla="*/ 6528 w 1372"/>
                <a:gd name="T59" fmla="*/ 199645 h 668"/>
                <a:gd name="T60" fmla="*/ 32206 w 1372"/>
                <a:gd name="T61" fmla="*/ 65970 h 668"/>
                <a:gd name="T62" fmla="*/ 10880 w 1372"/>
                <a:gd name="T63" fmla="*/ 44269 h 668"/>
                <a:gd name="T64" fmla="*/ 55708 w 1372"/>
                <a:gd name="T65" fmla="*/ 10850 h 668"/>
                <a:gd name="T66" fmla="*/ 70070 w 1372"/>
                <a:gd name="T67" fmla="*/ 29079 h 668"/>
                <a:gd name="T68" fmla="*/ 77904 w 1372"/>
                <a:gd name="T69" fmla="*/ 119787 h 668"/>
                <a:gd name="T70" fmla="*/ 85738 w 1372"/>
                <a:gd name="T71" fmla="*/ 118051 h 668"/>
                <a:gd name="T72" fmla="*/ 94007 w 1372"/>
                <a:gd name="T73" fmla="*/ 26041 h 668"/>
                <a:gd name="T74" fmla="*/ 130566 w 1372"/>
                <a:gd name="T75" fmla="*/ 3906 h 668"/>
                <a:gd name="T76" fmla="*/ 131871 w 1372"/>
                <a:gd name="T77" fmla="*/ 62063 h 668"/>
                <a:gd name="T78" fmla="*/ 134483 w 1372"/>
                <a:gd name="T79" fmla="*/ 177510 h 668"/>
                <a:gd name="T80" fmla="*/ 161902 w 1372"/>
                <a:gd name="T81" fmla="*/ 227421 h 668"/>
                <a:gd name="T82" fmla="*/ 424339 w 1372"/>
                <a:gd name="T83" fmla="*/ 208325 h 668"/>
                <a:gd name="T84" fmla="*/ 590157 w 1372"/>
                <a:gd name="T85" fmla="*/ 267350 h 668"/>
                <a:gd name="T86" fmla="*/ 589287 w 1372"/>
                <a:gd name="T87" fmla="*/ 283409 h 6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72" h="668">
                  <a:moveTo>
                    <a:pt x="282" y="44"/>
                  </a:moveTo>
                  <a:lnTo>
                    <a:pt x="282" y="44"/>
                  </a:lnTo>
                  <a:cubicBezTo>
                    <a:pt x="268" y="44"/>
                    <a:pt x="255" y="55"/>
                    <a:pt x="252" y="69"/>
                  </a:cubicBezTo>
                  <a:cubicBezTo>
                    <a:pt x="249" y="81"/>
                    <a:pt x="254" y="95"/>
                    <a:pt x="266" y="103"/>
                  </a:cubicBezTo>
                  <a:cubicBezTo>
                    <a:pt x="269" y="106"/>
                    <a:pt x="272" y="110"/>
                    <a:pt x="273" y="113"/>
                  </a:cubicBezTo>
                  <a:cubicBezTo>
                    <a:pt x="277" y="111"/>
                    <a:pt x="280" y="108"/>
                    <a:pt x="285" y="108"/>
                  </a:cubicBezTo>
                  <a:cubicBezTo>
                    <a:pt x="299" y="107"/>
                    <a:pt x="310" y="98"/>
                    <a:pt x="314" y="84"/>
                  </a:cubicBezTo>
                  <a:cubicBezTo>
                    <a:pt x="315" y="76"/>
                    <a:pt x="314" y="67"/>
                    <a:pt x="310" y="60"/>
                  </a:cubicBezTo>
                  <a:cubicBezTo>
                    <a:pt x="305" y="53"/>
                    <a:pt x="299" y="48"/>
                    <a:pt x="291" y="46"/>
                  </a:cubicBezTo>
                  <a:cubicBezTo>
                    <a:pt x="289" y="46"/>
                    <a:pt x="286" y="44"/>
                    <a:pt x="282" y="44"/>
                  </a:cubicBezTo>
                  <a:close/>
                  <a:moveTo>
                    <a:pt x="93" y="53"/>
                  </a:moveTo>
                  <a:lnTo>
                    <a:pt x="93" y="53"/>
                  </a:lnTo>
                  <a:cubicBezTo>
                    <a:pt x="90" y="53"/>
                    <a:pt x="88" y="53"/>
                    <a:pt x="85" y="55"/>
                  </a:cubicBezTo>
                  <a:cubicBezTo>
                    <a:pt x="67" y="58"/>
                    <a:pt x="57" y="76"/>
                    <a:pt x="62" y="93"/>
                  </a:cubicBezTo>
                  <a:cubicBezTo>
                    <a:pt x="66" y="106"/>
                    <a:pt x="76" y="116"/>
                    <a:pt x="90" y="116"/>
                  </a:cubicBezTo>
                  <a:cubicBezTo>
                    <a:pt x="96" y="117"/>
                    <a:pt x="99" y="119"/>
                    <a:pt x="102" y="122"/>
                  </a:cubicBezTo>
                  <a:cubicBezTo>
                    <a:pt x="105" y="119"/>
                    <a:pt x="106" y="115"/>
                    <a:pt x="110" y="111"/>
                  </a:cubicBezTo>
                  <a:cubicBezTo>
                    <a:pt x="122" y="103"/>
                    <a:pt x="128" y="90"/>
                    <a:pt x="124" y="78"/>
                  </a:cubicBezTo>
                  <a:cubicBezTo>
                    <a:pt x="121" y="69"/>
                    <a:pt x="116" y="61"/>
                    <a:pt x="110" y="58"/>
                  </a:cubicBezTo>
                  <a:cubicBezTo>
                    <a:pt x="105" y="55"/>
                    <a:pt x="98" y="53"/>
                    <a:pt x="93" y="53"/>
                  </a:cubicBezTo>
                  <a:close/>
                  <a:moveTo>
                    <a:pt x="515" y="613"/>
                  </a:moveTo>
                  <a:lnTo>
                    <a:pt x="515" y="613"/>
                  </a:lnTo>
                  <a:cubicBezTo>
                    <a:pt x="604" y="613"/>
                    <a:pt x="695" y="613"/>
                    <a:pt x="746" y="618"/>
                  </a:cubicBezTo>
                  <a:cubicBezTo>
                    <a:pt x="924" y="635"/>
                    <a:pt x="1121" y="630"/>
                    <a:pt x="1240" y="622"/>
                  </a:cubicBezTo>
                  <a:cubicBezTo>
                    <a:pt x="1153" y="597"/>
                    <a:pt x="1034" y="557"/>
                    <a:pt x="957" y="514"/>
                  </a:cubicBezTo>
                  <a:cubicBezTo>
                    <a:pt x="758" y="400"/>
                    <a:pt x="525" y="501"/>
                    <a:pt x="434" y="549"/>
                  </a:cubicBezTo>
                  <a:cubicBezTo>
                    <a:pt x="406" y="563"/>
                    <a:pt x="379" y="567"/>
                    <a:pt x="356" y="558"/>
                  </a:cubicBezTo>
                  <a:cubicBezTo>
                    <a:pt x="312" y="540"/>
                    <a:pt x="292" y="479"/>
                    <a:pt x="273" y="420"/>
                  </a:cubicBezTo>
                  <a:cubicBezTo>
                    <a:pt x="260" y="381"/>
                    <a:pt x="246" y="338"/>
                    <a:pt x="227" y="319"/>
                  </a:cubicBezTo>
                  <a:cubicBezTo>
                    <a:pt x="223" y="315"/>
                    <a:pt x="222" y="310"/>
                    <a:pt x="222" y="305"/>
                  </a:cubicBezTo>
                  <a:cubicBezTo>
                    <a:pt x="218" y="309"/>
                    <a:pt x="213" y="309"/>
                    <a:pt x="208" y="309"/>
                  </a:cubicBezTo>
                  <a:cubicBezTo>
                    <a:pt x="206" y="309"/>
                    <a:pt x="202" y="309"/>
                    <a:pt x="199" y="309"/>
                  </a:cubicBezTo>
                  <a:cubicBezTo>
                    <a:pt x="191" y="310"/>
                    <a:pt x="184" y="314"/>
                    <a:pt x="174" y="318"/>
                  </a:cubicBezTo>
                  <a:cubicBezTo>
                    <a:pt x="168" y="320"/>
                    <a:pt x="162" y="320"/>
                    <a:pt x="158" y="318"/>
                  </a:cubicBezTo>
                  <a:cubicBezTo>
                    <a:pt x="157" y="318"/>
                    <a:pt x="156" y="318"/>
                    <a:pt x="154" y="317"/>
                  </a:cubicBezTo>
                  <a:cubicBezTo>
                    <a:pt x="156" y="323"/>
                    <a:pt x="152" y="331"/>
                    <a:pt x="147" y="335"/>
                  </a:cubicBezTo>
                  <a:cubicBezTo>
                    <a:pt x="85" y="374"/>
                    <a:pt x="44" y="429"/>
                    <a:pt x="51" y="450"/>
                  </a:cubicBezTo>
                  <a:cubicBezTo>
                    <a:pt x="53" y="460"/>
                    <a:pt x="75" y="465"/>
                    <a:pt x="107" y="465"/>
                  </a:cubicBezTo>
                  <a:lnTo>
                    <a:pt x="195" y="468"/>
                  </a:lnTo>
                  <a:cubicBezTo>
                    <a:pt x="200" y="468"/>
                    <a:pt x="206" y="470"/>
                    <a:pt x="209" y="475"/>
                  </a:cubicBezTo>
                  <a:cubicBezTo>
                    <a:pt x="213" y="479"/>
                    <a:pt x="214" y="485"/>
                    <a:pt x="213" y="491"/>
                  </a:cubicBezTo>
                  <a:cubicBezTo>
                    <a:pt x="202" y="539"/>
                    <a:pt x="206" y="580"/>
                    <a:pt x="222" y="600"/>
                  </a:cubicBezTo>
                  <a:cubicBezTo>
                    <a:pt x="231" y="611"/>
                    <a:pt x="244" y="615"/>
                    <a:pt x="262" y="615"/>
                  </a:cubicBezTo>
                  <a:cubicBezTo>
                    <a:pt x="269" y="615"/>
                    <a:pt x="392" y="613"/>
                    <a:pt x="515" y="613"/>
                  </a:cubicBezTo>
                  <a:close/>
                  <a:moveTo>
                    <a:pt x="1006" y="667"/>
                  </a:moveTo>
                  <a:lnTo>
                    <a:pt x="1006" y="667"/>
                  </a:lnTo>
                  <a:cubicBezTo>
                    <a:pt x="921" y="667"/>
                    <a:pt x="831" y="664"/>
                    <a:pt x="742" y="657"/>
                  </a:cubicBezTo>
                  <a:cubicBezTo>
                    <a:pt x="622" y="645"/>
                    <a:pt x="266" y="653"/>
                    <a:pt x="263" y="653"/>
                  </a:cubicBezTo>
                  <a:cubicBezTo>
                    <a:pt x="225" y="654"/>
                    <a:pt x="204" y="638"/>
                    <a:pt x="193" y="623"/>
                  </a:cubicBezTo>
                  <a:cubicBezTo>
                    <a:pt x="166" y="592"/>
                    <a:pt x="167" y="542"/>
                    <a:pt x="172" y="505"/>
                  </a:cubicBezTo>
                  <a:lnTo>
                    <a:pt x="107" y="503"/>
                  </a:lnTo>
                  <a:cubicBezTo>
                    <a:pt x="55" y="503"/>
                    <a:pt x="24" y="489"/>
                    <a:pt x="15" y="460"/>
                  </a:cubicBezTo>
                  <a:cubicBezTo>
                    <a:pt x="0" y="411"/>
                    <a:pt x="64" y="347"/>
                    <a:pt x="115" y="310"/>
                  </a:cubicBezTo>
                  <a:lnTo>
                    <a:pt x="74" y="152"/>
                  </a:lnTo>
                  <a:cubicBezTo>
                    <a:pt x="51" y="145"/>
                    <a:pt x="32" y="126"/>
                    <a:pt x="25" y="102"/>
                  </a:cubicBezTo>
                  <a:cubicBezTo>
                    <a:pt x="16" y="65"/>
                    <a:pt x="38" y="26"/>
                    <a:pt x="75" y="19"/>
                  </a:cubicBezTo>
                  <a:cubicBezTo>
                    <a:pt x="93" y="14"/>
                    <a:pt x="112" y="16"/>
                    <a:pt x="128" y="25"/>
                  </a:cubicBezTo>
                  <a:cubicBezTo>
                    <a:pt x="144" y="34"/>
                    <a:pt x="154" y="49"/>
                    <a:pt x="161" y="67"/>
                  </a:cubicBezTo>
                  <a:cubicBezTo>
                    <a:pt x="166" y="92"/>
                    <a:pt x="159" y="117"/>
                    <a:pt x="142" y="135"/>
                  </a:cubicBezTo>
                  <a:lnTo>
                    <a:pt x="179" y="276"/>
                  </a:lnTo>
                  <a:cubicBezTo>
                    <a:pt x="183" y="274"/>
                    <a:pt x="188" y="273"/>
                    <a:pt x="191" y="272"/>
                  </a:cubicBezTo>
                  <a:cubicBezTo>
                    <a:pt x="193" y="272"/>
                    <a:pt x="195" y="272"/>
                    <a:pt x="197" y="272"/>
                  </a:cubicBezTo>
                  <a:lnTo>
                    <a:pt x="234" y="125"/>
                  </a:lnTo>
                  <a:cubicBezTo>
                    <a:pt x="217" y="108"/>
                    <a:pt x="209" y="84"/>
                    <a:pt x="216" y="60"/>
                  </a:cubicBezTo>
                  <a:cubicBezTo>
                    <a:pt x="225" y="21"/>
                    <a:pt x="263" y="0"/>
                    <a:pt x="300" y="9"/>
                  </a:cubicBezTo>
                  <a:cubicBezTo>
                    <a:pt x="337" y="19"/>
                    <a:pt x="359" y="57"/>
                    <a:pt x="350" y="94"/>
                  </a:cubicBezTo>
                  <a:cubicBezTo>
                    <a:pt x="344" y="119"/>
                    <a:pt x="326" y="136"/>
                    <a:pt x="303" y="143"/>
                  </a:cubicBezTo>
                  <a:lnTo>
                    <a:pt x="260" y="300"/>
                  </a:lnTo>
                  <a:cubicBezTo>
                    <a:pt x="282" y="327"/>
                    <a:pt x="295" y="367"/>
                    <a:pt x="309" y="409"/>
                  </a:cubicBezTo>
                  <a:cubicBezTo>
                    <a:pt x="324" y="456"/>
                    <a:pt x="342" y="512"/>
                    <a:pt x="372" y="524"/>
                  </a:cubicBezTo>
                  <a:cubicBezTo>
                    <a:pt x="383" y="528"/>
                    <a:pt x="397" y="525"/>
                    <a:pt x="416" y="516"/>
                  </a:cubicBezTo>
                  <a:cubicBezTo>
                    <a:pt x="514" y="464"/>
                    <a:pt x="760" y="358"/>
                    <a:pt x="975" y="480"/>
                  </a:cubicBezTo>
                  <a:cubicBezTo>
                    <a:pt x="1102" y="553"/>
                    <a:pt x="1354" y="615"/>
                    <a:pt x="1356" y="616"/>
                  </a:cubicBezTo>
                  <a:cubicBezTo>
                    <a:pt x="1365" y="618"/>
                    <a:pt x="1371" y="626"/>
                    <a:pt x="1370" y="635"/>
                  </a:cubicBezTo>
                  <a:cubicBezTo>
                    <a:pt x="1370" y="645"/>
                    <a:pt x="1362" y="652"/>
                    <a:pt x="1354" y="653"/>
                  </a:cubicBezTo>
                  <a:cubicBezTo>
                    <a:pt x="1351" y="653"/>
                    <a:pt x="1195" y="667"/>
                    <a:pt x="1006" y="6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7" name="Freeform 588">
              <a:extLst>
                <a:ext uri="{FF2B5EF4-FFF2-40B4-BE49-F238E27FC236}">
                  <a16:creationId xmlns:a16="http://schemas.microsoft.com/office/drawing/2014/main" id="{C059D658-35D6-B54B-AF6D-0C4A3031F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5397" y="20521"/>
              <a:ext cx="504666" cy="569871"/>
            </a:xfrm>
            <a:custGeom>
              <a:avLst/>
              <a:gdLst>
                <a:gd name="T0" fmla="*/ 223084 w 363804"/>
                <a:gd name="T1" fmla="*/ 382046 h 410802"/>
                <a:gd name="T2" fmla="*/ 223930 w 363804"/>
                <a:gd name="T3" fmla="*/ 385552 h 410802"/>
                <a:gd name="T4" fmla="*/ 169369 w 363804"/>
                <a:gd name="T5" fmla="*/ 480000 h 410802"/>
                <a:gd name="T6" fmla="*/ 239090 w 363804"/>
                <a:gd name="T7" fmla="*/ 480000 h 410802"/>
                <a:gd name="T8" fmla="*/ 291138 w 363804"/>
                <a:gd name="T9" fmla="*/ 390526 h 410802"/>
                <a:gd name="T10" fmla="*/ 119298 w 363804"/>
                <a:gd name="T11" fmla="*/ 16113 h 410802"/>
                <a:gd name="T12" fmla="*/ 60084 w 363804"/>
                <a:gd name="T13" fmla="*/ 75343 h 410802"/>
                <a:gd name="T14" fmla="*/ 60955 w 363804"/>
                <a:gd name="T15" fmla="*/ 85795 h 410802"/>
                <a:gd name="T16" fmla="*/ 55730 w 363804"/>
                <a:gd name="T17" fmla="*/ 94941 h 410802"/>
                <a:gd name="T18" fmla="*/ 31348 w 363804"/>
                <a:gd name="T19" fmla="*/ 104086 h 410802"/>
                <a:gd name="T20" fmla="*/ 84901 w 363804"/>
                <a:gd name="T21" fmla="*/ 124990 h 410802"/>
                <a:gd name="T22" fmla="*/ 87513 w 363804"/>
                <a:gd name="T23" fmla="*/ 125861 h 410802"/>
                <a:gd name="T24" fmla="*/ 92738 w 363804"/>
                <a:gd name="T25" fmla="*/ 128910 h 410802"/>
                <a:gd name="T26" fmla="*/ 97092 w 363804"/>
                <a:gd name="T27" fmla="*/ 138927 h 410802"/>
                <a:gd name="T28" fmla="*/ 153258 w 363804"/>
                <a:gd name="T29" fmla="*/ 334034 h 410802"/>
                <a:gd name="T30" fmla="*/ 414927 w 363804"/>
                <a:gd name="T31" fmla="*/ 342744 h 410802"/>
                <a:gd name="T32" fmla="*/ 328719 w 363804"/>
                <a:gd name="T33" fmla="*/ 205995 h 410802"/>
                <a:gd name="T34" fmla="*/ 173286 w 363804"/>
                <a:gd name="T35" fmla="*/ 119329 h 410802"/>
                <a:gd name="T36" fmla="*/ 168932 w 363804"/>
                <a:gd name="T37" fmla="*/ 114103 h 410802"/>
                <a:gd name="T38" fmla="*/ 169367 w 363804"/>
                <a:gd name="T39" fmla="*/ 107134 h 410802"/>
                <a:gd name="T40" fmla="*/ 178074 w 363804"/>
                <a:gd name="T41" fmla="*/ 75343 h 410802"/>
                <a:gd name="T42" fmla="*/ 119298 w 363804"/>
                <a:gd name="T43" fmla="*/ 16113 h 410802"/>
                <a:gd name="T44" fmla="*/ 119298 w 363804"/>
                <a:gd name="T45" fmla="*/ 0 h 410802"/>
                <a:gd name="T46" fmla="*/ 195055 w 363804"/>
                <a:gd name="T47" fmla="*/ 75343 h 410802"/>
                <a:gd name="T48" fmla="*/ 187653 w 363804"/>
                <a:gd name="T49" fmla="*/ 107134 h 410802"/>
                <a:gd name="T50" fmla="*/ 337863 w 363804"/>
                <a:gd name="T51" fmla="*/ 192930 h 410802"/>
                <a:gd name="T52" fmla="*/ 428859 w 363804"/>
                <a:gd name="T53" fmla="*/ 351889 h 410802"/>
                <a:gd name="T54" fmla="*/ 379225 w 363804"/>
                <a:gd name="T55" fmla="*/ 379980 h 410802"/>
                <a:gd name="T56" fmla="*/ 307167 w 363804"/>
                <a:gd name="T57" fmla="*/ 389553 h 410802"/>
                <a:gd name="T58" fmla="*/ 308437 w 363804"/>
                <a:gd name="T59" fmla="*/ 393707 h 410802"/>
                <a:gd name="T60" fmla="*/ 252796 w 363804"/>
                <a:gd name="T61" fmla="*/ 489060 h 410802"/>
                <a:gd name="T62" fmla="*/ 253003 w 363804"/>
                <a:gd name="T63" fmla="*/ 489306 h 410802"/>
                <a:gd name="T64" fmla="*/ 252210 w 363804"/>
                <a:gd name="T65" fmla="*/ 490065 h 410802"/>
                <a:gd name="T66" fmla="*/ 250294 w 363804"/>
                <a:gd name="T67" fmla="*/ 493347 h 410802"/>
                <a:gd name="T68" fmla="*/ 247107 w 363804"/>
                <a:gd name="T69" fmla="*/ 494952 h 410802"/>
                <a:gd name="T70" fmla="*/ 245139 w 363804"/>
                <a:gd name="T71" fmla="*/ 496838 h 410802"/>
                <a:gd name="T72" fmla="*/ 243364 w 363804"/>
                <a:gd name="T73" fmla="*/ 496838 h 410802"/>
                <a:gd name="T74" fmla="*/ 243352 w 363804"/>
                <a:gd name="T75" fmla="*/ 496844 h 410802"/>
                <a:gd name="T76" fmla="*/ 243322 w 363804"/>
                <a:gd name="T77" fmla="*/ 496838 h 410802"/>
                <a:gd name="T78" fmla="*/ 42424 w 363804"/>
                <a:gd name="T79" fmla="*/ 496838 h 410802"/>
                <a:gd name="T80" fmla="*/ 34560 w 363804"/>
                <a:gd name="T81" fmla="*/ 489306 h 410802"/>
                <a:gd name="T82" fmla="*/ 42424 w 363804"/>
                <a:gd name="T83" fmla="*/ 480000 h 410802"/>
                <a:gd name="T84" fmla="*/ 149714 w 363804"/>
                <a:gd name="T85" fmla="*/ 480000 h 410802"/>
                <a:gd name="T86" fmla="*/ 209549 w 363804"/>
                <a:gd name="T87" fmla="*/ 378316 h 410802"/>
                <a:gd name="T88" fmla="*/ 143243 w 363804"/>
                <a:gd name="T89" fmla="*/ 347971 h 410802"/>
                <a:gd name="T90" fmla="*/ 79242 w 363804"/>
                <a:gd name="T91" fmla="*/ 140669 h 410802"/>
                <a:gd name="T92" fmla="*/ 5660 w 363804"/>
                <a:gd name="T93" fmla="*/ 111925 h 410802"/>
                <a:gd name="T94" fmla="*/ 0 w 363804"/>
                <a:gd name="T95" fmla="*/ 104086 h 410802"/>
                <a:gd name="T96" fmla="*/ 5660 w 363804"/>
                <a:gd name="T97" fmla="*/ 97118 h 410802"/>
                <a:gd name="T98" fmla="*/ 43539 w 363804"/>
                <a:gd name="T99" fmla="*/ 81875 h 410802"/>
                <a:gd name="T100" fmla="*/ 43539 w 363804"/>
                <a:gd name="T101" fmla="*/ 75343 h 410802"/>
                <a:gd name="T102" fmla="*/ 119298 w 363804"/>
                <a:gd name="T103" fmla="*/ 0 h 410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3804" h="410802">
                  <a:moveTo>
                    <a:pt x="184451" y="315884"/>
                  </a:moveTo>
                  <a:lnTo>
                    <a:pt x="185151" y="318783"/>
                  </a:lnTo>
                  <a:lnTo>
                    <a:pt x="140038" y="396875"/>
                  </a:lnTo>
                  <a:lnTo>
                    <a:pt x="197685" y="396875"/>
                  </a:lnTo>
                  <a:lnTo>
                    <a:pt x="240720" y="322896"/>
                  </a:lnTo>
                  <a:lnTo>
                    <a:pt x="184451" y="315884"/>
                  </a:lnTo>
                  <a:close/>
                  <a:moveTo>
                    <a:pt x="98638" y="13323"/>
                  </a:moveTo>
                  <a:cubicBezTo>
                    <a:pt x="71278" y="13323"/>
                    <a:pt x="49679" y="35649"/>
                    <a:pt x="49679" y="62295"/>
                  </a:cubicBezTo>
                  <a:cubicBezTo>
                    <a:pt x="49679" y="65176"/>
                    <a:pt x="49679" y="68417"/>
                    <a:pt x="50399" y="70937"/>
                  </a:cubicBezTo>
                  <a:cubicBezTo>
                    <a:pt x="50759" y="74178"/>
                    <a:pt x="48959" y="77419"/>
                    <a:pt x="46079" y="78499"/>
                  </a:cubicBezTo>
                  <a:lnTo>
                    <a:pt x="25919" y="86061"/>
                  </a:lnTo>
                  <a:lnTo>
                    <a:pt x="70198" y="103345"/>
                  </a:lnTo>
                  <a:cubicBezTo>
                    <a:pt x="70558" y="103345"/>
                    <a:pt x="71998" y="103705"/>
                    <a:pt x="72358" y="104065"/>
                  </a:cubicBezTo>
                  <a:cubicBezTo>
                    <a:pt x="74158" y="104785"/>
                    <a:pt x="75238" y="105505"/>
                    <a:pt x="76678" y="106586"/>
                  </a:cubicBezTo>
                  <a:cubicBezTo>
                    <a:pt x="79918" y="108026"/>
                    <a:pt x="80998" y="111627"/>
                    <a:pt x="80278" y="114868"/>
                  </a:cubicBezTo>
                  <a:cubicBezTo>
                    <a:pt x="66959" y="154477"/>
                    <a:pt x="67319" y="233697"/>
                    <a:pt x="126717" y="276187"/>
                  </a:cubicBezTo>
                  <a:cubicBezTo>
                    <a:pt x="199435" y="329840"/>
                    <a:pt x="323992" y="309675"/>
                    <a:pt x="343071" y="283389"/>
                  </a:cubicBezTo>
                  <a:cubicBezTo>
                    <a:pt x="355311" y="266104"/>
                    <a:pt x="361431" y="236217"/>
                    <a:pt x="271793" y="170321"/>
                  </a:cubicBezTo>
                  <a:cubicBezTo>
                    <a:pt x="227154" y="138273"/>
                    <a:pt x="179276" y="111267"/>
                    <a:pt x="143277" y="98664"/>
                  </a:cubicBezTo>
                  <a:cubicBezTo>
                    <a:pt x="141477" y="97584"/>
                    <a:pt x="140037" y="96503"/>
                    <a:pt x="139677" y="94343"/>
                  </a:cubicBezTo>
                  <a:cubicBezTo>
                    <a:pt x="138597" y="92542"/>
                    <a:pt x="138957" y="90382"/>
                    <a:pt x="140037" y="88581"/>
                  </a:cubicBezTo>
                  <a:cubicBezTo>
                    <a:pt x="145076" y="80659"/>
                    <a:pt x="147236" y="71657"/>
                    <a:pt x="147236" y="62295"/>
                  </a:cubicBezTo>
                  <a:cubicBezTo>
                    <a:pt x="147236" y="35649"/>
                    <a:pt x="125637" y="13323"/>
                    <a:pt x="98638" y="13323"/>
                  </a:cubicBezTo>
                  <a:close/>
                  <a:moveTo>
                    <a:pt x="98638" y="0"/>
                  </a:moveTo>
                  <a:cubicBezTo>
                    <a:pt x="133197" y="0"/>
                    <a:pt x="161276" y="28087"/>
                    <a:pt x="161276" y="62295"/>
                  </a:cubicBezTo>
                  <a:cubicBezTo>
                    <a:pt x="161276" y="71657"/>
                    <a:pt x="158756" y="80659"/>
                    <a:pt x="155156" y="88581"/>
                  </a:cubicBezTo>
                  <a:cubicBezTo>
                    <a:pt x="191155" y="102265"/>
                    <a:pt x="237234" y="128551"/>
                    <a:pt x="279353" y="159519"/>
                  </a:cubicBezTo>
                  <a:cubicBezTo>
                    <a:pt x="327232" y="194807"/>
                    <a:pt x="386990" y="245940"/>
                    <a:pt x="354591" y="290950"/>
                  </a:cubicBezTo>
                  <a:cubicBezTo>
                    <a:pt x="347931" y="300313"/>
                    <a:pt x="333082" y="308415"/>
                    <a:pt x="313552" y="314176"/>
                  </a:cubicBezTo>
                  <a:lnTo>
                    <a:pt x="253973" y="322091"/>
                  </a:lnTo>
                  <a:lnTo>
                    <a:pt x="255023" y="325526"/>
                  </a:lnTo>
                  <a:lnTo>
                    <a:pt x="209018" y="404366"/>
                  </a:lnTo>
                  <a:lnTo>
                    <a:pt x="209189" y="404569"/>
                  </a:lnTo>
                  <a:lnTo>
                    <a:pt x="208533" y="405197"/>
                  </a:lnTo>
                  <a:lnTo>
                    <a:pt x="206949" y="407911"/>
                  </a:lnTo>
                  <a:lnTo>
                    <a:pt x="204314" y="409238"/>
                  </a:lnTo>
                  <a:lnTo>
                    <a:pt x="202687" y="410797"/>
                  </a:lnTo>
                  <a:lnTo>
                    <a:pt x="201219" y="410797"/>
                  </a:lnTo>
                  <a:lnTo>
                    <a:pt x="201209" y="410802"/>
                  </a:lnTo>
                  <a:lnTo>
                    <a:pt x="201184" y="410797"/>
                  </a:lnTo>
                  <a:lnTo>
                    <a:pt x="35077" y="410797"/>
                  </a:lnTo>
                  <a:cubicBezTo>
                    <a:pt x="31826" y="410797"/>
                    <a:pt x="28575" y="407866"/>
                    <a:pt x="28575" y="404569"/>
                  </a:cubicBezTo>
                  <a:cubicBezTo>
                    <a:pt x="28575" y="400172"/>
                    <a:pt x="31826" y="396875"/>
                    <a:pt x="35077" y="396875"/>
                  </a:cubicBezTo>
                  <a:lnTo>
                    <a:pt x="123787" y="396875"/>
                  </a:lnTo>
                  <a:lnTo>
                    <a:pt x="173260" y="312800"/>
                  </a:lnTo>
                  <a:lnTo>
                    <a:pt x="118437" y="287710"/>
                  </a:lnTo>
                  <a:cubicBezTo>
                    <a:pt x="56159" y="242339"/>
                    <a:pt x="52919" y="160959"/>
                    <a:pt x="65519" y="116308"/>
                  </a:cubicBezTo>
                  <a:lnTo>
                    <a:pt x="4680" y="92542"/>
                  </a:lnTo>
                  <a:cubicBezTo>
                    <a:pt x="1800" y="91822"/>
                    <a:pt x="0" y="88941"/>
                    <a:pt x="0" y="86061"/>
                  </a:cubicBezTo>
                  <a:cubicBezTo>
                    <a:pt x="0" y="83540"/>
                    <a:pt x="1800" y="80659"/>
                    <a:pt x="4680" y="80299"/>
                  </a:cubicBezTo>
                  <a:lnTo>
                    <a:pt x="35999" y="67696"/>
                  </a:lnTo>
                  <a:cubicBezTo>
                    <a:pt x="35999" y="65896"/>
                    <a:pt x="35999" y="64456"/>
                    <a:pt x="35999" y="62295"/>
                  </a:cubicBezTo>
                  <a:cubicBezTo>
                    <a:pt x="35999" y="28087"/>
                    <a:pt x="64079" y="0"/>
                    <a:pt x="986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8" name="Freeform 590">
              <a:extLst>
                <a:ext uri="{FF2B5EF4-FFF2-40B4-BE49-F238E27FC236}">
                  <a16:creationId xmlns:a16="http://schemas.microsoft.com/office/drawing/2014/main" id="{B548F21A-7EDF-9843-9480-FE42BC596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944" y="1954057"/>
              <a:ext cx="652126" cy="770274"/>
            </a:xfrm>
            <a:custGeom>
              <a:avLst/>
              <a:gdLst/>
              <a:ahLst/>
              <a:cxnLst/>
              <a:rect l="0" t="0" r="r" b="b"/>
              <a:pathLst>
                <a:path w="470104" h="555266">
                  <a:moveTo>
                    <a:pt x="295277" y="274278"/>
                  </a:moveTo>
                  <a:lnTo>
                    <a:pt x="295778" y="274753"/>
                  </a:lnTo>
                  <a:lnTo>
                    <a:pt x="295778" y="293430"/>
                  </a:lnTo>
                  <a:cubicBezTo>
                    <a:pt x="295778" y="294867"/>
                    <a:pt x="295059" y="297022"/>
                    <a:pt x="293622" y="298099"/>
                  </a:cubicBezTo>
                  <a:cubicBezTo>
                    <a:pt x="292184" y="299536"/>
                    <a:pt x="290746" y="299895"/>
                    <a:pt x="288949" y="299895"/>
                  </a:cubicBezTo>
                  <a:lnTo>
                    <a:pt x="184713" y="299895"/>
                  </a:lnTo>
                  <a:cubicBezTo>
                    <a:pt x="180400" y="299895"/>
                    <a:pt x="177525" y="303487"/>
                    <a:pt x="177525" y="307797"/>
                  </a:cubicBezTo>
                  <a:lnTo>
                    <a:pt x="177525" y="309593"/>
                  </a:lnTo>
                  <a:cubicBezTo>
                    <a:pt x="177525" y="313544"/>
                    <a:pt x="180400" y="316776"/>
                    <a:pt x="184713" y="316776"/>
                  </a:cubicBezTo>
                  <a:lnTo>
                    <a:pt x="288949" y="316776"/>
                  </a:lnTo>
                  <a:cubicBezTo>
                    <a:pt x="292543" y="316776"/>
                    <a:pt x="295778" y="319650"/>
                    <a:pt x="295778" y="323600"/>
                  </a:cubicBezTo>
                  <a:lnTo>
                    <a:pt x="295778" y="344792"/>
                  </a:lnTo>
                  <a:cubicBezTo>
                    <a:pt x="295778" y="346228"/>
                    <a:pt x="295059" y="348024"/>
                    <a:pt x="293622" y="349461"/>
                  </a:cubicBezTo>
                  <a:cubicBezTo>
                    <a:pt x="292184" y="350898"/>
                    <a:pt x="290746" y="351257"/>
                    <a:pt x="288949" y="351257"/>
                  </a:cubicBezTo>
                  <a:lnTo>
                    <a:pt x="166382" y="351257"/>
                  </a:lnTo>
                  <a:cubicBezTo>
                    <a:pt x="162069" y="351257"/>
                    <a:pt x="158834" y="354848"/>
                    <a:pt x="158834" y="359158"/>
                  </a:cubicBezTo>
                  <a:lnTo>
                    <a:pt x="158834" y="360954"/>
                  </a:lnTo>
                  <a:cubicBezTo>
                    <a:pt x="158834" y="364546"/>
                    <a:pt x="162069" y="368138"/>
                    <a:pt x="166382" y="368138"/>
                  </a:cubicBezTo>
                  <a:lnTo>
                    <a:pt x="288949" y="368138"/>
                  </a:lnTo>
                  <a:cubicBezTo>
                    <a:pt x="292543" y="368138"/>
                    <a:pt x="295778" y="371370"/>
                    <a:pt x="295778" y="375321"/>
                  </a:cubicBezTo>
                  <a:lnTo>
                    <a:pt x="295778" y="441409"/>
                  </a:lnTo>
                  <a:cubicBezTo>
                    <a:pt x="295778" y="443923"/>
                    <a:pt x="293981" y="446796"/>
                    <a:pt x="291465" y="447874"/>
                  </a:cubicBezTo>
                  <a:lnTo>
                    <a:pt x="143019" y="501390"/>
                  </a:lnTo>
                  <a:cubicBezTo>
                    <a:pt x="133674" y="504623"/>
                    <a:pt x="127563" y="512165"/>
                    <a:pt x="126485" y="521145"/>
                  </a:cubicBezTo>
                  <a:lnTo>
                    <a:pt x="123250" y="541258"/>
                  </a:lnTo>
                  <a:lnTo>
                    <a:pt x="374135" y="541258"/>
                  </a:lnTo>
                  <a:cubicBezTo>
                    <a:pt x="374854" y="540899"/>
                    <a:pt x="375932" y="540540"/>
                    <a:pt x="376651" y="540540"/>
                  </a:cubicBezTo>
                  <a:cubicBezTo>
                    <a:pt x="393185" y="541258"/>
                    <a:pt x="432363" y="541977"/>
                    <a:pt x="443506" y="541258"/>
                  </a:cubicBezTo>
                  <a:cubicBezTo>
                    <a:pt x="444225" y="541258"/>
                    <a:pt x="446022" y="541258"/>
                    <a:pt x="447459" y="541258"/>
                  </a:cubicBezTo>
                  <a:cubicBezTo>
                    <a:pt x="449257" y="541258"/>
                    <a:pt x="453929" y="541258"/>
                    <a:pt x="456445" y="540899"/>
                  </a:cubicBezTo>
                  <a:cubicBezTo>
                    <a:pt x="455726" y="532279"/>
                    <a:pt x="450694" y="531201"/>
                    <a:pt x="440271" y="530842"/>
                  </a:cubicBezTo>
                  <a:cubicBezTo>
                    <a:pt x="436676" y="530842"/>
                    <a:pt x="433801" y="530842"/>
                    <a:pt x="430925" y="529765"/>
                  </a:cubicBezTo>
                  <a:cubicBezTo>
                    <a:pt x="422299" y="527251"/>
                    <a:pt x="415470" y="521504"/>
                    <a:pt x="409000" y="516475"/>
                  </a:cubicBezTo>
                  <a:lnTo>
                    <a:pt x="407203" y="515398"/>
                  </a:lnTo>
                  <a:cubicBezTo>
                    <a:pt x="401092" y="510729"/>
                    <a:pt x="394623" y="505700"/>
                    <a:pt x="387434" y="504264"/>
                  </a:cubicBezTo>
                  <a:cubicBezTo>
                    <a:pt x="384559" y="503904"/>
                    <a:pt x="381683" y="504264"/>
                    <a:pt x="379167" y="504982"/>
                  </a:cubicBezTo>
                  <a:cubicBezTo>
                    <a:pt x="376651" y="506060"/>
                    <a:pt x="374494" y="505700"/>
                    <a:pt x="373057" y="504264"/>
                  </a:cubicBezTo>
                  <a:cubicBezTo>
                    <a:pt x="370900" y="502827"/>
                    <a:pt x="369822" y="501031"/>
                    <a:pt x="369822" y="498876"/>
                  </a:cubicBezTo>
                  <a:lnTo>
                    <a:pt x="369822" y="274753"/>
                  </a:lnTo>
                  <a:lnTo>
                    <a:pt x="370324" y="274278"/>
                  </a:lnTo>
                  <a:lnTo>
                    <a:pt x="295277" y="274278"/>
                  </a:lnTo>
                  <a:close/>
                  <a:moveTo>
                    <a:pt x="77245" y="103188"/>
                  </a:moveTo>
                  <a:cubicBezTo>
                    <a:pt x="80117" y="103188"/>
                    <a:pt x="82271" y="104627"/>
                    <a:pt x="83349" y="107866"/>
                  </a:cubicBezTo>
                  <a:lnTo>
                    <a:pt x="159105" y="327704"/>
                  </a:lnTo>
                  <a:cubicBezTo>
                    <a:pt x="160541" y="331302"/>
                    <a:pt x="158746" y="335620"/>
                    <a:pt x="155515" y="336339"/>
                  </a:cubicBezTo>
                  <a:cubicBezTo>
                    <a:pt x="151924" y="337778"/>
                    <a:pt x="148334" y="335979"/>
                    <a:pt x="146898" y="332381"/>
                  </a:cubicBezTo>
                  <a:lnTo>
                    <a:pt x="77245" y="131253"/>
                  </a:lnTo>
                  <a:lnTo>
                    <a:pt x="13337" y="332381"/>
                  </a:lnTo>
                  <a:cubicBezTo>
                    <a:pt x="12260" y="335620"/>
                    <a:pt x="9746" y="337059"/>
                    <a:pt x="6874" y="337059"/>
                  </a:cubicBezTo>
                  <a:cubicBezTo>
                    <a:pt x="6515" y="337059"/>
                    <a:pt x="5438" y="337059"/>
                    <a:pt x="5079" y="336339"/>
                  </a:cubicBezTo>
                  <a:cubicBezTo>
                    <a:pt x="1488" y="335620"/>
                    <a:pt x="-1025" y="331662"/>
                    <a:pt x="411" y="328064"/>
                  </a:cubicBezTo>
                  <a:lnTo>
                    <a:pt x="70782" y="107866"/>
                  </a:lnTo>
                  <a:cubicBezTo>
                    <a:pt x="71500" y="104987"/>
                    <a:pt x="74014" y="103188"/>
                    <a:pt x="77245" y="103188"/>
                  </a:cubicBezTo>
                  <a:close/>
                  <a:moveTo>
                    <a:pt x="340253" y="13318"/>
                  </a:moveTo>
                  <a:cubicBezTo>
                    <a:pt x="315313" y="13318"/>
                    <a:pt x="288567" y="24836"/>
                    <a:pt x="288567" y="46433"/>
                  </a:cubicBezTo>
                  <a:lnTo>
                    <a:pt x="287483" y="66950"/>
                  </a:lnTo>
                  <a:cubicBezTo>
                    <a:pt x="287483" y="68029"/>
                    <a:pt x="287483" y="68029"/>
                    <a:pt x="287483" y="68389"/>
                  </a:cubicBezTo>
                  <a:lnTo>
                    <a:pt x="279169" y="96825"/>
                  </a:lnTo>
                  <a:lnTo>
                    <a:pt x="280615" y="96825"/>
                  </a:lnTo>
                  <a:cubicBezTo>
                    <a:pt x="283145" y="96825"/>
                    <a:pt x="285314" y="98265"/>
                    <a:pt x="286760" y="100065"/>
                  </a:cubicBezTo>
                  <a:cubicBezTo>
                    <a:pt x="287483" y="102584"/>
                    <a:pt x="288205" y="104744"/>
                    <a:pt x="286760" y="107264"/>
                  </a:cubicBezTo>
                  <a:lnTo>
                    <a:pt x="277724" y="123821"/>
                  </a:lnTo>
                  <a:lnTo>
                    <a:pt x="294711" y="150457"/>
                  </a:lnTo>
                  <a:cubicBezTo>
                    <a:pt x="295796" y="152257"/>
                    <a:pt x="295796" y="154417"/>
                    <a:pt x="295073" y="156216"/>
                  </a:cubicBezTo>
                  <a:lnTo>
                    <a:pt x="255676" y="260960"/>
                  </a:lnTo>
                  <a:lnTo>
                    <a:pt x="386517" y="260960"/>
                  </a:lnTo>
                  <a:lnTo>
                    <a:pt x="386517" y="47153"/>
                  </a:lnTo>
                  <a:cubicBezTo>
                    <a:pt x="386517" y="36714"/>
                    <a:pt x="381818" y="28076"/>
                    <a:pt x="373144" y="21957"/>
                  </a:cubicBezTo>
                  <a:cubicBezTo>
                    <a:pt x="364831" y="15837"/>
                    <a:pt x="352903" y="13318"/>
                    <a:pt x="340253" y="13318"/>
                  </a:cubicBezTo>
                  <a:close/>
                  <a:moveTo>
                    <a:pt x="340253" y="0"/>
                  </a:moveTo>
                  <a:cubicBezTo>
                    <a:pt x="355433" y="0"/>
                    <a:pt x="370252" y="3599"/>
                    <a:pt x="380373" y="10798"/>
                  </a:cubicBezTo>
                  <a:cubicBezTo>
                    <a:pt x="393384" y="19077"/>
                    <a:pt x="400252" y="32035"/>
                    <a:pt x="400252" y="47153"/>
                  </a:cubicBezTo>
                  <a:lnTo>
                    <a:pt x="400252" y="267799"/>
                  </a:lnTo>
                  <a:cubicBezTo>
                    <a:pt x="400252" y="271399"/>
                    <a:pt x="396999" y="274278"/>
                    <a:pt x="393384" y="274278"/>
                  </a:cubicBezTo>
                  <a:lnTo>
                    <a:pt x="383312" y="274278"/>
                  </a:lnTo>
                  <a:lnTo>
                    <a:pt x="383840" y="274753"/>
                  </a:lnTo>
                  <a:lnTo>
                    <a:pt x="383840" y="490615"/>
                  </a:lnTo>
                  <a:cubicBezTo>
                    <a:pt x="385996" y="490615"/>
                    <a:pt x="388153" y="490615"/>
                    <a:pt x="390669" y="490974"/>
                  </a:cubicBezTo>
                  <a:cubicBezTo>
                    <a:pt x="400374" y="493129"/>
                    <a:pt x="408641" y="498876"/>
                    <a:pt x="415470" y="504623"/>
                  </a:cubicBezTo>
                  <a:lnTo>
                    <a:pt x="417267" y="506060"/>
                  </a:lnTo>
                  <a:cubicBezTo>
                    <a:pt x="423018" y="510729"/>
                    <a:pt x="429128" y="515398"/>
                    <a:pt x="435598" y="517194"/>
                  </a:cubicBezTo>
                  <a:cubicBezTo>
                    <a:pt x="435958" y="517553"/>
                    <a:pt x="438833" y="517553"/>
                    <a:pt x="440271" y="517553"/>
                  </a:cubicBezTo>
                  <a:cubicBezTo>
                    <a:pt x="449257" y="517912"/>
                    <a:pt x="470104" y="518630"/>
                    <a:pt x="470104" y="543413"/>
                  </a:cubicBezTo>
                  <a:cubicBezTo>
                    <a:pt x="470104" y="554548"/>
                    <a:pt x="455367" y="555266"/>
                    <a:pt x="447459" y="555266"/>
                  </a:cubicBezTo>
                  <a:cubicBezTo>
                    <a:pt x="446022" y="555266"/>
                    <a:pt x="445303" y="555266"/>
                    <a:pt x="444225" y="555266"/>
                  </a:cubicBezTo>
                  <a:cubicBezTo>
                    <a:pt x="441709" y="555266"/>
                    <a:pt x="437036" y="555266"/>
                    <a:pt x="431285" y="555266"/>
                  </a:cubicBezTo>
                  <a:cubicBezTo>
                    <a:pt x="416908" y="555266"/>
                    <a:pt x="394623" y="554548"/>
                    <a:pt x="379526" y="554188"/>
                  </a:cubicBezTo>
                  <a:cubicBezTo>
                    <a:pt x="378448" y="554548"/>
                    <a:pt x="377729" y="555266"/>
                    <a:pt x="376651" y="555266"/>
                  </a:cubicBezTo>
                  <a:lnTo>
                    <a:pt x="115342" y="555266"/>
                  </a:lnTo>
                  <a:cubicBezTo>
                    <a:pt x="113545" y="555266"/>
                    <a:pt x="111748" y="554188"/>
                    <a:pt x="110310" y="552393"/>
                  </a:cubicBezTo>
                  <a:cubicBezTo>
                    <a:pt x="108873" y="550956"/>
                    <a:pt x="108513" y="549160"/>
                    <a:pt x="108873" y="547005"/>
                  </a:cubicBezTo>
                  <a:lnTo>
                    <a:pt x="113186" y="518990"/>
                  </a:lnTo>
                  <a:cubicBezTo>
                    <a:pt x="115342" y="504982"/>
                    <a:pt x="124328" y="493489"/>
                    <a:pt x="138346" y="488460"/>
                  </a:cubicBezTo>
                  <a:lnTo>
                    <a:pt x="282479" y="436739"/>
                  </a:lnTo>
                  <a:lnTo>
                    <a:pt x="282120" y="382145"/>
                  </a:lnTo>
                  <a:lnTo>
                    <a:pt x="166382" y="382145"/>
                  </a:lnTo>
                  <a:cubicBezTo>
                    <a:pt x="154521" y="382145"/>
                    <a:pt x="145176" y="372448"/>
                    <a:pt x="145176" y="360954"/>
                  </a:cubicBezTo>
                  <a:lnTo>
                    <a:pt x="145176" y="359158"/>
                  </a:lnTo>
                  <a:cubicBezTo>
                    <a:pt x="145176" y="347306"/>
                    <a:pt x="154521" y="337967"/>
                    <a:pt x="166382" y="337967"/>
                  </a:cubicBezTo>
                  <a:lnTo>
                    <a:pt x="282120" y="337967"/>
                  </a:lnTo>
                  <a:lnTo>
                    <a:pt x="282120" y="330066"/>
                  </a:lnTo>
                  <a:lnTo>
                    <a:pt x="184713" y="330066"/>
                  </a:lnTo>
                  <a:cubicBezTo>
                    <a:pt x="173211" y="330066"/>
                    <a:pt x="163507" y="321086"/>
                    <a:pt x="163507" y="309593"/>
                  </a:cubicBezTo>
                  <a:lnTo>
                    <a:pt x="163507" y="307797"/>
                  </a:lnTo>
                  <a:cubicBezTo>
                    <a:pt x="163507" y="296303"/>
                    <a:pt x="173211" y="286606"/>
                    <a:pt x="184713" y="286606"/>
                  </a:cubicBezTo>
                  <a:lnTo>
                    <a:pt x="282120" y="286606"/>
                  </a:lnTo>
                  <a:lnTo>
                    <a:pt x="282120" y="274753"/>
                  </a:lnTo>
                  <a:lnTo>
                    <a:pt x="282622" y="274278"/>
                  </a:lnTo>
                  <a:lnTo>
                    <a:pt x="245556" y="274278"/>
                  </a:lnTo>
                  <a:cubicBezTo>
                    <a:pt x="243748" y="274278"/>
                    <a:pt x="241218" y="273198"/>
                    <a:pt x="240134" y="271399"/>
                  </a:cubicBezTo>
                  <a:cubicBezTo>
                    <a:pt x="239050" y="269599"/>
                    <a:pt x="238688" y="267079"/>
                    <a:pt x="239411" y="264920"/>
                  </a:cubicBezTo>
                  <a:lnTo>
                    <a:pt x="280977" y="154417"/>
                  </a:lnTo>
                  <a:lnTo>
                    <a:pt x="263989" y="127421"/>
                  </a:lnTo>
                  <a:cubicBezTo>
                    <a:pt x="263266" y="124901"/>
                    <a:pt x="263266" y="122741"/>
                    <a:pt x="263989" y="120582"/>
                  </a:cubicBezTo>
                  <a:lnTo>
                    <a:pt x="269049" y="110503"/>
                  </a:lnTo>
                  <a:cubicBezTo>
                    <a:pt x="267242" y="110503"/>
                    <a:pt x="265796" y="109423"/>
                    <a:pt x="265073" y="107984"/>
                  </a:cubicBezTo>
                  <a:cubicBezTo>
                    <a:pt x="263628" y="106184"/>
                    <a:pt x="263266" y="104024"/>
                    <a:pt x="263628" y="102224"/>
                  </a:cubicBezTo>
                  <a:lnTo>
                    <a:pt x="274109" y="65870"/>
                  </a:lnTo>
                  <a:lnTo>
                    <a:pt x="275194" y="46433"/>
                  </a:lnTo>
                  <a:cubicBezTo>
                    <a:pt x="275194" y="15837"/>
                    <a:pt x="308446" y="0"/>
                    <a:pt x="3402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89" name="Freeform 576">
              <a:extLst>
                <a:ext uri="{FF2B5EF4-FFF2-40B4-BE49-F238E27FC236}">
                  <a16:creationId xmlns:a16="http://schemas.microsoft.com/office/drawing/2014/main" id="{61A99E8D-5AD6-934E-A1F8-D25561F0F1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1954" y="2889285"/>
              <a:ext cx="338141" cy="293102"/>
            </a:xfrm>
            <a:custGeom>
              <a:avLst/>
              <a:gdLst>
                <a:gd name="T0" fmla="*/ 13257 w 243759"/>
                <a:gd name="T1" fmla="*/ 2187 h 211288"/>
                <a:gd name="T2" fmla="*/ 147452 w 243759"/>
                <a:gd name="T3" fmla="*/ 116971 h 211288"/>
                <a:gd name="T4" fmla="*/ 281228 w 243759"/>
                <a:gd name="T5" fmla="*/ 2187 h 211288"/>
                <a:gd name="T6" fmla="*/ 292557 w 243759"/>
                <a:gd name="T7" fmla="*/ 3494 h 211288"/>
                <a:gd name="T8" fmla="*/ 292122 w 243759"/>
                <a:gd name="T9" fmla="*/ 14396 h 211288"/>
                <a:gd name="T10" fmla="*/ 159826 w 243759"/>
                <a:gd name="T11" fmla="*/ 127556 h 211288"/>
                <a:gd name="T12" fmla="*/ 292122 w 243759"/>
                <a:gd name="T13" fmla="*/ 240715 h 211288"/>
                <a:gd name="T14" fmla="*/ 292557 w 243759"/>
                <a:gd name="T15" fmla="*/ 252053 h 211288"/>
                <a:gd name="T16" fmla="*/ 286457 w 243759"/>
                <a:gd name="T17" fmla="*/ 255542 h 211288"/>
                <a:gd name="T18" fmla="*/ 281228 w 243759"/>
                <a:gd name="T19" fmla="*/ 252925 h 211288"/>
                <a:gd name="T20" fmla="*/ 147452 w 243759"/>
                <a:gd name="T21" fmla="*/ 138140 h 211288"/>
                <a:gd name="T22" fmla="*/ 13257 w 243759"/>
                <a:gd name="T23" fmla="*/ 252925 h 211288"/>
                <a:gd name="T24" fmla="*/ 8464 w 243759"/>
                <a:gd name="T25" fmla="*/ 255542 h 211288"/>
                <a:gd name="T26" fmla="*/ 2363 w 243759"/>
                <a:gd name="T27" fmla="*/ 252053 h 211288"/>
                <a:gd name="T28" fmla="*/ 3235 w 243759"/>
                <a:gd name="T29" fmla="*/ 240715 h 211288"/>
                <a:gd name="T30" fmla="*/ 135116 w 243759"/>
                <a:gd name="T31" fmla="*/ 127556 h 211288"/>
                <a:gd name="T32" fmla="*/ 3235 w 243759"/>
                <a:gd name="T33" fmla="*/ 14396 h 211288"/>
                <a:gd name="T34" fmla="*/ 2363 w 243759"/>
                <a:gd name="T35" fmla="*/ 3494 h 211288"/>
                <a:gd name="T36" fmla="*/ 13257 w 243759"/>
                <a:gd name="T37" fmla="*/ 2187 h 2112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3759" h="211288">
                  <a:moveTo>
                    <a:pt x="10961" y="1808"/>
                  </a:moveTo>
                  <a:lnTo>
                    <a:pt x="121917" y="96714"/>
                  </a:lnTo>
                  <a:lnTo>
                    <a:pt x="232526" y="1808"/>
                  </a:lnTo>
                  <a:cubicBezTo>
                    <a:pt x="235408" y="-1077"/>
                    <a:pt x="239371" y="-356"/>
                    <a:pt x="241893" y="2889"/>
                  </a:cubicBezTo>
                  <a:cubicBezTo>
                    <a:pt x="244775" y="5413"/>
                    <a:pt x="244054" y="9740"/>
                    <a:pt x="241533" y="11903"/>
                  </a:cubicBezTo>
                  <a:lnTo>
                    <a:pt x="132148" y="105466"/>
                  </a:lnTo>
                  <a:lnTo>
                    <a:pt x="241533" y="199029"/>
                  </a:lnTo>
                  <a:cubicBezTo>
                    <a:pt x="244054" y="201553"/>
                    <a:pt x="244775" y="206240"/>
                    <a:pt x="241893" y="208403"/>
                  </a:cubicBezTo>
                  <a:cubicBezTo>
                    <a:pt x="240452" y="210206"/>
                    <a:pt x="238650" y="211288"/>
                    <a:pt x="236849" y="211288"/>
                  </a:cubicBezTo>
                  <a:cubicBezTo>
                    <a:pt x="235408" y="211288"/>
                    <a:pt x="233607" y="210566"/>
                    <a:pt x="232526" y="209124"/>
                  </a:cubicBezTo>
                  <a:lnTo>
                    <a:pt x="121917" y="114217"/>
                  </a:lnTo>
                  <a:lnTo>
                    <a:pt x="10961" y="209124"/>
                  </a:lnTo>
                  <a:cubicBezTo>
                    <a:pt x="9880" y="210566"/>
                    <a:pt x="8439" y="211288"/>
                    <a:pt x="6998" y="211288"/>
                  </a:cubicBezTo>
                  <a:cubicBezTo>
                    <a:pt x="5197" y="211288"/>
                    <a:pt x="3395" y="210206"/>
                    <a:pt x="1954" y="208403"/>
                  </a:cubicBezTo>
                  <a:cubicBezTo>
                    <a:pt x="-928" y="206240"/>
                    <a:pt x="-567" y="201553"/>
                    <a:pt x="2675" y="199029"/>
                  </a:cubicBezTo>
                  <a:lnTo>
                    <a:pt x="111717" y="105466"/>
                  </a:lnTo>
                  <a:lnTo>
                    <a:pt x="2675" y="11903"/>
                  </a:lnTo>
                  <a:cubicBezTo>
                    <a:pt x="-567" y="9740"/>
                    <a:pt x="-928" y="5413"/>
                    <a:pt x="1954" y="2889"/>
                  </a:cubicBezTo>
                  <a:cubicBezTo>
                    <a:pt x="4116" y="-356"/>
                    <a:pt x="8439" y="-1077"/>
                    <a:pt x="10961" y="18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0" name="Freeform 537">
              <a:extLst>
                <a:ext uri="{FF2B5EF4-FFF2-40B4-BE49-F238E27FC236}">
                  <a16:creationId xmlns:a16="http://schemas.microsoft.com/office/drawing/2014/main" id="{2447DFB7-6AD1-DC41-A307-704047AA58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2508" y="1399100"/>
              <a:ext cx="254954" cy="607310"/>
            </a:xfrm>
            <a:custGeom>
              <a:avLst/>
              <a:gdLst>
                <a:gd name="T0" fmla="*/ 114023 w 183791"/>
                <a:gd name="T1" fmla="*/ 16598 h 437790"/>
                <a:gd name="T2" fmla="*/ 55349 w 183791"/>
                <a:gd name="T3" fmla="*/ 133222 h 437790"/>
                <a:gd name="T4" fmla="*/ 114023 w 183791"/>
                <a:gd name="T5" fmla="*/ 249409 h 437790"/>
                <a:gd name="T6" fmla="*/ 173130 w 183791"/>
                <a:gd name="T7" fmla="*/ 133222 h 437790"/>
                <a:gd name="T8" fmla="*/ 114023 w 183791"/>
                <a:gd name="T9" fmla="*/ 16598 h 437790"/>
                <a:gd name="T10" fmla="*/ 114023 w 183791"/>
                <a:gd name="T11" fmla="*/ 0 h 437790"/>
                <a:gd name="T12" fmla="*/ 189645 w 183791"/>
                <a:gd name="T13" fmla="*/ 133222 h 437790"/>
                <a:gd name="T14" fmla="*/ 167643 w 183791"/>
                <a:gd name="T15" fmla="*/ 227679 h 437790"/>
                <a:gd name="T16" fmla="*/ 132010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2081 h 437790"/>
                <a:gd name="T22" fmla="*/ 214038 w 183791"/>
                <a:gd name="T23" fmla="*/ 270289 h 437790"/>
                <a:gd name="T24" fmla="*/ 122437 w 183791"/>
                <a:gd name="T25" fmla="*/ 270289 h 437790"/>
                <a:gd name="T26" fmla="*/ 122437 w 183791"/>
                <a:gd name="T27" fmla="*/ 521634 h 437790"/>
                <a:gd name="T28" fmla="*/ 114018 w 183791"/>
                <a:gd name="T29" fmla="*/ 529485 h 437790"/>
                <a:gd name="T30" fmla="*/ 105599 w 183791"/>
                <a:gd name="T31" fmla="*/ 521634 h 437790"/>
                <a:gd name="T32" fmla="*/ 105599 w 183791"/>
                <a:gd name="T33" fmla="*/ 270289 h 437790"/>
                <a:gd name="T34" fmla="*/ 8248 w 183791"/>
                <a:gd name="T35" fmla="*/ 270289 h 437790"/>
                <a:gd name="T36" fmla="*/ 0 w 183791"/>
                <a:gd name="T37" fmla="*/ 262081 h 437790"/>
                <a:gd name="T38" fmla="*/ 8248 w 183791"/>
                <a:gd name="T39" fmla="*/ 253440 h 437790"/>
                <a:gd name="T40" fmla="*/ 95981 w 183791"/>
                <a:gd name="T41" fmla="*/ 253440 h 437790"/>
                <a:gd name="T42" fmla="*/ 60239 w 183791"/>
                <a:gd name="T43" fmla="*/ 227679 h 437790"/>
                <a:gd name="T44" fmla="*/ 38400 w 183791"/>
                <a:gd name="T45" fmla="*/ 133222 h 437790"/>
                <a:gd name="T46" fmla="*/ 114023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4277" y="13724"/>
                  </a:moveTo>
                  <a:cubicBezTo>
                    <a:pt x="67684" y="13724"/>
                    <a:pt x="45764" y="58145"/>
                    <a:pt x="45764" y="110151"/>
                  </a:cubicBezTo>
                  <a:cubicBezTo>
                    <a:pt x="45764" y="162518"/>
                    <a:pt x="67684" y="206217"/>
                    <a:pt x="94277" y="206217"/>
                  </a:cubicBezTo>
                  <a:cubicBezTo>
                    <a:pt x="120509" y="206217"/>
                    <a:pt x="143148" y="162518"/>
                    <a:pt x="143148" y="110151"/>
                  </a:cubicBezTo>
                  <a:cubicBezTo>
                    <a:pt x="143148" y="58145"/>
                    <a:pt x="120509" y="13724"/>
                    <a:pt x="94277" y="13724"/>
                  </a:cubicBezTo>
                  <a:close/>
                  <a:moveTo>
                    <a:pt x="94277" y="0"/>
                  </a:moveTo>
                  <a:cubicBezTo>
                    <a:pt x="129133" y="0"/>
                    <a:pt x="156803" y="48755"/>
                    <a:pt x="156803" y="110151"/>
                  </a:cubicBezTo>
                  <a:cubicBezTo>
                    <a:pt x="156803" y="140849"/>
                    <a:pt x="149885" y="168386"/>
                    <a:pt x="138611" y="188250"/>
                  </a:cubicBezTo>
                  <a:lnTo>
                    <a:pt x="109149" y="209550"/>
                  </a:lnTo>
                  <a:lnTo>
                    <a:pt x="176971" y="209550"/>
                  </a:lnTo>
                  <a:cubicBezTo>
                    <a:pt x="180561" y="209550"/>
                    <a:pt x="183791" y="212765"/>
                    <a:pt x="183791" y="216694"/>
                  </a:cubicBezTo>
                  <a:cubicBezTo>
                    <a:pt x="183791" y="219909"/>
                    <a:pt x="180561" y="223481"/>
                    <a:pt x="176971" y="223481"/>
                  </a:cubicBezTo>
                  <a:lnTo>
                    <a:pt x="101234" y="223481"/>
                  </a:lnTo>
                  <a:lnTo>
                    <a:pt x="101234" y="431299"/>
                  </a:lnTo>
                  <a:cubicBezTo>
                    <a:pt x="101234" y="435266"/>
                    <a:pt x="97937" y="437790"/>
                    <a:pt x="94273" y="437790"/>
                  </a:cubicBezTo>
                  <a:cubicBezTo>
                    <a:pt x="90609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20" y="223481"/>
                  </a:lnTo>
                  <a:cubicBezTo>
                    <a:pt x="2871" y="223481"/>
                    <a:pt x="0" y="219909"/>
                    <a:pt x="0" y="216694"/>
                  </a:cubicBezTo>
                  <a:cubicBezTo>
                    <a:pt x="0" y="212765"/>
                    <a:pt x="2871" y="209550"/>
                    <a:pt x="6820" y="209550"/>
                  </a:cubicBezTo>
                  <a:lnTo>
                    <a:pt x="79359" y="209550"/>
                  </a:lnTo>
                  <a:lnTo>
                    <a:pt x="49807" y="188250"/>
                  </a:lnTo>
                  <a:cubicBezTo>
                    <a:pt x="38577" y="168386"/>
                    <a:pt x="31750" y="140849"/>
                    <a:pt x="31750" y="110151"/>
                  </a:cubicBezTo>
                  <a:cubicBezTo>
                    <a:pt x="31750" y="48755"/>
                    <a:pt x="59060" y="0"/>
                    <a:pt x="942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1" name="Freeform 535">
              <a:extLst>
                <a:ext uri="{FF2B5EF4-FFF2-40B4-BE49-F238E27FC236}">
                  <a16:creationId xmlns:a16="http://schemas.microsoft.com/office/drawing/2014/main" id="{110B0EEF-971F-BA42-88E0-030D4F36EE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1815" y="119620"/>
              <a:ext cx="276340" cy="525825"/>
            </a:xfrm>
            <a:custGeom>
              <a:avLst/>
              <a:gdLst>
                <a:gd name="T0" fmla="*/ 121424 w 199208"/>
                <a:gd name="T1" fmla="*/ 0 h 379050"/>
                <a:gd name="T2" fmla="*/ 202804 w 199208"/>
                <a:gd name="T3" fmla="*/ 172719 h 379050"/>
                <a:gd name="T4" fmla="*/ 193453 w 199208"/>
                <a:gd name="T5" fmla="*/ 248801 h 379050"/>
                <a:gd name="T6" fmla="*/ 171592 w 199208"/>
                <a:gd name="T7" fmla="*/ 305280 h 379050"/>
                <a:gd name="T8" fmla="*/ 232982 w 199208"/>
                <a:gd name="T9" fmla="*/ 305280 h 379050"/>
                <a:gd name="T10" fmla="*/ 239044 w 199208"/>
                <a:gd name="T11" fmla="*/ 308781 h 379050"/>
                <a:gd name="T12" fmla="*/ 240776 w 199208"/>
                <a:gd name="T13" fmla="*/ 315345 h 379050"/>
                <a:gd name="T14" fmla="*/ 201371 w 199208"/>
                <a:gd name="T15" fmla="*/ 452316 h 379050"/>
                <a:gd name="T16" fmla="*/ 194010 w 199208"/>
                <a:gd name="T17" fmla="*/ 458442 h 379050"/>
                <a:gd name="T18" fmla="*/ 193144 w 199208"/>
                <a:gd name="T19" fmla="*/ 458442 h 379050"/>
                <a:gd name="T20" fmla="*/ 185782 w 199208"/>
                <a:gd name="T21" fmla="*/ 454066 h 379050"/>
                <a:gd name="T22" fmla="*/ 167163 w 199208"/>
                <a:gd name="T23" fmla="*/ 414682 h 379050"/>
                <a:gd name="T24" fmla="*/ 153306 w 199208"/>
                <a:gd name="T25" fmla="*/ 422559 h 379050"/>
                <a:gd name="T26" fmla="*/ 142047 w 199208"/>
                <a:gd name="T27" fmla="*/ 419495 h 379050"/>
                <a:gd name="T28" fmla="*/ 145512 w 199208"/>
                <a:gd name="T29" fmla="*/ 408118 h 379050"/>
                <a:gd name="T30" fmla="*/ 166297 w 199208"/>
                <a:gd name="T31" fmla="*/ 396302 h 379050"/>
                <a:gd name="T32" fmla="*/ 172359 w 199208"/>
                <a:gd name="T33" fmla="*/ 395865 h 379050"/>
                <a:gd name="T34" fmla="*/ 177989 w 199208"/>
                <a:gd name="T35" fmla="*/ 399803 h 379050"/>
                <a:gd name="T36" fmla="*/ 190979 w 199208"/>
                <a:gd name="T37" fmla="*/ 427810 h 379050"/>
                <a:gd name="T38" fmla="*/ 221724 w 199208"/>
                <a:gd name="T39" fmla="*/ 321472 h 379050"/>
                <a:gd name="T40" fmla="*/ 159369 w 199208"/>
                <a:gd name="T41" fmla="*/ 321472 h 379050"/>
                <a:gd name="T42" fmla="*/ 151574 w 199208"/>
                <a:gd name="T43" fmla="*/ 313157 h 379050"/>
                <a:gd name="T44" fmla="*/ 155706 w 199208"/>
                <a:gd name="T45" fmla="*/ 308981 h 379050"/>
                <a:gd name="T46" fmla="*/ 154676 w 199208"/>
                <a:gd name="T47" fmla="*/ 304542 h 379050"/>
                <a:gd name="T48" fmla="*/ 185741 w 199208"/>
                <a:gd name="T49" fmla="*/ 172719 h 379050"/>
                <a:gd name="T50" fmla="*/ 121424 w 199208"/>
                <a:gd name="T51" fmla="*/ 16097 h 379050"/>
                <a:gd name="T52" fmla="*/ 56231 w 199208"/>
                <a:gd name="T53" fmla="*/ 172719 h 379050"/>
                <a:gd name="T54" fmla="*/ 90359 w 199208"/>
                <a:gd name="T55" fmla="*/ 307589 h 379050"/>
                <a:gd name="T56" fmla="*/ 89760 w 199208"/>
                <a:gd name="T57" fmla="*/ 311459 h 379050"/>
                <a:gd name="T58" fmla="*/ 91448 w 199208"/>
                <a:gd name="T59" fmla="*/ 313157 h 379050"/>
                <a:gd name="T60" fmla="*/ 89113 w 199208"/>
                <a:gd name="T61" fmla="*/ 315636 h 379050"/>
                <a:gd name="T62" fmla="*/ 88609 w 199208"/>
                <a:gd name="T63" fmla="*/ 318899 h 379050"/>
                <a:gd name="T64" fmla="*/ 85041 w 199208"/>
                <a:gd name="T65" fmla="*/ 319964 h 379050"/>
                <a:gd name="T66" fmla="*/ 83623 w 199208"/>
                <a:gd name="T67" fmla="*/ 321472 h 379050"/>
                <a:gd name="T68" fmla="*/ 19285 w 199208"/>
                <a:gd name="T69" fmla="*/ 321472 h 379050"/>
                <a:gd name="T70" fmla="*/ 55800 w 199208"/>
                <a:gd name="T71" fmla="*/ 447939 h 379050"/>
                <a:gd name="T72" fmla="*/ 50150 w 199208"/>
                <a:gd name="T73" fmla="*/ 458004 h 379050"/>
                <a:gd name="T74" fmla="*/ 47975 w 199208"/>
                <a:gd name="T75" fmla="*/ 458442 h 379050"/>
                <a:gd name="T76" fmla="*/ 39716 w 199208"/>
                <a:gd name="T77" fmla="*/ 452316 h 379050"/>
                <a:gd name="T78" fmla="*/ 157 w 199208"/>
                <a:gd name="T79" fmla="*/ 315345 h 379050"/>
                <a:gd name="T80" fmla="*/ 1895 w 199208"/>
                <a:gd name="T81" fmla="*/ 308781 h 379050"/>
                <a:gd name="T82" fmla="*/ 8417 w 199208"/>
                <a:gd name="T83" fmla="*/ 305280 h 379050"/>
                <a:gd name="T84" fmla="*/ 72104 w 199208"/>
                <a:gd name="T85" fmla="*/ 305280 h 379050"/>
                <a:gd name="T86" fmla="*/ 49887 w 199208"/>
                <a:gd name="T87" fmla="*/ 253151 h 379050"/>
                <a:gd name="T88" fmla="*/ 40042 w 199208"/>
                <a:gd name="T89" fmla="*/ 172719 h 379050"/>
                <a:gd name="T90" fmla="*/ 121424 w 199208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8" h="379050">
                  <a:moveTo>
                    <a:pt x="100396" y="0"/>
                  </a:moveTo>
                  <a:cubicBezTo>
                    <a:pt x="138019" y="0"/>
                    <a:pt x="167683" y="62231"/>
                    <a:pt x="167683" y="142808"/>
                  </a:cubicBezTo>
                  <a:cubicBezTo>
                    <a:pt x="167683" y="163672"/>
                    <a:pt x="164880" y="185524"/>
                    <a:pt x="159951" y="205714"/>
                  </a:cubicBezTo>
                  <a:lnTo>
                    <a:pt x="141876" y="252412"/>
                  </a:lnTo>
                  <a:lnTo>
                    <a:pt x="192635" y="252412"/>
                  </a:lnTo>
                  <a:cubicBezTo>
                    <a:pt x="194425" y="252412"/>
                    <a:pt x="196215" y="253136"/>
                    <a:pt x="197647" y="255307"/>
                  </a:cubicBezTo>
                  <a:cubicBezTo>
                    <a:pt x="199079" y="256392"/>
                    <a:pt x="199437" y="258925"/>
                    <a:pt x="199079" y="260734"/>
                  </a:cubicBezTo>
                  <a:lnTo>
                    <a:pt x="166498" y="373985"/>
                  </a:lnTo>
                  <a:cubicBezTo>
                    <a:pt x="165424" y="376879"/>
                    <a:pt x="163276" y="378688"/>
                    <a:pt x="160412" y="379050"/>
                  </a:cubicBezTo>
                  <a:cubicBezTo>
                    <a:pt x="160054" y="379050"/>
                    <a:pt x="160054" y="379050"/>
                    <a:pt x="159696" y="379050"/>
                  </a:cubicBezTo>
                  <a:cubicBezTo>
                    <a:pt x="157190" y="379050"/>
                    <a:pt x="154683" y="377603"/>
                    <a:pt x="153609" y="375432"/>
                  </a:cubicBezTo>
                  <a:lnTo>
                    <a:pt x="138214" y="342868"/>
                  </a:lnTo>
                  <a:lnTo>
                    <a:pt x="126757" y="349381"/>
                  </a:lnTo>
                  <a:cubicBezTo>
                    <a:pt x="123535" y="351190"/>
                    <a:pt x="119597" y="350466"/>
                    <a:pt x="117448" y="346848"/>
                  </a:cubicBezTo>
                  <a:cubicBezTo>
                    <a:pt x="115658" y="343592"/>
                    <a:pt x="117090" y="339250"/>
                    <a:pt x="120313" y="337441"/>
                  </a:cubicBezTo>
                  <a:lnTo>
                    <a:pt x="137498" y="327671"/>
                  </a:lnTo>
                  <a:cubicBezTo>
                    <a:pt x="138930" y="326948"/>
                    <a:pt x="140720" y="326948"/>
                    <a:pt x="142510" y="327310"/>
                  </a:cubicBezTo>
                  <a:cubicBezTo>
                    <a:pt x="144301" y="327671"/>
                    <a:pt x="146449" y="328757"/>
                    <a:pt x="147165" y="330566"/>
                  </a:cubicBezTo>
                  <a:lnTo>
                    <a:pt x="157906" y="353723"/>
                  </a:lnTo>
                  <a:lnTo>
                    <a:pt x="183326" y="265800"/>
                  </a:lnTo>
                  <a:lnTo>
                    <a:pt x="131770" y="265800"/>
                  </a:lnTo>
                  <a:cubicBezTo>
                    <a:pt x="127831" y="265800"/>
                    <a:pt x="125325" y="262543"/>
                    <a:pt x="125325" y="258925"/>
                  </a:cubicBezTo>
                  <a:lnTo>
                    <a:pt x="128741" y="255472"/>
                  </a:lnTo>
                  <a:lnTo>
                    <a:pt x="127890" y="251802"/>
                  </a:lnTo>
                  <a:cubicBezTo>
                    <a:pt x="144169" y="225543"/>
                    <a:pt x="153575" y="182377"/>
                    <a:pt x="153575" y="142808"/>
                  </a:cubicBezTo>
                  <a:cubicBezTo>
                    <a:pt x="153575" y="65109"/>
                    <a:pt x="126081" y="13309"/>
                    <a:pt x="100396" y="13309"/>
                  </a:cubicBezTo>
                  <a:cubicBezTo>
                    <a:pt x="74349" y="13309"/>
                    <a:pt x="46493" y="65109"/>
                    <a:pt x="46493" y="142808"/>
                  </a:cubicBezTo>
                  <a:cubicBezTo>
                    <a:pt x="46493" y="186693"/>
                    <a:pt x="57708" y="228780"/>
                    <a:pt x="74711" y="254321"/>
                  </a:cubicBezTo>
                  <a:lnTo>
                    <a:pt x="74216" y="257521"/>
                  </a:lnTo>
                  <a:lnTo>
                    <a:pt x="75611" y="258925"/>
                  </a:lnTo>
                  <a:lnTo>
                    <a:pt x="73681" y="260975"/>
                  </a:lnTo>
                  <a:lnTo>
                    <a:pt x="73264" y="263673"/>
                  </a:lnTo>
                  <a:lnTo>
                    <a:pt x="70314" y="264553"/>
                  </a:lnTo>
                  <a:lnTo>
                    <a:pt x="69141" y="265800"/>
                  </a:lnTo>
                  <a:lnTo>
                    <a:pt x="15945" y="265800"/>
                  </a:lnTo>
                  <a:lnTo>
                    <a:pt x="46137" y="370366"/>
                  </a:lnTo>
                  <a:cubicBezTo>
                    <a:pt x="46856" y="373985"/>
                    <a:pt x="45059" y="377603"/>
                    <a:pt x="41465" y="378688"/>
                  </a:cubicBezTo>
                  <a:cubicBezTo>
                    <a:pt x="41105" y="379050"/>
                    <a:pt x="40027" y="379050"/>
                    <a:pt x="39667" y="379050"/>
                  </a:cubicBezTo>
                  <a:cubicBezTo>
                    <a:pt x="36433" y="379050"/>
                    <a:pt x="33557" y="377241"/>
                    <a:pt x="32838" y="373985"/>
                  </a:cubicBezTo>
                  <a:lnTo>
                    <a:pt x="130" y="260734"/>
                  </a:lnTo>
                  <a:cubicBezTo>
                    <a:pt x="-230" y="258925"/>
                    <a:pt x="130" y="256392"/>
                    <a:pt x="1567" y="255307"/>
                  </a:cubicBezTo>
                  <a:cubicBezTo>
                    <a:pt x="3005" y="253136"/>
                    <a:pt x="4802" y="252412"/>
                    <a:pt x="6959" y="252412"/>
                  </a:cubicBezTo>
                  <a:lnTo>
                    <a:pt x="59617" y="252412"/>
                  </a:lnTo>
                  <a:lnTo>
                    <a:pt x="41248" y="209311"/>
                  </a:lnTo>
                  <a:cubicBezTo>
                    <a:pt x="36002" y="188762"/>
                    <a:pt x="33108" y="165830"/>
                    <a:pt x="33108" y="142808"/>
                  </a:cubicBezTo>
                  <a:cubicBezTo>
                    <a:pt x="33108" y="62231"/>
                    <a:pt x="62773" y="0"/>
                    <a:pt x="1003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2" name="Freeform 538">
              <a:extLst>
                <a:ext uri="{FF2B5EF4-FFF2-40B4-BE49-F238E27FC236}">
                  <a16:creationId xmlns:a16="http://schemas.microsoft.com/office/drawing/2014/main" id="{260884ED-6E2A-2D45-AC8B-EFB41C8FA1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5915" y="923425"/>
              <a:ext cx="550161" cy="196601"/>
            </a:xfrm>
            <a:custGeom>
              <a:avLst/>
              <a:gdLst>
                <a:gd name="T0" fmla="*/ 151372 w 396600"/>
                <a:gd name="T1" fmla="*/ 25725 h 141723"/>
                <a:gd name="T2" fmla="*/ 95954 w 396600"/>
                <a:gd name="T3" fmla="*/ 75841 h 141723"/>
                <a:gd name="T4" fmla="*/ 151372 w 396600"/>
                <a:gd name="T5" fmla="*/ 124648 h 141723"/>
                <a:gd name="T6" fmla="*/ 206790 w 396600"/>
                <a:gd name="T7" fmla="*/ 75841 h 141723"/>
                <a:gd name="T8" fmla="*/ 151372 w 396600"/>
                <a:gd name="T9" fmla="*/ 25725 h 141723"/>
                <a:gd name="T10" fmla="*/ 158502 w 396600"/>
                <a:gd name="T11" fmla="*/ 0 h 141723"/>
                <a:gd name="T12" fmla="*/ 418835 w 396600"/>
                <a:gd name="T13" fmla="*/ 114271 h 141723"/>
                <a:gd name="T14" fmla="*/ 475429 w 396600"/>
                <a:gd name="T15" fmla="*/ 151343 h 141723"/>
                <a:gd name="T16" fmla="*/ 478911 w 396600"/>
                <a:gd name="T17" fmla="*/ 162248 h 141723"/>
                <a:gd name="T18" fmla="*/ 467593 w 396600"/>
                <a:gd name="T19" fmla="*/ 165737 h 141723"/>
                <a:gd name="T20" fmla="*/ 409693 w 396600"/>
                <a:gd name="T21" fmla="*/ 127792 h 141723"/>
                <a:gd name="T22" fmla="*/ 225789 w 396600"/>
                <a:gd name="T23" fmla="*/ 27757 h 141723"/>
                <a:gd name="T24" fmla="*/ 191179 w 396600"/>
                <a:gd name="T25" fmla="*/ 22228 h 141723"/>
                <a:gd name="T26" fmla="*/ 202100 w 396600"/>
                <a:gd name="T27" fmla="*/ 28993 h 141723"/>
                <a:gd name="T28" fmla="*/ 223372 w 396600"/>
                <a:gd name="T29" fmla="*/ 75841 h 141723"/>
                <a:gd name="T30" fmla="*/ 151372 w 396600"/>
                <a:gd name="T31" fmla="*/ 141645 h 141723"/>
                <a:gd name="T32" fmla="*/ 79808 w 396600"/>
                <a:gd name="T33" fmla="*/ 75841 h 141723"/>
                <a:gd name="T34" fmla="*/ 100699 w 396600"/>
                <a:gd name="T35" fmla="*/ 28993 h 141723"/>
                <a:gd name="T36" fmla="*/ 112675 w 396600"/>
                <a:gd name="T37" fmla="*/ 21520 h 141723"/>
                <a:gd name="T38" fmla="*/ 104003 w 396600"/>
                <a:gd name="T39" fmla="*/ 22374 h 141723"/>
                <a:gd name="T40" fmla="*/ 16582 w 396600"/>
                <a:gd name="T41" fmla="*/ 85485 h 141723"/>
                <a:gd name="T42" fmla="*/ 47926 w 396600"/>
                <a:gd name="T43" fmla="*/ 135642 h 141723"/>
                <a:gd name="T44" fmla="*/ 339603 w 396600"/>
                <a:gd name="T45" fmla="*/ 117324 h 141723"/>
                <a:gd name="T46" fmla="*/ 350922 w 396600"/>
                <a:gd name="T47" fmla="*/ 119069 h 141723"/>
                <a:gd name="T48" fmla="*/ 349181 w 396600"/>
                <a:gd name="T49" fmla="*/ 129972 h 141723"/>
                <a:gd name="T50" fmla="*/ 155020 w 396600"/>
                <a:gd name="T51" fmla="*/ 171407 h 141723"/>
                <a:gd name="T52" fmla="*/ 40525 w 396600"/>
                <a:gd name="T53" fmla="*/ 150035 h 141723"/>
                <a:gd name="T54" fmla="*/ 39 w 396600"/>
                <a:gd name="T55" fmla="*/ 85049 h 141723"/>
                <a:gd name="T56" fmla="*/ 158502 w 396600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600" h="141723">
                  <a:moveTo>
                    <a:pt x="125158" y="21270"/>
                  </a:moveTo>
                  <a:cubicBezTo>
                    <a:pt x="100263" y="21270"/>
                    <a:pt x="79337" y="39646"/>
                    <a:pt x="79337" y="62707"/>
                  </a:cubicBezTo>
                  <a:cubicBezTo>
                    <a:pt x="79337" y="85407"/>
                    <a:pt x="100263" y="103062"/>
                    <a:pt x="125158" y="103062"/>
                  </a:cubicBezTo>
                  <a:cubicBezTo>
                    <a:pt x="150414" y="103062"/>
                    <a:pt x="170979" y="85407"/>
                    <a:pt x="170979" y="62707"/>
                  </a:cubicBezTo>
                  <a:cubicBezTo>
                    <a:pt x="170979" y="39646"/>
                    <a:pt x="150414" y="21270"/>
                    <a:pt x="125158" y="21270"/>
                  </a:cubicBezTo>
                  <a:close/>
                  <a:moveTo>
                    <a:pt x="131053" y="0"/>
                  </a:moveTo>
                  <a:cubicBezTo>
                    <a:pt x="209522" y="0"/>
                    <a:pt x="288351" y="54453"/>
                    <a:pt x="346303" y="94482"/>
                  </a:cubicBezTo>
                  <a:cubicBezTo>
                    <a:pt x="364300" y="107103"/>
                    <a:pt x="380138" y="117561"/>
                    <a:pt x="393096" y="125134"/>
                  </a:cubicBezTo>
                  <a:cubicBezTo>
                    <a:pt x="396335" y="126937"/>
                    <a:pt x="397415" y="130904"/>
                    <a:pt x="395975" y="134150"/>
                  </a:cubicBezTo>
                  <a:cubicBezTo>
                    <a:pt x="394176" y="138117"/>
                    <a:pt x="389856" y="138838"/>
                    <a:pt x="386617" y="137035"/>
                  </a:cubicBezTo>
                  <a:cubicBezTo>
                    <a:pt x="372939" y="129101"/>
                    <a:pt x="356741" y="118283"/>
                    <a:pt x="338744" y="105661"/>
                  </a:cubicBezTo>
                  <a:cubicBezTo>
                    <a:pt x="296360" y="76721"/>
                    <a:pt x="242232" y="39668"/>
                    <a:pt x="186688" y="22950"/>
                  </a:cubicBezTo>
                  <a:lnTo>
                    <a:pt x="158071" y="18379"/>
                  </a:lnTo>
                  <a:lnTo>
                    <a:pt x="167101" y="23972"/>
                  </a:lnTo>
                  <a:cubicBezTo>
                    <a:pt x="177924" y="33881"/>
                    <a:pt x="184689" y="47573"/>
                    <a:pt x="184689" y="62707"/>
                  </a:cubicBezTo>
                  <a:cubicBezTo>
                    <a:pt x="184689" y="92613"/>
                    <a:pt x="157630" y="117115"/>
                    <a:pt x="125158" y="117115"/>
                  </a:cubicBezTo>
                  <a:cubicBezTo>
                    <a:pt x="92325" y="117115"/>
                    <a:pt x="65987" y="92613"/>
                    <a:pt x="65987" y="62707"/>
                  </a:cubicBezTo>
                  <a:cubicBezTo>
                    <a:pt x="65987" y="47573"/>
                    <a:pt x="72572" y="33881"/>
                    <a:pt x="83260" y="23972"/>
                  </a:cubicBezTo>
                  <a:lnTo>
                    <a:pt x="93162" y="17793"/>
                  </a:lnTo>
                  <a:lnTo>
                    <a:pt x="85992" y="18499"/>
                  </a:lnTo>
                  <a:cubicBezTo>
                    <a:pt x="44283" y="27069"/>
                    <a:pt x="14520" y="47151"/>
                    <a:pt x="13710" y="70681"/>
                  </a:cubicBezTo>
                  <a:cubicBezTo>
                    <a:pt x="12630" y="88712"/>
                    <a:pt x="21269" y="102415"/>
                    <a:pt x="39626" y="112152"/>
                  </a:cubicBezTo>
                  <a:cubicBezTo>
                    <a:pt x="103337" y="145690"/>
                    <a:pt x="251996" y="118283"/>
                    <a:pt x="280792" y="97006"/>
                  </a:cubicBezTo>
                  <a:cubicBezTo>
                    <a:pt x="283672" y="94482"/>
                    <a:pt x="288351" y="95203"/>
                    <a:pt x="290151" y="98449"/>
                  </a:cubicBezTo>
                  <a:cubicBezTo>
                    <a:pt x="293030" y="100973"/>
                    <a:pt x="291950" y="105661"/>
                    <a:pt x="288711" y="107464"/>
                  </a:cubicBezTo>
                  <a:cubicBezTo>
                    <a:pt x="265674" y="125134"/>
                    <a:pt x="194044" y="141723"/>
                    <a:pt x="128174" y="141723"/>
                  </a:cubicBezTo>
                  <a:cubicBezTo>
                    <a:pt x="91819" y="141723"/>
                    <a:pt x="57263" y="136674"/>
                    <a:pt x="33507" y="124052"/>
                  </a:cubicBezTo>
                  <a:cubicBezTo>
                    <a:pt x="10470" y="112152"/>
                    <a:pt x="-688" y="93400"/>
                    <a:pt x="32" y="70320"/>
                  </a:cubicBezTo>
                  <a:cubicBezTo>
                    <a:pt x="1471" y="31013"/>
                    <a:pt x="59063" y="0"/>
                    <a:pt x="1310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3" name="Freeform 575">
              <a:extLst>
                <a:ext uri="{FF2B5EF4-FFF2-40B4-BE49-F238E27FC236}">
                  <a16:creationId xmlns:a16="http://schemas.microsoft.com/office/drawing/2014/main" id="{D5E3856E-F4A0-E242-8D7E-EF96D72279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38950" y="2286588"/>
              <a:ext cx="524547" cy="321024"/>
            </a:xfrm>
            <a:custGeom>
              <a:avLst/>
              <a:gdLst>
                <a:gd name="T0" fmla="*/ 20182 w 378135"/>
                <a:gd name="T1" fmla="*/ 129332 h 231416"/>
                <a:gd name="T2" fmla="*/ 228765 w 378135"/>
                <a:gd name="T3" fmla="*/ 263833 h 231416"/>
                <a:gd name="T4" fmla="*/ 436912 w 378135"/>
                <a:gd name="T5" fmla="*/ 129332 h 231416"/>
                <a:gd name="T6" fmla="*/ 8015 w 378135"/>
                <a:gd name="T7" fmla="*/ 113279 h 231416"/>
                <a:gd name="T8" fmla="*/ 449079 w 378135"/>
                <a:gd name="T9" fmla="*/ 113279 h 231416"/>
                <a:gd name="T10" fmla="*/ 455597 w 378135"/>
                <a:gd name="T11" fmla="*/ 116751 h 231416"/>
                <a:gd name="T12" fmla="*/ 456901 w 378135"/>
                <a:gd name="T13" fmla="*/ 124560 h 231416"/>
                <a:gd name="T14" fmla="*/ 228765 w 378135"/>
                <a:gd name="T15" fmla="*/ 279886 h 231416"/>
                <a:gd name="T16" fmla="*/ 628 w 378135"/>
                <a:gd name="T17" fmla="*/ 124560 h 231416"/>
                <a:gd name="T18" fmla="*/ 1931 w 378135"/>
                <a:gd name="T19" fmla="*/ 116751 h 231416"/>
                <a:gd name="T20" fmla="*/ 8015 w 378135"/>
                <a:gd name="T21" fmla="*/ 113279 h 231416"/>
                <a:gd name="T22" fmla="*/ 398685 w 378135"/>
                <a:gd name="T23" fmla="*/ 16503 h 231416"/>
                <a:gd name="T24" fmla="*/ 378273 w 378135"/>
                <a:gd name="T25" fmla="*/ 36481 h 231416"/>
                <a:gd name="T26" fmla="*/ 398685 w 378135"/>
                <a:gd name="T27" fmla="*/ 56457 h 231416"/>
                <a:gd name="T28" fmla="*/ 418227 w 378135"/>
                <a:gd name="T29" fmla="*/ 36481 h 231416"/>
                <a:gd name="T30" fmla="*/ 398685 w 378135"/>
                <a:gd name="T31" fmla="*/ 16503 h 231416"/>
                <a:gd name="T32" fmla="*/ 227588 w 378135"/>
                <a:gd name="T33" fmla="*/ 16503 h 231416"/>
                <a:gd name="T34" fmla="*/ 207297 w 378135"/>
                <a:gd name="T35" fmla="*/ 36481 h 231416"/>
                <a:gd name="T36" fmla="*/ 227588 w 378135"/>
                <a:gd name="T37" fmla="*/ 56457 h 231416"/>
                <a:gd name="T38" fmla="*/ 247015 w 378135"/>
                <a:gd name="T39" fmla="*/ 36481 h 231416"/>
                <a:gd name="T40" fmla="*/ 227588 w 378135"/>
                <a:gd name="T41" fmla="*/ 16503 h 231416"/>
                <a:gd name="T42" fmla="*/ 59060 w 378135"/>
                <a:gd name="T43" fmla="*/ 16503 h 231416"/>
                <a:gd name="T44" fmla="*/ 38337 w 378135"/>
                <a:gd name="T45" fmla="*/ 36481 h 231416"/>
                <a:gd name="T46" fmla="*/ 59060 w 378135"/>
                <a:gd name="T47" fmla="*/ 56457 h 231416"/>
                <a:gd name="T48" fmla="*/ 78919 w 378135"/>
                <a:gd name="T49" fmla="*/ 36481 h 231416"/>
                <a:gd name="T50" fmla="*/ 59060 w 378135"/>
                <a:gd name="T51" fmla="*/ 16503 h 231416"/>
                <a:gd name="T52" fmla="*/ 398685 w 378135"/>
                <a:gd name="T53" fmla="*/ 0 h 231416"/>
                <a:gd name="T54" fmla="*/ 434730 w 378135"/>
                <a:gd name="T55" fmla="*/ 36481 h 231416"/>
                <a:gd name="T56" fmla="*/ 398685 w 378135"/>
                <a:gd name="T57" fmla="*/ 72526 h 231416"/>
                <a:gd name="T58" fmla="*/ 362205 w 378135"/>
                <a:gd name="T59" fmla="*/ 36481 h 231416"/>
                <a:gd name="T60" fmla="*/ 398685 w 378135"/>
                <a:gd name="T61" fmla="*/ 0 h 231416"/>
                <a:gd name="T62" fmla="*/ 227588 w 378135"/>
                <a:gd name="T63" fmla="*/ 0 h 231416"/>
                <a:gd name="T64" fmla="*/ 263852 w 378135"/>
                <a:gd name="T65" fmla="*/ 36481 h 231416"/>
                <a:gd name="T66" fmla="*/ 227588 w 378135"/>
                <a:gd name="T67" fmla="*/ 72526 h 231416"/>
                <a:gd name="T68" fmla="*/ 191324 w 378135"/>
                <a:gd name="T69" fmla="*/ 36481 h 231416"/>
                <a:gd name="T70" fmla="*/ 227588 w 378135"/>
                <a:gd name="T71" fmla="*/ 0 h 231416"/>
                <a:gd name="T72" fmla="*/ 59060 w 378135"/>
                <a:gd name="T73" fmla="*/ 0 h 231416"/>
                <a:gd name="T74" fmla="*/ 94892 w 378135"/>
                <a:gd name="T75" fmla="*/ 36481 h 231416"/>
                <a:gd name="T76" fmla="*/ 59060 w 378135"/>
                <a:gd name="T77" fmla="*/ 72526 h 231416"/>
                <a:gd name="T78" fmla="*/ 22364 w 378135"/>
                <a:gd name="T79" fmla="*/ 36481 h 231416"/>
                <a:gd name="T80" fmla="*/ 59060 w 378135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135" h="231416">
                  <a:moveTo>
                    <a:pt x="16687" y="106935"/>
                  </a:moveTo>
                  <a:cubicBezTo>
                    <a:pt x="45431" y="173660"/>
                    <a:pt x="113696" y="218143"/>
                    <a:pt x="189148" y="218143"/>
                  </a:cubicBezTo>
                  <a:cubicBezTo>
                    <a:pt x="264599" y="218143"/>
                    <a:pt x="332505" y="173660"/>
                    <a:pt x="361249" y="106935"/>
                  </a:cubicBezTo>
                  <a:lnTo>
                    <a:pt x="16687" y="106935"/>
                  </a:lnTo>
                  <a:close/>
                  <a:moveTo>
                    <a:pt x="6627" y="93662"/>
                  </a:moveTo>
                  <a:lnTo>
                    <a:pt x="371309" y="93662"/>
                  </a:lnTo>
                  <a:cubicBezTo>
                    <a:pt x="373465" y="93662"/>
                    <a:pt x="375621" y="94738"/>
                    <a:pt x="376698" y="96532"/>
                  </a:cubicBezTo>
                  <a:cubicBezTo>
                    <a:pt x="378136" y="98326"/>
                    <a:pt x="378495" y="100478"/>
                    <a:pt x="377776" y="102989"/>
                  </a:cubicBezTo>
                  <a:cubicBezTo>
                    <a:pt x="349033" y="179400"/>
                    <a:pt x="273941" y="231416"/>
                    <a:pt x="189148" y="231416"/>
                  </a:cubicBezTo>
                  <a:cubicBezTo>
                    <a:pt x="104355" y="231416"/>
                    <a:pt x="28544" y="179400"/>
                    <a:pt x="519" y="102989"/>
                  </a:cubicBezTo>
                  <a:cubicBezTo>
                    <a:pt x="-559" y="100478"/>
                    <a:pt x="159" y="98326"/>
                    <a:pt x="1597" y="96532"/>
                  </a:cubicBezTo>
                  <a:cubicBezTo>
                    <a:pt x="2674" y="94738"/>
                    <a:pt x="4830" y="93662"/>
                    <a:pt x="6627" y="93662"/>
                  </a:cubicBezTo>
                  <a:close/>
                  <a:moveTo>
                    <a:pt x="329642" y="13645"/>
                  </a:moveTo>
                  <a:cubicBezTo>
                    <a:pt x="320665" y="13645"/>
                    <a:pt x="312765" y="20827"/>
                    <a:pt x="312765" y="30163"/>
                  </a:cubicBezTo>
                  <a:cubicBezTo>
                    <a:pt x="312765" y="39140"/>
                    <a:pt x="320665" y="46680"/>
                    <a:pt x="329642" y="46680"/>
                  </a:cubicBezTo>
                  <a:cubicBezTo>
                    <a:pt x="338619" y="46680"/>
                    <a:pt x="345800" y="39140"/>
                    <a:pt x="345800" y="30163"/>
                  </a:cubicBezTo>
                  <a:cubicBezTo>
                    <a:pt x="345800" y="20827"/>
                    <a:pt x="338619" y="13645"/>
                    <a:pt x="329642" y="13645"/>
                  </a:cubicBezTo>
                  <a:close/>
                  <a:moveTo>
                    <a:pt x="188175" y="13645"/>
                  </a:moveTo>
                  <a:cubicBezTo>
                    <a:pt x="179251" y="13645"/>
                    <a:pt x="171398" y="20827"/>
                    <a:pt x="171398" y="30163"/>
                  </a:cubicBezTo>
                  <a:cubicBezTo>
                    <a:pt x="171398" y="39140"/>
                    <a:pt x="179251" y="46680"/>
                    <a:pt x="188175" y="46680"/>
                  </a:cubicBezTo>
                  <a:cubicBezTo>
                    <a:pt x="197456" y="46680"/>
                    <a:pt x="204238" y="39140"/>
                    <a:pt x="204238" y="30163"/>
                  </a:cubicBezTo>
                  <a:cubicBezTo>
                    <a:pt x="204238" y="20827"/>
                    <a:pt x="197456" y="13645"/>
                    <a:pt x="188175" y="13645"/>
                  </a:cubicBezTo>
                  <a:close/>
                  <a:moveTo>
                    <a:pt x="48832" y="13645"/>
                  </a:moveTo>
                  <a:cubicBezTo>
                    <a:pt x="39551" y="13645"/>
                    <a:pt x="31698" y="20827"/>
                    <a:pt x="31698" y="30163"/>
                  </a:cubicBezTo>
                  <a:cubicBezTo>
                    <a:pt x="31698" y="39140"/>
                    <a:pt x="39551" y="46680"/>
                    <a:pt x="48832" y="46680"/>
                  </a:cubicBezTo>
                  <a:cubicBezTo>
                    <a:pt x="57756" y="46680"/>
                    <a:pt x="65252" y="39140"/>
                    <a:pt x="65252" y="30163"/>
                  </a:cubicBezTo>
                  <a:cubicBezTo>
                    <a:pt x="65252" y="20827"/>
                    <a:pt x="57756" y="13645"/>
                    <a:pt x="48832" y="13645"/>
                  </a:cubicBezTo>
                  <a:close/>
                  <a:moveTo>
                    <a:pt x="329642" y="0"/>
                  </a:moveTo>
                  <a:cubicBezTo>
                    <a:pt x="345800" y="0"/>
                    <a:pt x="359445" y="13645"/>
                    <a:pt x="359445" y="30163"/>
                  </a:cubicBezTo>
                  <a:cubicBezTo>
                    <a:pt x="359445" y="46680"/>
                    <a:pt x="345800" y="59966"/>
                    <a:pt x="329642" y="59966"/>
                  </a:cubicBezTo>
                  <a:cubicBezTo>
                    <a:pt x="312765" y="59966"/>
                    <a:pt x="299479" y="46680"/>
                    <a:pt x="299479" y="30163"/>
                  </a:cubicBezTo>
                  <a:cubicBezTo>
                    <a:pt x="299479" y="13645"/>
                    <a:pt x="312765" y="0"/>
                    <a:pt x="329642" y="0"/>
                  </a:cubicBezTo>
                  <a:close/>
                  <a:moveTo>
                    <a:pt x="188175" y="0"/>
                  </a:moveTo>
                  <a:cubicBezTo>
                    <a:pt x="204238" y="0"/>
                    <a:pt x="218159" y="13645"/>
                    <a:pt x="218159" y="30163"/>
                  </a:cubicBezTo>
                  <a:cubicBezTo>
                    <a:pt x="218159" y="46680"/>
                    <a:pt x="204238" y="59966"/>
                    <a:pt x="188175" y="59966"/>
                  </a:cubicBezTo>
                  <a:cubicBezTo>
                    <a:pt x="171398" y="59966"/>
                    <a:pt x="158191" y="46680"/>
                    <a:pt x="158191" y="30163"/>
                  </a:cubicBezTo>
                  <a:cubicBezTo>
                    <a:pt x="158191" y="13645"/>
                    <a:pt x="171398" y="0"/>
                    <a:pt x="188175" y="0"/>
                  </a:cubicBezTo>
                  <a:close/>
                  <a:moveTo>
                    <a:pt x="48832" y="0"/>
                  </a:moveTo>
                  <a:cubicBezTo>
                    <a:pt x="65252" y="0"/>
                    <a:pt x="78459" y="13645"/>
                    <a:pt x="78459" y="30163"/>
                  </a:cubicBezTo>
                  <a:cubicBezTo>
                    <a:pt x="78459" y="46680"/>
                    <a:pt x="65252" y="59966"/>
                    <a:pt x="48832" y="59966"/>
                  </a:cubicBezTo>
                  <a:cubicBezTo>
                    <a:pt x="31698" y="59966"/>
                    <a:pt x="18491" y="46680"/>
                    <a:pt x="18491" y="30163"/>
                  </a:cubicBezTo>
                  <a:cubicBezTo>
                    <a:pt x="18491" y="13645"/>
                    <a:pt x="31698" y="0"/>
                    <a:pt x="488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5" name="Freeform 589">
              <a:extLst>
                <a:ext uri="{FF2B5EF4-FFF2-40B4-BE49-F238E27FC236}">
                  <a16:creationId xmlns:a16="http://schemas.microsoft.com/office/drawing/2014/main" id="{1BFD7F35-A52D-E947-A739-5ECF809870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00522" y="582083"/>
              <a:ext cx="248344" cy="248350"/>
            </a:xfrm>
            <a:custGeom>
              <a:avLst/>
              <a:gdLst>
                <a:gd name="T0" fmla="*/ 42388 w 179026"/>
                <a:gd name="T1" fmla="*/ 120959 h 179028"/>
                <a:gd name="T2" fmla="*/ 173268 w 179026"/>
                <a:gd name="T3" fmla="*/ 120959 h 179028"/>
                <a:gd name="T4" fmla="*/ 181965 w 179026"/>
                <a:gd name="T5" fmla="*/ 129600 h 179028"/>
                <a:gd name="T6" fmla="*/ 173268 w 179026"/>
                <a:gd name="T7" fmla="*/ 137785 h 179028"/>
                <a:gd name="T8" fmla="*/ 42388 w 179026"/>
                <a:gd name="T9" fmla="*/ 137785 h 179028"/>
                <a:gd name="T10" fmla="*/ 34560 w 179026"/>
                <a:gd name="T11" fmla="*/ 129600 h 179028"/>
                <a:gd name="T12" fmla="*/ 42388 w 179026"/>
                <a:gd name="T13" fmla="*/ 120959 h 179028"/>
                <a:gd name="T14" fmla="*/ 44741 w 179026"/>
                <a:gd name="T15" fmla="*/ 72960 h 179028"/>
                <a:gd name="T16" fmla="*/ 175624 w 179026"/>
                <a:gd name="T17" fmla="*/ 72960 h 179028"/>
                <a:gd name="T18" fmla="*/ 183886 w 179026"/>
                <a:gd name="T19" fmla="*/ 81378 h 179028"/>
                <a:gd name="T20" fmla="*/ 175624 w 179026"/>
                <a:gd name="T21" fmla="*/ 89797 h 179028"/>
                <a:gd name="T22" fmla="*/ 44741 w 179026"/>
                <a:gd name="T23" fmla="*/ 89797 h 179028"/>
                <a:gd name="T24" fmla="*/ 36479 w 179026"/>
                <a:gd name="T25" fmla="*/ 81378 h 179028"/>
                <a:gd name="T26" fmla="*/ 44741 w 179026"/>
                <a:gd name="T27" fmla="*/ 72960 h 179028"/>
                <a:gd name="T28" fmla="*/ 108262 w 179026"/>
                <a:gd name="T29" fmla="*/ 16956 h 179028"/>
                <a:gd name="T30" fmla="*/ 16588 w 179026"/>
                <a:gd name="T31" fmla="*/ 108697 h 179028"/>
                <a:gd name="T32" fmla="*/ 108262 w 179026"/>
                <a:gd name="T33" fmla="*/ 199567 h 179028"/>
                <a:gd name="T34" fmla="*/ 200372 w 179026"/>
                <a:gd name="T35" fmla="*/ 108697 h 179028"/>
                <a:gd name="T36" fmla="*/ 108262 w 179026"/>
                <a:gd name="T37" fmla="*/ 16956 h 179028"/>
                <a:gd name="T38" fmla="*/ 108262 w 179026"/>
                <a:gd name="T39" fmla="*/ 0 h 179028"/>
                <a:gd name="T40" fmla="*/ 216523 w 179026"/>
                <a:gd name="T41" fmla="*/ 108697 h 179028"/>
                <a:gd name="T42" fmla="*/ 108262 w 179026"/>
                <a:gd name="T43" fmla="*/ 216525 h 179028"/>
                <a:gd name="T44" fmla="*/ 0 w 179026"/>
                <a:gd name="T45" fmla="*/ 108697 h 179028"/>
                <a:gd name="T46" fmla="*/ 108262 w 179026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8">
                  <a:moveTo>
                    <a:pt x="35047" y="100012"/>
                  </a:moveTo>
                  <a:lnTo>
                    <a:pt x="143262" y="100012"/>
                  </a:lnTo>
                  <a:cubicBezTo>
                    <a:pt x="147217" y="100012"/>
                    <a:pt x="150453" y="103020"/>
                    <a:pt x="150453" y="107156"/>
                  </a:cubicBezTo>
                  <a:cubicBezTo>
                    <a:pt x="150453" y="110916"/>
                    <a:pt x="147217" y="113924"/>
                    <a:pt x="143262" y="113924"/>
                  </a:cubicBezTo>
                  <a:lnTo>
                    <a:pt x="35047" y="113924"/>
                  </a:lnTo>
                  <a:cubicBezTo>
                    <a:pt x="31451" y="113924"/>
                    <a:pt x="28575" y="110916"/>
                    <a:pt x="28575" y="107156"/>
                  </a:cubicBezTo>
                  <a:cubicBezTo>
                    <a:pt x="28575" y="103020"/>
                    <a:pt x="31451" y="100012"/>
                    <a:pt x="35047" y="100012"/>
                  </a:cubicBezTo>
                  <a:close/>
                  <a:moveTo>
                    <a:pt x="36993" y="60325"/>
                  </a:moveTo>
                  <a:lnTo>
                    <a:pt x="145210" y="60325"/>
                  </a:lnTo>
                  <a:cubicBezTo>
                    <a:pt x="148805" y="60325"/>
                    <a:pt x="152041" y="63622"/>
                    <a:pt x="152041" y="67285"/>
                  </a:cubicBezTo>
                  <a:cubicBezTo>
                    <a:pt x="152041" y="70949"/>
                    <a:pt x="148805" y="74246"/>
                    <a:pt x="145210" y="74246"/>
                  </a:cubicBezTo>
                  <a:lnTo>
                    <a:pt x="36993" y="74246"/>
                  </a:lnTo>
                  <a:cubicBezTo>
                    <a:pt x="33038" y="74246"/>
                    <a:pt x="30162" y="70949"/>
                    <a:pt x="30162" y="67285"/>
                  </a:cubicBezTo>
                  <a:cubicBezTo>
                    <a:pt x="30162" y="63622"/>
                    <a:pt x="33038" y="60325"/>
                    <a:pt x="36993" y="60325"/>
                  </a:cubicBezTo>
                  <a:close/>
                  <a:moveTo>
                    <a:pt x="89513" y="14020"/>
                  </a:moveTo>
                  <a:cubicBezTo>
                    <a:pt x="47283" y="14020"/>
                    <a:pt x="13715" y="47813"/>
                    <a:pt x="13715" y="89873"/>
                  </a:cubicBezTo>
                  <a:cubicBezTo>
                    <a:pt x="13715" y="131575"/>
                    <a:pt x="47283" y="165007"/>
                    <a:pt x="89513" y="165007"/>
                  </a:cubicBezTo>
                  <a:cubicBezTo>
                    <a:pt x="131382" y="165007"/>
                    <a:pt x="165672" y="131575"/>
                    <a:pt x="165672" y="89873"/>
                  </a:cubicBezTo>
                  <a:cubicBezTo>
                    <a:pt x="165672" y="47813"/>
                    <a:pt x="131382" y="14020"/>
                    <a:pt x="89513" y="14020"/>
                  </a:cubicBezTo>
                  <a:close/>
                  <a:moveTo>
                    <a:pt x="89513" y="0"/>
                  </a:moveTo>
                  <a:cubicBezTo>
                    <a:pt x="138601" y="0"/>
                    <a:pt x="179026" y="40263"/>
                    <a:pt x="179026" y="89873"/>
                  </a:cubicBezTo>
                  <a:cubicBezTo>
                    <a:pt x="179026" y="138405"/>
                    <a:pt x="138601" y="179028"/>
                    <a:pt x="89513" y="179028"/>
                  </a:cubicBezTo>
                  <a:cubicBezTo>
                    <a:pt x="40065" y="179028"/>
                    <a:pt x="0" y="138405"/>
                    <a:pt x="0" y="89873"/>
                  </a:cubicBezTo>
                  <a:cubicBezTo>
                    <a:pt x="0" y="40263"/>
                    <a:pt x="40065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6" name="Freeform 579">
              <a:extLst>
                <a:ext uri="{FF2B5EF4-FFF2-40B4-BE49-F238E27FC236}">
                  <a16:creationId xmlns:a16="http://schemas.microsoft.com/office/drawing/2014/main" id="{4E10266A-EED5-3C4C-BD5D-9E7F1C70D0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4169" y="1155807"/>
              <a:ext cx="561797" cy="418967"/>
            </a:xfrm>
            <a:custGeom>
              <a:avLst/>
              <a:gdLst/>
              <a:ahLst/>
              <a:cxnLst/>
              <a:rect l="0" t="0" r="r" b="b"/>
              <a:pathLst>
                <a:path w="404988" h="302020">
                  <a:moveTo>
                    <a:pt x="275100" y="100120"/>
                  </a:moveTo>
                  <a:cubicBezTo>
                    <a:pt x="278339" y="97595"/>
                    <a:pt x="282299" y="98316"/>
                    <a:pt x="284459" y="101203"/>
                  </a:cubicBezTo>
                  <a:cubicBezTo>
                    <a:pt x="286978" y="104450"/>
                    <a:pt x="285898" y="109140"/>
                    <a:pt x="282659" y="110944"/>
                  </a:cubicBezTo>
                  <a:cubicBezTo>
                    <a:pt x="263581" y="125737"/>
                    <a:pt x="200949" y="139808"/>
                    <a:pt x="142996" y="139808"/>
                  </a:cubicBezTo>
                  <a:lnTo>
                    <a:pt x="142309" y="139736"/>
                  </a:lnTo>
                  <a:lnTo>
                    <a:pt x="144582" y="141556"/>
                  </a:lnTo>
                  <a:lnTo>
                    <a:pt x="148046" y="141041"/>
                  </a:lnTo>
                  <a:lnTo>
                    <a:pt x="282698" y="243055"/>
                  </a:lnTo>
                  <a:cubicBezTo>
                    <a:pt x="299979" y="255716"/>
                    <a:pt x="317261" y="269101"/>
                    <a:pt x="336342" y="278868"/>
                  </a:cubicBezTo>
                  <a:cubicBezTo>
                    <a:pt x="343903" y="283209"/>
                    <a:pt x="353624" y="287912"/>
                    <a:pt x="364425" y="288274"/>
                  </a:cubicBezTo>
                  <a:cubicBezTo>
                    <a:pt x="373425" y="288636"/>
                    <a:pt x="382786" y="285380"/>
                    <a:pt x="387467" y="279592"/>
                  </a:cubicBezTo>
                  <a:cubicBezTo>
                    <a:pt x="392507" y="273442"/>
                    <a:pt x="392507" y="263675"/>
                    <a:pt x="387467" y="258972"/>
                  </a:cubicBezTo>
                  <a:cubicBezTo>
                    <a:pt x="384946" y="256801"/>
                    <a:pt x="381346" y="255716"/>
                    <a:pt x="377746" y="257163"/>
                  </a:cubicBezTo>
                  <a:cubicBezTo>
                    <a:pt x="376306" y="257163"/>
                    <a:pt x="373065" y="258610"/>
                    <a:pt x="371985" y="261866"/>
                  </a:cubicBezTo>
                  <a:cubicBezTo>
                    <a:pt x="370905" y="265122"/>
                    <a:pt x="366945" y="266930"/>
                    <a:pt x="363344" y="266207"/>
                  </a:cubicBezTo>
                  <a:cubicBezTo>
                    <a:pt x="359744" y="265122"/>
                    <a:pt x="357944" y="260781"/>
                    <a:pt x="359384" y="257163"/>
                  </a:cubicBezTo>
                  <a:cubicBezTo>
                    <a:pt x="361184" y="250652"/>
                    <a:pt x="366945" y="245587"/>
                    <a:pt x="374505" y="243778"/>
                  </a:cubicBezTo>
                  <a:cubicBezTo>
                    <a:pt x="382786" y="241608"/>
                    <a:pt x="391427" y="243778"/>
                    <a:pt x="396827" y="249205"/>
                  </a:cubicBezTo>
                  <a:cubicBezTo>
                    <a:pt x="407268" y="258610"/>
                    <a:pt x="407628" y="276336"/>
                    <a:pt x="398267" y="287912"/>
                  </a:cubicBezTo>
                  <a:cubicBezTo>
                    <a:pt x="391067" y="296956"/>
                    <a:pt x="379546" y="302020"/>
                    <a:pt x="366225" y="302020"/>
                  </a:cubicBezTo>
                  <a:cubicBezTo>
                    <a:pt x="365145" y="302020"/>
                    <a:pt x="364425" y="302020"/>
                    <a:pt x="363344" y="302020"/>
                  </a:cubicBezTo>
                  <a:cubicBezTo>
                    <a:pt x="350383" y="301297"/>
                    <a:pt x="338862" y="295509"/>
                    <a:pt x="330222" y="291168"/>
                  </a:cubicBezTo>
                  <a:cubicBezTo>
                    <a:pt x="310060" y="280677"/>
                    <a:pt x="292058" y="266930"/>
                    <a:pt x="274417" y="253907"/>
                  </a:cubicBezTo>
                  <a:lnTo>
                    <a:pt x="146624" y="157432"/>
                  </a:lnTo>
                  <a:lnTo>
                    <a:pt x="145292" y="162475"/>
                  </a:lnTo>
                  <a:cubicBezTo>
                    <a:pt x="142124" y="167626"/>
                    <a:pt x="137417" y="172016"/>
                    <a:pt x="131624" y="174703"/>
                  </a:cubicBezTo>
                  <a:cubicBezTo>
                    <a:pt x="122210" y="178287"/>
                    <a:pt x="110986" y="179362"/>
                    <a:pt x="99763" y="175778"/>
                  </a:cubicBezTo>
                  <a:cubicBezTo>
                    <a:pt x="118590" y="203012"/>
                    <a:pt x="132348" y="234187"/>
                    <a:pt x="138503" y="267153"/>
                  </a:cubicBezTo>
                  <a:cubicBezTo>
                    <a:pt x="138865" y="270737"/>
                    <a:pt x="136693" y="273962"/>
                    <a:pt x="133072" y="274678"/>
                  </a:cubicBezTo>
                  <a:cubicBezTo>
                    <a:pt x="132348" y="274678"/>
                    <a:pt x="131986" y="275037"/>
                    <a:pt x="131624" y="275037"/>
                  </a:cubicBezTo>
                  <a:cubicBezTo>
                    <a:pt x="128365" y="275037"/>
                    <a:pt x="125469" y="272887"/>
                    <a:pt x="125107" y="269662"/>
                  </a:cubicBezTo>
                  <a:cubicBezTo>
                    <a:pt x="117504" y="229528"/>
                    <a:pt x="98676" y="191187"/>
                    <a:pt x="70798" y="161445"/>
                  </a:cubicBezTo>
                  <a:cubicBezTo>
                    <a:pt x="68263" y="158578"/>
                    <a:pt x="68263" y="154995"/>
                    <a:pt x="70436" y="152128"/>
                  </a:cubicBezTo>
                  <a:cubicBezTo>
                    <a:pt x="72246" y="149620"/>
                    <a:pt x="75867" y="148903"/>
                    <a:pt x="79125" y="150695"/>
                  </a:cubicBezTo>
                  <a:cubicBezTo>
                    <a:pt x="86728" y="155353"/>
                    <a:pt x="94332" y="160012"/>
                    <a:pt x="102659" y="162162"/>
                  </a:cubicBezTo>
                  <a:cubicBezTo>
                    <a:pt x="110986" y="165028"/>
                    <a:pt x="119676" y="165028"/>
                    <a:pt x="125469" y="161803"/>
                  </a:cubicBezTo>
                  <a:cubicBezTo>
                    <a:pt x="131986" y="158937"/>
                    <a:pt x="136693" y="152845"/>
                    <a:pt x="136331" y="146753"/>
                  </a:cubicBezTo>
                  <a:lnTo>
                    <a:pt x="138550" y="144009"/>
                  </a:lnTo>
                  <a:lnTo>
                    <a:pt x="138325" y="142488"/>
                  </a:lnTo>
                  <a:lnTo>
                    <a:pt x="139978" y="142242"/>
                  </a:lnTo>
                  <a:lnTo>
                    <a:pt x="142028" y="139706"/>
                  </a:lnTo>
                  <a:lnTo>
                    <a:pt x="83738" y="133539"/>
                  </a:lnTo>
                  <a:cubicBezTo>
                    <a:pt x="66235" y="129074"/>
                    <a:pt x="51746" y="121949"/>
                    <a:pt x="42567" y="111305"/>
                  </a:cubicBezTo>
                  <a:cubicBezTo>
                    <a:pt x="39688" y="109140"/>
                    <a:pt x="40408" y="104450"/>
                    <a:pt x="42927" y="102285"/>
                  </a:cubicBezTo>
                  <a:cubicBezTo>
                    <a:pt x="45807" y="99760"/>
                    <a:pt x="49767" y="99760"/>
                    <a:pt x="52646" y="102646"/>
                  </a:cubicBezTo>
                  <a:cubicBezTo>
                    <a:pt x="90442" y="144859"/>
                    <a:pt x="244503" y="122851"/>
                    <a:pt x="275100" y="100120"/>
                  </a:cubicBezTo>
                  <a:close/>
                  <a:moveTo>
                    <a:pt x="143669" y="30294"/>
                  </a:moveTo>
                  <a:cubicBezTo>
                    <a:pt x="120188" y="30294"/>
                    <a:pt x="101041" y="47193"/>
                    <a:pt x="101041" y="68406"/>
                  </a:cubicBezTo>
                  <a:cubicBezTo>
                    <a:pt x="101041" y="88899"/>
                    <a:pt x="120188" y="105798"/>
                    <a:pt x="143669" y="105798"/>
                  </a:cubicBezTo>
                  <a:cubicBezTo>
                    <a:pt x="167151" y="105798"/>
                    <a:pt x="186298" y="88899"/>
                    <a:pt x="186298" y="68406"/>
                  </a:cubicBezTo>
                  <a:cubicBezTo>
                    <a:pt x="186298" y="47193"/>
                    <a:pt x="167151" y="30294"/>
                    <a:pt x="143669" y="30294"/>
                  </a:cubicBezTo>
                  <a:close/>
                  <a:moveTo>
                    <a:pt x="143669" y="16632"/>
                  </a:moveTo>
                  <a:cubicBezTo>
                    <a:pt x="174737" y="16632"/>
                    <a:pt x="199664" y="39642"/>
                    <a:pt x="199664" y="68406"/>
                  </a:cubicBezTo>
                  <a:cubicBezTo>
                    <a:pt x="199664" y="96450"/>
                    <a:pt x="174737" y="119460"/>
                    <a:pt x="143669" y="119460"/>
                  </a:cubicBezTo>
                  <a:cubicBezTo>
                    <a:pt x="112601" y="119460"/>
                    <a:pt x="87313" y="96450"/>
                    <a:pt x="87313" y="68406"/>
                  </a:cubicBezTo>
                  <a:cubicBezTo>
                    <a:pt x="87313" y="39642"/>
                    <a:pt x="112601" y="16632"/>
                    <a:pt x="143669" y="16632"/>
                  </a:cubicBezTo>
                  <a:close/>
                  <a:moveTo>
                    <a:pt x="139584" y="94"/>
                  </a:moveTo>
                  <a:cubicBezTo>
                    <a:pt x="207937" y="-2418"/>
                    <a:pt x="277009" y="45676"/>
                    <a:pt x="326655" y="80850"/>
                  </a:cubicBezTo>
                  <a:cubicBezTo>
                    <a:pt x="342844" y="91976"/>
                    <a:pt x="356515" y="101667"/>
                    <a:pt x="368386" y="108486"/>
                  </a:cubicBezTo>
                  <a:cubicBezTo>
                    <a:pt x="371624" y="110281"/>
                    <a:pt x="372703" y="114588"/>
                    <a:pt x="370905" y="117818"/>
                  </a:cubicBezTo>
                  <a:cubicBezTo>
                    <a:pt x="369825" y="119612"/>
                    <a:pt x="367307" y="121048"/>
                    <a:pt x="365149" y="121048"/>
                  </a:cubicBezTo>
                  <a:cubicBezTo>
                    <a:pt x="364069" y="121048"/>
                    <a:pt x="362630" y="121048"/>
                    <a:pt x="361551" y="119971"/>
                  </a:cubicBezTo>
                  <a:cubicBezTo>
                    <a:pt x="349679" y="113511"/>
                    <a:pt x="335289" y="103461"/>
                    <a:pt x="319460" y="91976"/>
                  </a:cubicBezTo>
                  <a:cubicBezTo>
                    <a:pt x="270534" y="58238"/>
                    <a:pt x="204339" y="11579"/>
                    <a:pt x="140304" y="13733"/>
                  </a:cubicBezTo>
                  <a:cubicBezTo>
                    <a:pt x="78786" y="15886"/>
                    <a:pt x="55042" y="42446"/>
                    <a:pt x="37774" y="62186"/>
                  </a:cubicBezTo>
                  <a:cubicBezTo>
                    <a:pt x="28060" y="73313"/>
                    <a:pt x="19426" y="83003"/>
                    <a:pt x="6475" y="83003"/>
                  </a:cubicBezTo>
                  <a:cubicBezTo>
                    <a:pt x="2878" y="83003"/>
                    <a:pt x="0" y="80132"/>
                    <a:pt x="0" y="76543"/>
                  </a:cubicBezTo>
                  <a:cubicBezTo>
                    <a:pt x="0" y="72595"/>
                    <a:pt x="2878" y="69364"/>
                    <a:pt x="6475" y="69364"/>
                  </a:cubicBezTo>
                  <a:cubicBezTo>
                    <a:pt x="12951" y="69364"/>
                    <a:pt x="18707" y="63622"/>
                    <a:pt x="27701" y="52854"/>
                  </a:cubicBezTo>
                  <a:cubicBezTo>
                    <a:pt x="45688" y="33114"/>
                    <a:pt x="72310" y="2607"/>
                    <a:pt x="139584" y="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7" name="Freeform 574">
              <a:extLst>
                <a:ext uri="{FF2B5EF4-FFF2-40B4-BE49-F238E27FC236}">
                  <a16:creationId xmlns:a16="http://schemas.microsoft.com/office/drawing/2014/main" id="{993187FB-711F-4141-AE62-698FC99887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5469" y="1896799"/>
              <a:ext cx="358459" cy="310011"/>
            </a:xfrm>
            <a:custGeom>
              <a:avLst/>
              <a:gdLst>
                <a:gd name="T0" fmla="*/ 303889 w 258406"/>
                <a:gd name="T1" fmla="*/ 61440 h 223477"/>
                <a:gd name="T2" fmla="*/ 312529 w 258406"/>
                <a:gd name="T3" fmla="*/ 69742 h 223477"/>
                <a:gd name="T4" fmla="*/ 312529 w 258406"/>
                <a:gd name="T5" fmla="*/ 261982 h 223477"/>
                <a:gd name="T6" fmla="*/ 303889 w 258406"/>
                <a:gd name="T7" fmla="*/ 270284 h 223477"/>
                <a:gd name="T8" fmla="*/ 295680 w 258406"/>
                <a:gd name="T9" fmla="*/ 261982 h 223477"/>
                <a:gd name="T10" fmla="*/ 295680 w 258406"/>
                <a:gd name="T11" fmla="*/ 69742 h 223477"/>
                <a:gd name="T12" fmla="*/ 303889 w 258406"/>
                <a:gd name="T13" fmla="*/ 61440 h 223477"/>
                <a:gd name="T14" fmla="*/ 8862 w 258406"/>
                <a:gd name="T15" fmla="*/ 61440 h 223477"/>
                <a:gd name="T16" fmla="*/ 16838 w 258406"/>
                <a:gd name="T17" fmla="*/ 69742 h 223477"/>
                <a:gd name="T18" fmla="*/ 16838 w 258406"/>
                <a:gd name="T19" fmla="*/ 261982 h 223477"/>
                <a:gd name="T20" fmla="*/ 8862 w 258406"/>
                <a:gd name="T21" fmla="*/ 270284 h 223477"/>
                <a:gd name="T22" fmla="*/ 0 w 258406"/>
                <a:gd name="T23" fmla="*/ 261982 h 223477"/>
                <a:gd name="T24" fmla="*/ 0 w 258406"/>
                <a:gd name="T25" fmla="*/ 69742 h 223477"/>
                <a:gd name="T26" fmla="*/ 8862 w 258406"/>
                <a:gd name="T27" fmla="*/ 61440 h 223477"/>
                <a:gd name="T28" fmla="*/ 156481 w 258406"/>
                <a:gd name="T29" fmla="*/ 0 h 223477"/>
                <a:gd name="T30" fmla="*/ 164688 w 258406"/>
                <a:gd name="T31" fmla="*/ 8277 h 223477"/>
                <a:gd name="T32" fmla="*/ 164688 w 258406"/>
                <a:gd name="T33" fmla="*/ 260087 h 223477"/>
                <a:gd name="T34" fmla="*/ 156481 w 258406"/>
                <a:gd name="T35" fmla="*/ 268365 h 223477"/>
                <a:gd name="T36" fmla="*/ 147841 w 258406"/>
                <a:gd name="T37" fmla="*/ 260087 h 223477"/>
                <a:gd name="T38" fmla="*/ 147841 w 258406"/>
                <a:gd name="T39" fmla="*/ 8277 h 223477"/>
                <a:gd name="T40" fmla="*/ 156481 w 258406"/>
                <a:gd name="T41" fmla="*/ 0 h 2234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406" h="223477">
                  <a:moveTo>
                    <a:pt x="251262" y="50800"/>
                  </a:moveTo>
                  <a:cubicBezTo>
                    <a:pt x="255191" y="50800"/>
                    <a:pt x="258406" y="54051"/>
                    <a:pt x="258406" y="57664"/>
                  </a:cubicBezTo>
                  <a:lnTo>
                    <a:pt x="258406" y="216613"/>
                  </a:lnTo>
                  <a:cubicBezTo>
                    <a:pt x="258406" y="220587"/>
                    <a:pt x="255191" y="223477"/>
                    <a:pt x="251262" y="223477"/>
                  </a:cubicBezTo>
                  <a:cubicBezTo>
                    <a:pt x="247690" y="223477"/>
                    <a:pt x="244475" y="220587"/>
                    <a:pt x="244475" y="216613"/>
                  </a:cubicBezTo>
                  <a:lnTo>
                    <a:pt x="244475" y="57664"/>
                  </a:lnTo>
                  <a:cubicBezTo>
                    <a:pt x="244475" y="54051"/>
                    <a:pt x="247690" y="50800"/>
                    <a:pt x="251262" y="50800"/>
                  </a:cubicBezTo>
                  <a:close/>
                  <a:moveTo>
                    <a:pt x="7327" y="50800"/>
                  </a:moveTo>
                  <a:cubicBezTo>
                    <a:pt x="10625" y="50800"/>
                    <a:pt x="13922" y="54051"/>
                    <a:pt x="13922" y="57664"/>
                  </a:cubicBezTo>
                  <a:lnTo>
                    <a:pt x="13922" y="216613"/>
                  </a:lnTo>
                  <a:cubicBezTo>
                    <a:pt x="13922" y="220587"/>
                    <a:pt x="10625" y="223477"/>
                    <a:pt x="7327" y="223477"/>
                  </a:cubicBezTo>
                  <a:cubicBezTo>
                    <a:pt x="3297" y="223477"/>
                    <a:pt x="0" y="220587"/>
                    <a:pt x="0" y="216613"/>
                  </a:cubicBezTo>
                  <a:lnTo>
                    <a:pt x="0" y="57664"/>
                  </a:lnTo>
                  <a:cubicBezTo>
                    <a:pt x="0" y="54051"/>
                    <a:pt x="3297" y="50800"/>
                    <a:pt x="7327" y="50800"/>
                  </a:cubicBezTo>
                  <a:close/>
                  <a:moveTo>
                    <a:pt x="129382" y="0"/>
                  </a:moveTo>
                  <a:cubicBezTo>
                    <a:pt x="132953" y="0"/>
                    <a:pt x="136168" y="3242"/>
                    <a:pt x="136168" y="6844"/>
                  </a:cubicBezTo>
                  <a:lnTo>
                    <a:pt x="136168" y="215046"/>
                  </a:lnTo>
                  <a:cubicBezTo>
                    <a:pt x="136168" y="219008"/>
                    <a:pt x="132953" y="221890"/>
                    <a:pt x="129382" y="221890"/>
                  </a:cubicBezTo>
                  <a:cubicBezTo>
                    <a:pt x="125453" y="221890"/>
                    <a:pt x="122238" y="219008"/>
                    <a:pt x="122238" y="215046"/>
                  </a:cubicBezTo>
                  <a:lnTo>
                    <a:pt x="122238" y="6844"/>
                  </a:lnTo>
                  <a:cubicBezTo>
                    <a:pt x="122238" y="3242"/>
                    <a:pt x="125453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8" name="Freeform 587">
              <a:extLst>
                <a:ext uri="{FF2B5EF4-FFF2-40B4-BE49-F238E27FC236}">
                  <a16:creationId xmlns:a16="http://schemas.microsoft.com/office/drawing/2014/main" id="{DB03A02B-E8CD-C643-A0D8-094235E3DD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6627" y="137239"/>
              <a:ext cx="490585" cy="250552"/>
            </a:xfrm>
            <a:custGeom>
              <a:avLst/>
              <a:gdLst>
                <a:gd name="T0" fmla="*/ 132785 w 353653"/>
                <a:gd name="T1" fmla="*/ 108432 h 180615"/>
                <a:gd name="T2" fmla="*/ 73681 w 353653"/>
                <a:gd name="T3" fmla="*/ 130860 h 180615"/>
                <a:gd name="T4" fmla="*/ 132785 w 353653"/>
                <a:gd name="T5" fmla="*/ 153288 h 180615"/>
                <a:gd name="T6" fmla="*/ 270117 w 353653"/>
                <a:gd name="T7" fmla="*/ 130860 h 180615"/>
                <a:gd name="T8" fmla="*/ 132785 w 353653"/>
                <a:gd name="T9" fmla="*/ 108432 h 180615"/>
                <a:gd name="T10" fmla="*/ 132785 w 353653"/>
                <a:gd name="T11" fmla="*/ 92160 h 180615"/>
                <a:gd name="T12" fmla="*/ 308361 w 353653"/>
                <a:gd name="T13" fmla="*/ 122504 h 180615"/>
                <a:gd name="T14" fmla="*/ 314446 w 353653"/>
                <a:gd name="T15" fmla="*/ 130860 h 180615"/>
                <a:gd name="T16" fmla="*/ 308361 w 353653"/>
                <a:gd name="T17" fmla="*/ 138776 h 180615"/>
                <a:gd name="T18" fmla="*/ 132785 w 353653"/>
                <a:gd name="T19" fmla="*/ 170439 h 180615"/>
                <a:gd name="T20" fmla="*/ 57600 w 353653"/>
                <a:gd name="T21" fmla="*/ 130860 h 180615"/>
                <a:gd name="T22" fmla="*/ 132785 w 353653"/>
                <a:gd name="T23" fmla="*/ 92160 h 180615"/>
                <a:gd name="T24" fmla="*/ 319706 w 353653"/>
                <a:gd name="T25" fmla="*/ 16100 h 180615"/>
                <a:gd name="T26" fmla="*/ 300541 w 353653"/>
                <a:gd name="T27" fmla="*/ 62226 h 180615"/>
                <a:gd name="T28" fmla="*/ 291829 w 353653"/>
                <a:gd name="T29" fmla="*/ 67013 h 180615"/>
                <a:gd name="T30" fmla="*/ 213863 w 353653"/>
                <a:gd name="T31" fmla="*/ 61791 h 180615"/>
                <a:gd name="T32" fmla="*/ 16116 w 353653"/>
                <a:gd name="T33" fmla="*/ 131851 h 180615"/>
                <a:gd name="T34" fmla="*/ 213863 w 353653"/>
                <a:gd name="T35" fmla="*/ 202345 h 180615"/>
                <a:gd name="T36" fmla="*/ 411609 w 353653"/>
                <a:gd name="T37" fmla="*/ 131851 h 180615"/>
                <a:gd name="T38" fmla="*/ 370666 w 353653"/>
                <a:gd name="T39" fmla="*/ 90076 h 180615"/>
                <a:gd name="T40" fmla="*/ 366746 w 353653"/>
                <a:gd name="T41" fmla="*/ 80068 h 180615"/>
                <a:gd name="T42" fmla="*/ 393752 w 353653"/>
                <a:gd name="T43" fmla="*/ 16100 h 180615"/>
                <a:gd name="T44" fmla="*/ 314478 w 353653"/>
                <a:gd name="T45" fmla="*/ 0 h 180615"/>
                <a:gd name="T46" fmla="*/ 405946 w 353653"/>
                <a:gd name="T47" fmla="*/ 0 h 180615"/>
                <a:gd name="T48" fmla="*/ 412480 w 353653"/>
                <a:gd name="T49" fmla="*/ 3047 h 180615"/>
                <a:gd name="T50" fmla="*/ 413352 w 353653"/>
                <a:gd name="T51" fmla="*/ 10879 h 180615"/>
                <a:gd name="T52" fmla="*/ 384605 w 353653"/>
                <a:gd name="T53" fmla="*/ 78762 h 180615"/>
                <a:gd name="T54" fmla="*/ 427725 w 353653"/>
                <a:gd name="T55" fmla="*/ 131851 h 180615"/>
                <a:gd name="T56" fmla="*/ 213863 w 353653"/>
                <a:gd name="T57" fmla="*/ 218445 h 180615"/>
                <a:gd name="T58" fmla="*/ 0 w 353653"/>
                <a:gd name="T59" fmla="*/ 131851 h 180615"/>
                <a:gd name="T60" fmla="*/ 213863 w 353653"/>
                <a:gd name="T61" fmla="*/ 44821 h 180615"/>
                <a:gd name="T62" fmla="*/ 287909 w 353653"/>
                <a:gd name="T63" fmla="*/ 50478 h 180615"/>
                <a:gd name="T64" fmla="*/ 306637 w 353653"/>
                <a:gd name="T65" fmla="*/ 4352 h 180615"/>
                <a:gd name="T66" fmla="*/ 314478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109790" y="89654"/>
                  </a:moveTo>
                  <a:cubicBezTo>
                    <a:pt x="60921" y="89654"/>
                    <a:pt x="60921" y="101289"/>
                    <a:pt x="60921" y="108198"/>
                  </a:cubicBezTo>
                  <a:cubicBezTo>
                    <a:pt x="60921" y="115107"/>
                    <a:pt x="60921" y="126742"/>
                    <a:pt x="109790" y="126742"/>
                  </a:cubicBezTo>
                  <a:cubicBezTo>
                    <a:pt x="136740" y="126742"/>
                    <a:pt x="190280" y="115834"/>
                    <a:pt x="223339" y="108198"/>
                  </a:cubicBezTo>
                  <a:cubicBezTo>
                    <a:pt x="190280" y="100926"/>
                    <a:pt x="136740" y="89654"/>
                    <a:pt x="109790" y="89654"/>
                  </a:cubicBezTo>
                  <a:close/>
                  <a:moveTo>
                    <a:pt x="109790" y="76200"/>
                  </a:moveTo>
                  <a:cubicBezTo>
                    <a:pt x="151832" y="76200"/>
                    <a:pt x="250648" y="100926"/>
                    <a:pt x="254960" y="101289"/>
                  </a:cubicBezTo>
                  <a:cubicBezTo>
                    <a:pt x="257476" y="102380"/>
                    <a:pt x="259991" y="104926"/>
                    <a:pt x="259991" y="108198"/>
                  </a:cubicBezTo>
                  <a:cubicBezTo>
                    <a:pt x="259991" y="111471"/>
                    <a:pt x="257476" y="114016"/>
                    <a:pt x="254960" y="114743"/>
                  </a:cubicBezTo>
                  <a:cubicBezTo>
                    <a:pt x="250648" y="116198"/>
                    <a:pt x="151832" y="140923"/>
                    <a:pt x="109790" y="140923"/>
                  </a:cubicBezTo>
                  <a:cubicBezTo>
                    <a:pt x="77450" y="140923"/>
                    <a:pt x="47625" y="136560"/>
                    <a:pt x="47625" y="108198"/>
                  </a:cubicBezTo>
                  <a:cubicBezTo>
                    <a:pt x="47625" y="79836"/>
                    <a:pt x="77450" y="76200"/>
                    <a:pt x="109790" y="76200"/>
                  </a:cubicBezTo>
                  <a:close/>
                  <a:moveTo>
                    <a:pt x="264340" y="13312"/>
                  </a:moveTo>
                  <a:lnTo>
                    <a:pt x="248494" y="51450"/>
                  </a:lnTo>
                  <a:cubicBezTo>
                    <a:pt x="247413" y="54688"/>
                    <a:pt x="244532" y="56127"/>
                    <a:pt x="241291" y="55408"/>
                  </a:cubicBezTo>
                  <a:cubicBezTo>
                    <a:pt x="220403" y="52530"/>
                    <a:pt x="198795" y="51090"/>
                    <a:pt x="176827" y="51090"/>
                  </a:cubicBezTo>
                  <a:cubicBezTo>
                    <a:pt x="78870" y="51090"/>
                    <a:pt x="13325" y="80953"/>
                    <a:pt x="13325" y="109017"/>
                  </a:cubicBezTo>
                  <a:cubicBezTo>
                    <a:pt x="13325" y="137081"/>
                    <a:pt x="78870" y="167303"/>
                    <a:pt x="176827" y="167303"/>
                  </a:cubicBezTo>
                  <a:cubicBezTo>
                    <a:pt x="274423" y="167303"/>
                    <a:pt x="340328" y="137081"/>
                    <a:pt x="340328" y="109017"/>
                  </a:cubicBezTo>
                  <a:cubicBezTo>
                    <a:pt x="340328" y="97144"/>
                    <a:pt x="328444" y="84911"/>
                    <a:pt x="306475" y="74477"/>
                  </a:cubicBezTo>
                  <a:cubicBezTo>
                    <a:pt x="303234" y="73038"/>
                    <a:pt x="302154" y="69440"/>
                    <a:pt x="303234" y="66202"/>
                  </a:cubicBezTo>
                  <a:lnTo>
                    <a:pt x="325563" y="13312"/>
                  </a:lnTo>
                  <a:lnTo>
                    <a:pt x="264340" y="13312"/>
                  </a:lnTo>
                  <a:close/>
                  <a:moveTo>
                    <a:pt x="260018" y="0"/>
                  </a:moveTo>
                  <a:lnTo>
                    <a:pt x="335646" y="0"/>
                  </a:lnTo>
                  <a:cubicBezTo>
                    <a:pt x="337447" y="0"/>
                    <a:pt x="339608" y="720"/>
                    <a:pt x="341048" y="2519"/>
                  </a:cubicBezTo>
                  <a:cubicBezTo>
                    <a:pt x="342129" y="4677"/>
                    <a:pt x="342489" y="6836"/>
                    <a:pt x="341769" y="8995"/>
                  </a:cubicBezTo>
                  <a:lnTo>
                    <a:pt x="318000" y="65122"/>
                  </a:lnTo>
                  <a:cubicBezTo>
                    <a:pt x="341769" y="77715"/>
                    <a:pt x="353653" y="92826"/>
                    <a:pt x="353653" y="109017"/>
                  </a:cubicBezTo>
                  <a:cubicBezTo>
                    <a:pt x="353653" y="149313"/>
                    <a:pt x="275864" y="180615"/>
                    <a:pt x="176827" y="180615"/>
                  </a:cubicBezTo>
                  <a:cubicBezTo>
                    <a:pt x="77789" y="180615"/>
                    <a:pt x="0" y="149313"/>
                    <a:pt x="0" y="109017"/>
                  </a:cubicBezTo>
                  <a:cubicBezTo>
                    <a:pt x="0" y="69080"/>
                    <a:pt x="77789" y="37059"/>
                    <a:pt x="176827" y="37059"/>
                  </a:cubicBezTo>
                  <a:cubicBezTo>
                    <a:pt x="198075" y="37059"/>
                    <a:pt x="218602" y="38498"/>
                    <a:pt x="238050" y="41736"/>
                  </a:cubicBezTo>
                  <a:lnTo>
                    <a:pt x="253535" y="3598"/>
                  </a:lnTo>
                  <a:cubicBezTo>
                    <a:pt x="254616" y="1439"/>
                    <a:pt x="256777" y="0"/>
                    <a:pt x="2600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99" name="Freeform 599">
              <a:extLst>
                <a:ext uri="{FF2B5EF4-FFF2-40B4-BE49-F238E27FC236}">
                  <a16:creationId xmlns:a16="http://schemas.microsoft.com/office/drawing/2014/main" id="{1B3AB88D-26C5-0049-9C55-91DBFAF36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2752" y="705408"/>
              <a:ext cx="759619" cy="732834"/>
            </a:xfrm>
            <a:custGeom>
              <a:avLst/>
              <a:gdLst/>
              <a:ahLst/>
              <a:cxnLst/>
              <a:rect l="0" t="0" r="r" b="b"/>
              <a:pathLst>
                <a:path w="547594" h="528277">
                  <a:moveTo>
                    <a:pt x="315093" y="60325"/>
                  </a:moveTo>
                  <a:lnTo>
                    <a:pt x="333889" y="61370"/>
                  </a:lnTo>
                  <a:cubicBezTo>
                    <a:pt x="338145" y="61370"/>
                    <a:pt x="340628" y="64507"/>
                    <a:pt x="340628" y="67643"/>
                  </a:cubicBezTo>
                  <a:cubicBezTo>
                    <a:pt x="340273" y="71476"/>
                    <a:pt x="337436" y="74264"/>
                    <a:pt x="333889" y="74264"/>
                  </a:cubicBezTo>
                  <a:lnTo>
                    <a:pt x="333535" y="74264"/>
                  </a:lnTo>
                  <a:lnTo>
                    <a:pt x="314384" y="73915"/>
                  </a:lnTo>
                  <a:cubicBezTo>
                    <a:pt x="310837" y="73915"/>
                    <a:pt x="307645" y="70779"/>
                    <a:pt x="307645" y="66597"/>
                  </a:cubicBezTo>
                  <a:cubicBezTo>
                    <a:pt x="308000" y="63113"/>
                    <a:pt x="311192" y="60325"/>
                    <a:pt x="315093" y="60325"/>
                  </a:cubicBezTo>
                  <a:close/>
                  <a:moveTo>
                    <a:pt x="315909" y="42605"/>
                  </a:moveTo>
                  <a:lnTo>
                    <a:pt x="300781" y="79301"/>
                  </a:lnTo>
                  <a:lnTo>
                    <a:pt x="307264" y="145856"/>
                  </a:lnTo>
                  <a:cubicBezTo>
                    <a:pt x="307624" y="148374"/>
                    <a:pt x="306904" y="150173"/>
                    <a:pt x="305463" y="151612"/>
                  </a:cubicBezTo>
                  <a:cubicBezTo>
                    <a:pt x="304382" y="153051"/>
                    <a:pt x="302942" y="153770"/>
                    <a:pt x="300781" y="153770"/>
                  </a:cubicBezTo>
                  <a:lnTo>
                    <a:pt x="247474" y="153770"/>
                  </a:lnTo>
                  <a:lnTo>
                    <a:pt x="192726" y="289039"/>
                  </a:lnTo>
                  <a:cubicBezTo>
                    <a:pt x="191286" y="291198"/>
                    <a:pt x="188404" y="293356"/>
                    <a:pt x="186243" y="293356"/>
                  </a:cubicBezTo>
                  <a:lnTo>
                    <a:pt x="26323" y="293356"/>
                  </a:lnTo>
                  <a:cubicBezTo>
                    <a:pt x="19480" y="293356"/>
                    <a:pt x="14077" y="297673"/>
                    <a:pt x="13357" y="304149"/>
                  </a:cubicBezTo>
                  <a:cubicBezTo>
                    <a:pt x="13357" y="307387"/>
                    <a:pt x="14797" y="310624"/>
                    <a:pt x="17319" y="313503"/>
                  </a:cubicBezTo>
                  <a:cubicBezTo>
                    <a:pt x="19480" y="315661"/>
                    <a:pt x="22361" y="317100"/>
                    <a:pt x="25603" y="317100"/>
                  </a:cubicBezTo>
                  <a:lnTo>
                    <a:pt x="206053" y="317460"/>
                  </a:lnTo>
                  <a:lnTo>
                    <a:pt x="256118" y="192984"/>
                  </a:lnTo>
                  <a:cubicBezTo>
                    <a:pt x="257199" y="190466"/>
                    <a:pt x="259720" y="188667"/>
                    <a:pt x="262601" y="188667"/>
                  </a:cubicBezTo>
                  <a:lnTo>
                    <a:pt x="285293" y="188667"/>
                  </a:lnTo>
                  <a:cubicBezTo>
                    <a:pt x="288895" y="188667"/>
                    <a:pt x="291776" y="191545"/>
                    <a:pt x="291776" y="195142"/>
                  </a:cubicBezTo>
                  <a:lnTo>
                    <a:pt x="301861" y="298393"/>
                  </a:lnTo>
                  <a:lnTo>
                    <a:pt x="333197" y="328972"/>
                  </a:lnTo>
                  <a:cubicBezTo>
                    <a:pt x="333557" y="329332"/>
                    <a:pt x="333918" y="330411"/>
                    <a:pt x="334278" y="330771"/>
                  </a:cubicBezTo>
                  <a:lnTo>
                    <a:pt x="370296" y="406320"/>
                  </a:lnTo>
                  <a:cubicBezTo>
                    <a:pt x="371376" y="408119"/>
                    <a:pt x="371737" y="409917"/>
                    <a:pt x="370656" y="411716"/>
                  </a:cubicBezTo>
                  <a:cubicBezTo>
                    <a:pt x="369936" y="413515"/>
                    <a:pt x="368495" y="414954"/>
                    <a:pt x="366694" y="416033"/>
                  </a:cubicBezTo>
                  <a:lnTo>
                    <a:pt x="202091" y="474314"/>
                  </a:lnTo>
                  <a:cubicBezTo>
                    <a:pt x="188044" y="479350"/>
                    <a:pt x="178319" y="493381"/>
                    <a:pt x="178319" y="508491"/>
                  </a:cubicBezTo>
                  <a:cubicBezTo>
                    <a:pt x="178319" y="509930"/>
                    <a:pt x="178679" y="511009"/>
                    <a:pt x="179760" y="512088"/>
                  </a:cubicBezTo>
                  <a:cubicBezTo>
                    <a:pt x="180480" y="513168"/>
                    <a:pt x="181921" y="513527"/>
                    <a:pt x="183362" y="513527"/>
                  </a:cubicBezTo>
                  <a:lnTo>
                    <a:pt x="533457" y="514966"/>
                  </a:lnTo>
                  <a:cubicBezTo>
                    <a:pt x="533457" y="514966"/>
                    <a:pt x="533818" y="514247"/>
                    <a:pt x="534178" y="514247"/>
                  </a:cubicBezTo>
                  <a:cubicBezTo>
                    <a:pt x="532737" y="513168"/>
                    <a:pt x="530216" y="509930"/>
                    <a:pt x="524093" y="509210"/>
                  </a:cubicBezTo>
                  <a:cubicBezTo>
                    <a:pt x="508965" y="508131"/>
                    <a:pt x="498880" y="500576"/>
                    <a:pt x="487715" y="493381"/>
                  </a:cubicBezTo>
                  <a:cubicBezTo>
                    <a:pt x="483032" y="490143"/>
                    <a:pt x="478710" y="486186"/>
                    <a:pt x="472227" y="483668"/>
                  </a:cubicBezTo>
                  <a:cubicBezTo>
                    <a:pt x="465744" y="480070"/>
                    <a:pt x="460701" y="481149"/>
                    <a:pt x="457820" y="482588"/>
                  </a:cubicBezTo>
                  <a:cubicBezTo>
                    <a:pt x="456019" y="483668"/>
                    <a:pt x="453858" y="483668"/>
                    <a:pt x="451697" y="482229"/>
                  </a:cubicBezTo>
                  <a:cubicBezTo>
                    <a:pt x="449896" y="481149"/>
                    <a:pt x="448455" y="479350"/>
                    <a:pt x="448455" y="477192"/>
                  </a:cubicBezTo>
                  <a:lnTo>
                    <a:pt x="388305" y="44404"/>
                  </a:lnTo>
                  <a:lnTo>
                    <a:pt x="315909" y="42605"/>
                  </a:lnTo>
                  <a:close/>
                  <a:moveTo>
                    <a:pt x="343101" y="0"/>
                  </a:moveTo>
                  <a:lnTo>
                    <a:pt x="371669" y="0"/>
                  </a:lnTo>
                  <a:cubicBezTo>
                    <a:pt x="404938" y="0"/>
                    <a:pt x="437845" y="5417"/>
                    <a:pt x="445439" y="73306"/>
                  </a:cubicBezTo>
                  <a:lnTo>
                    <a:pt x="456649" y="171530"/>
                  </a:lnTo>
                  <a:cubicBezTo>
                    <a:pt x="456649" y="175502"/>
                    <a:pt x="456649" y="178752"/>
                    <a:pt x="457011" y="182002"/>
                  </a:cubicBezTo>
                  <a:cubicBezTo>
                    <a:pt x="457734" y="205475"/>
                    <a:pt x="458096" y="235086"/>
                    <a:pt x="434952" y="243753"/>
                  </a:cubicBezTo>
                  <a:cubicBezTo>
                    <a:pt x="434229" y="244114"/>
                    <a:pt x="433144" y="244114"/>
                    <a:pt x="432782" y="244114"/>
                  </a:cubicBezTo>
                  <a:lnTo>
                    <a:pt x="429318" y="241747"/>
                  </a:lnTo>
                  <a:lnTo>
                    <a:pt x="461061" y="467838"/>
                  </a:lnTo>
                  <a:cubicBezTo>
                    <a:pt x="467184" y="467119"/>
                    <a:pt x="472947" y="468558"/>
                    <a:pt x="479070" y="471796"/>
                  </a:cubicBezTo>
                  <a:cubicBezTo>
                    <a:pt x="485553" y="474674"/>
                    <a:pt x="490596" y="478991"/>
                    <a:pt x="495278" y="481869"/>
                  </a:cubicBezTo>
                  <a:cubicBezTo>
                    <a:pt x="505724" y="489064"/>
                    <a:pt x="514008" y="494460"/>
                    <a:pt x="525533" y="495540"/>
                  </a:cubicBezTo>
                  <a:cubicBezTo>
                    <a:pt x="539941" y="497338"/>
                    <a:pt x="548585" y="508131"/>
                    <a:pt x="547504" y="516405"/>
                  </a:cubicBezTo>
                  <a:cubicBezTo>
                    <a:pt x="547504" y="522162"/>
                    <a:pt x="543182" y="528277"/>
                    <a:pt x="533457" y="528277"/>
                  </a:cubicBezTo>
                  <a:lnTo>
                    <a:pt x="183362" y="527198"/>
                  </a:lnTo>
                  <a:cubicBezTo>
                    <a:pt x="177959" y="527198"/>
                    <a:pt x="173277" y="525399"/>
                    <a:pt x="170395" y="521802"/>
                  </a:cubicBezTo>
                  <a:cubicBezTo>
                    <a:pt x="166793" y="518204"/>
                    <a:pt x="164632" y="513527"/>
                    <a:pt x="164993" y="508491"/>
                  </a:cubicBezTo>
                  <a:cubicBezTo>
                    <a:pt x="164993" y="487625"/>
                    <a:pt x="177959" y="468918"/>
                    <a:pt x="197769" y="462082"/>
                  </a:cubicBezTo>
                  <a:lnTo>
                    <a:pt x="354808" y="405241"/>
                  </a:lnTo>
                  <a:lnTo>
                    <a:pt x="322752" y="337966"/>
                  </a:lnTo>
                  <a:lnTo>
                    <a:pt x="290335" y="305948"/>
                  </a:lnTo>
                  <a:cubicBezTo>
                    <a:pt x="289255" y="304509"/>
                    <a:pt x="288895" y="303429"/>
                    <a:pt x="288534" y="301631"/>
                  </a:cubicBezTo>
                  <a:lnTo>
                    <a:pt x="279170" y="202697"/>
                  </a:lnTo>
                  <a:lnTo>
                    <a:pt x="267284" y="202697"/>
                  </a:lnTo>
                  <a:lnTo>
                    <a:pt x="216858" y="326814"/>
                  </a:lnTo>
                  <a:cubicBezTo>
                    <a:pt x="216138" y="329332"/>
                    <a:pt x="213257" y="330411"/>
                    <a:pt x="210735" y="330771"/>
                  </a:cubicBezTo>
                  <a:lnTo>
                    <a:pt x="25603" y="330411"/>
                  </a:lnTo>
                  <a:cubicBezTo>
                    <a:pt x="19119" y="330411"/>
                    <a:pt x="12276" y="327533"/>
                    <a:pt x="6873" y="322137"/>
                  </a:cubicBezTo>
                  <a:cubicBezTo>
                    <a:pt x="2551" y="317100"/>
                    <a:pt x="-330" y="310624"/>
                    <a:pt x="30" y="303429"/>
                  </a:cubicBezTo>
                  <a:cubicBezTo>
                    <a:pt x="1110" y="290118"/>
                    <a:pt x="12636" y="279326"/>
                    <a:pt x="26323" y="279326"/>
                  </a:cubicBezTo>
                  <a:lnTo>
                    <a:pt x="181561" y="279685"/>
                  </a:lnTo>
                  <a:lnTo>
                    <a:pt x="234147" y="149094"/>
                  </a:lnTo>
                  <a:cubicBezTo>
                    <a:pt x="236308" y="143697"/>
                    <a:pt x="241711" y="140100"/>
                    <a:pt x="247474" y="140100"/>
                  </a:cubicBezTo>
                  <a:lnTo>
                    <a:pt x="292857" y="140459"/>
                  </a:lnTo>
                  <a:lnTo>
                    <a:pt x="287094" y="78941"/>
                  </a:lnTo>
                  <a:cubicBezTo>
                    <a:pt x="287094" y="77862"/>
                    <a:pt x="287094" y="76423"/>
                    <a:pt x="287454" y="75703"/>
                  </a:cubicBezTo>
                  <a:lnTo>
                    <a:pt x="305103" y="33252"/>
                  </a:lnTo>
                  <a:cubicBezTo>
                    <a:pt x="305823" y="30014"/>
                    <a:pt x="308345" y="28575"/>
                    <a:pt x="311226" y="28575"/>
                  </a:cubicBezTo>
                  <a:lnTo>
                    <a:pt x="394428" y="31093"/>
                  </a:lnTo>
                  <a:cubicBezTo>
                    <a:pt x="397669" y="31093"/>
                    <a:pt x="400191" y="33612"/>
                    <a:pt x="400551" y="36849"/>
                  </a:cubicBezTo>
                  <a:lnTo>
                    <a:pt x="428293" y="234447"/>
                  </a:lnTo>
                  <a:lnTo>
                    <a:pt x="429889" y="231114"/>
                  </a:lnTo>
                  <a:cubicBezTo>
                    <a:pt x="444354" y="225697"/>
                    <a:pt x="443631" y="202225"/>
                    <a:pt x="443631" y="182002"/>
                  </a:cubicBezTo>
                  <a:cubicBezTo>
                    <a:pt x="443269" y="178752"/>
                    <a:pt x="443269" y="175502"/>
                    <a:pt x="443269" y="172252"/>
                  </a:cubicBezTo>
                  <a:lnTo>
                    <a:pt x="432059" y="74751"/>
                  </a:lnTo>
                  <a:cubicBezTo>
                    <a:pt x="425912" y="18056"/>
                    <a:pt x="402045" y="13722"/>
                    <a:pt x="371669" y="13722"/>
                  </a:cubicBezTo>
                  <a:lnTo>
                    <a:pt x="343101" y="13722"/>
                  </a:lnTo>
                  <a:cubicBezTo>
                    <a:pt x="334784" y="13361"/>
                    <a:pt x="325744" y="13361"/>
                    <a:pt x="320319" y="15167"/>
                  </a:cubicBezTo>
                  <a:cubicBezTo>
                    <a:pt x="314895" y="16611"/>
                    <a:pt x="313087" y="19500"/>
                    <a:pt x="313087" y="24556"/>
                  </a:cubicBezTo>
                  <a:cubicBezTo>
                    <a:pt x="313087" y="28167"/>
                    <a:pt x="310194" y="31056"/>
                    <a:pt x="306577" y="31056"/>
                  </a:cubicBezTo>
                  <a:cubicBezTo>
                    <a:pt x="302238" y="31056"/>
                    <a:pt x="299707" y="28167"/>
                    <a:pt x="299707" y="24556"/>
                  </a:cubicBezTo>
                  <a:cubicBezTo>
                    <a:pt x="299707" y="16611"/>
                    <a:pt x="302238" y="6500"/>
                    <a:pt x="316342" y="2167"/>
                  </a:cubicBezTo>
                  <a:cubicBezTo>
                    <a:pt x="323936" y="0"/>
                    <a:pt x="333699" y="0"/>
                    <a:pt x="34310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0" name="Freeform 605">
              <a:extLst>
                <a:ext uri="{FF2B5EF4-FFF2-40B4-BE49-F238E27FC236}">
                  <a16:creationId xmlns:a16="http://schemas.microsoft.com/office/drawing/2014/main" id="{1F7DE4EE-AC75-8345-B0BD-12D7456AD7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2388" y="1689794"/>
              <a:ext cx="355095" cy="398101"/>
            </a:xfrm>
            <a:custGeom>
              <a:avLst/>
              <a:gdLst>
                <a:gd name="T0" fmla="*/ 222212 w 255981"/>
                <a:gd name="T1" fmla="*/ 0 h 286979"/>
                <a:gd name="T2" fmla="*/ 230519 w 255981"/>
                <a:gd name="T3" fmla="*/ 8253 h 286979"/>
                <a:gd name="T4" fmla="*/ 232704 w 255981"/>
                <a:gd name="T5" fmla="*/ 231970 h 286979"/>
                <a:gd name="T6" fmla="*/ 232267 w 255981"/>
                <a:gd name="T7" fmla="*/ 235880 h 286979"/>
                <a:gd name="T8" fmla="*/ 189862 w 255981"/>
                <a:gd name="T9" fmla="*/ 331014 h 286979"/>
                <a:gd name="T10" fmla="*/ 284727 w 255981"/>
                <a:gd name="T11" fmla="*/ 331014 h 286979"/>
                <a:gd name="T12" fmla="*/ 269863 w 255981"/>
                <a:gd name="T13" fmla="*/ 310596 h 286979"/>
                <a:gd name="T14" fmla="*/ 271175 w 255981"/>
                <a:gd name="T15" fmla="*/ 298868 h 286979"/>
                <a:gd name="T16" fmla="*/ 282542 w 255981"/>
                <a:gd name="T17" fmla="*/ 300606 h 286979"/>
                <a:gd name="T18" fmla="*/ 307897 w 255981"/>
                <a:gd name="T19" fmla="*/ 334488 h 286979"/>
                <a:gd name="T20" fmla="*/ 308335 w 255981"/>
                <a:gd name="T21" fmla="*/ 342742 h 286979"/>
                <a:gd name="T22" fmla="*/ 301340 w 255981"/>
                <a:gd name="T23" fmla="*/ 347086 h 286979"/>
                <a:gd name="T24" fmla="*/ 177621 w 255981"/>
                <a:gd name="T25" fmla="*/ 347086 h 286979"/>
                <a:gd name="T26" fmla="*/ 170189 w 255981"/>
                <a:gd name="T27" fmla="*/ 343611 h 286979"/>
                <a:gd name="T28" fmla="*/ 169752 w 255981"/>
                <a:gd name="T29" fmla="*/ 335791 h 286979"/>
                <a:gd name="T30" fmla="*/ 216529 w 255981"/>
                <a:gd name="T31" fmla="*/ 231101 h 286979"/>
                <a:gd name="T32" fmla="*/ 213906 w 255981"/>
                <a:gd name="T33" fmla="*/ 8253 h 286979"/>
                <a:gd name="T34" fmla="*/ 222212 w 255981"/>
                <a:gd name="T35" fmla="*/ 0 h 286979"/>
                <a:gd name="T36" fmla="*/ 53252 w 255981"/>
                <a:gd name="T37" fmla="*/ 0 h 286979"/>
                <a:gd name="T38" fmla="*/ 61557 w 255981"/>
                <a:gd name="T39" fmla="*/ 8253 h 286979"/>
                <a:gd name="T40" fmla="*/ 63744 w 255981"/>
                <a:gd name="T41" fmla="*/ 231970 h 286979"/>
                <a:gd name="T42" fmla="*/ 63306 w 255981"/>
                <a:gd name="T43" fmla="*/ 235880 h 286979"/>
                <a:gd name="T44" fmla="*/ 20900 w 255981"/>
                <a:gd name="T45" fmla="*/ 331014 h 286979"/>
                <a:gd name="T46" fmla="*/ 115767 w 255981"/>
                <a:gd name="T47" fmla="*/ 331014 h 286979"/>
                <a:gd name="T48" fmla="*/ 100029 w 255981"/>
                <a:gd name="T49" fmla="*/ 310596 h 286979"/>
                <a:gd name="T50" fmla="*/ 101778 w 255981"/>
                <a:gd name="T51" fmla="*/ 298868 h 286979"/>
                <a:gd name="T52" fmla="*/ 113581 w 255981"/>
                <a:gd name="T53" fmla="*/ 300606 h 286979"/>
                <a:gd name="T54" fmla="*/ 138500 w 255981"/>
                <a:gd name="T55" fmla="*/ 334488 h 286979"/>
                <a:gd name="T56" fmla="*/ 139811 w 255981"/>
                <a:gd name="T57" fmla="*/ 342742 h 286979"/>
                <a:gd name="T58" fmla="*/ 132379 w 255981"/>
                <a:gd name="T59" fmla="*/ 347086 h 286979"/>
                <a:gd name="T60" fmla="*/ 7786 w 255981"/>
                <a:gd name="T61" fmla="*/ 347086 h 286979"/>
                <a:gd name="T62" fmla="*/ 1229 w 255981"/>
                <a:gd name="T63" fmla="*/ 343611 h 286979"/>
                <a:gd name="T64" fmla="*/ 791 w 255981"/>
                <a:gd name="T65" fmla="*/ 335791 h 286979"/>
                <a:gd name="T66" fmla="*/ 47569 w 255981"/>
                <a:gd name="T67" fmla="*/ 231101 h 286979"/>
                <a:gd name="T68" fmla="*/ 45382 w 255981"/>
                <a:gd name="T69" fmla="*/ 8253 h 286979"/>
                <a:gd name="T70" fmla="*/ 53252 w 255981"/>
                <a:gd name="T71" fmla="*/ 0 h 2869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981" h="286979">
                  <a:moveTo>
                    <a:pt x="183730" y="0"/>
                  </a:moveTo>
                  <a:cubicBezTo>
                    <a:pt x="186983" y="0"/>
                    <a:pt x="190598" y="3233"/>
                    <a:pt x="190598" y="6824"/>
                  </a:cubicBezTo>
                  <a:lnTo>
                    <a:pt x="192405" y="191798"/>
                  </a:lnTo>
                  <a:cubicBezTo>
                    <a:pt x="192405" y="193235"/>
                    <a:pt x="192405" y="194312"/>
                    <a:pt x="192044" y="195031"/>
                  </a:cubicBezTo>
                  <a:lnTo>
                    <a:pt x="156982" y="273690"/>
                  </a:lnTo>
                  <a:lnTo>
                    <a:pt x="235419" y="273690"/>
                  </a:lnTo>
                  <a:lnTo>
                    <a:pt x="223129" y="256808"/>
                  </a:lnTo>
                  <a:cubicBezTo>
                    <a:pt x="220599" y="253576"/>
                    <a:pt x="220961" y="249266"/>
                    <a:pt x="224214" y="247111"/>
                  </a:cubicBezTo>
                  <a:cubicBezTo>
                    <a:pt x="227105" y="244597"/>
                    <a:pt x="231443" y="245315"/>
                    <a:pt x="233612" y="248548"/>
                  </a:cubicBezTo>
                  <a:lnTo>
                    <a:pt x="254576" y="276563"/>
                  </a:lnTo>
                  <a:cubicBezTo>
                    <a:pt x="256384" y="278359"/>
                    <a:pt x="256384" y="280873"/>
                    <a:pt x="254938" y="283387"/>
                  </a:cubicBezTo>
                  <a:cubicBezTo>
                    <a:pt x="253854" y="285542"/>
                    <a:pt x="251685" y="286979"/>
                    <a:pt x="249155" y="286979"/>
                  </a:cubicBezTo>
                  <a:lnTo>
                    <a:pt x="146861" y="286979"/>
                  </a:lnTo>
                  <a:cubicBezTo>
                    <a:pt x="143969" y="286979"/>
                    <a:pt x="142162" y="285901"/>
                    <a:pt x="140716" y="284106"/>
                  </a:cubicBezTo>
                  <a:cubicBezTo>
                    <a:pt x="139270" y="281951"/>
                    <a:pt x="139270" y="279436"/>
                    <a:pt x="140355" y="277640"/>
                  </a:cubicBezTo>
                  <a:lnTo>
                    <a:pt x="179031" y="191080"/>
                  </a:lnTo>
                  <a:lnTo>
                    <a:pt x="176862" y="6824"/>
                  </a:lnTo>
                  <a:cubicBezTo>
                    <a:pt x="176862" y="3233"/>
                    <a:pt x="180115" y="0"/>
                    <a:pt x="183730" y="0"/>
                  </a:cubicBezTo>
                  <a:close/>
                  <a:moveTo>
                    <a:pt x="44030" y="0"/>
                  </a:moveTo>
                  <a:cubicBezTo>
                    <a:pt x="48006" y="0"/>
                    <a:pt x="50897" y="3233"/>
                    <a:pt x="50897" y="6824"/>
                  </a:cubicBezTo>
                  <a:lnTo>
                    <a:pt x="52705" y="191798"/>
                  </a:lnTo>
                  <a:cubicBezTo>
                    <a:pt x="52705" y="193235"/>
                    <a:pt x="52705" y="194312"/>
                    <a:pt x="52343" y="195031"/>
                  </a:cubicBezTo>
                  <a:lnTo>
                    <a:pt x="17281" y="273690"/>
                  </a:lnTo>
                  <a:lnTo>
                    <a:pt x="95719" y="273690"/>
                  </a:lnTo>
                  <a:lnTo>
                    <a:pt x="82706" y="256808"/>
                  </a:lnTo>
                  <a:cubicBezTo>
                    <a:pt x="80899" y="253576"/>
                    <a:pt x="81260" y="249266"/>
                    <a:pt x="84152" y="247111"/>
                  </a:cubicBezTo>
                  <a:cubicBezTo>
                    <a:pt x="87043" y="244597"/>
                    <a:pt x="91742" y="245315"/>
                    <a:pt x="93911" y="248548"/>
                  </a:cubicBezTo>
                  <a:lnTo>
                    <a:pt x="114515" y="276563"/>
                  </a:lnTo>
                  <a:cubicBezTo>
                    <a:pt x="115960" y="278359"/>
                    <a:pt x="116683" y="280873"/>
                    <a:pt x="115599" y="283387"/>
                  </a:cubicBezTo>
                  <a:cubicBezTo>
                    <a:pt x="114153" y="285542"/>
                    <a:pt x="111984" y="286979"/>
                    <a:pt x="109454" y="286979"/>
                  </a:cubicBezTo>
                  <a:lnTo>
                    <a:pt x="6438" y="286979"/>
                  </a:lnTo>
                  <a:cubicBezTo>
                    <a:pt x="4630" y="286979"/>
                    <a:pt x="2461" y="285901"/>
                    <a:pt x="1016" y="284106"/>
                  </a:cubicBezTo>
                  <a:cubicBezTo>
                    <a:pt x="-69" y="281951"/>
                    <a:pt x="-430" y="279436"/>
                    <a:pt x="654" y="277640"/>
                  </a:cubicBezTo>
                  <a:lnTo>
                    <a:pt x="39331" y="191080"/>
                  </a:lnTo>
                  <a:lnTo>
                    <a:pt x="37523" y="6824"/>
                  </a:lnTo>
                  <a:cubicBezTo>
                    <a:pt x="37523" y="3233"/>
                    <a:pt x="40415" y="0"/>
                    <a:pt x="440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1" name="Freeform 309">
              <a:extLst>
                <a:ext uri="{FF2B5EF4-FFF2-40B4-BE49-F238E27FC236}">
                  <a16:creationId xmlns:a16="http://schemas.microsoft.com/office/drawing/2014/main" id="{80157090-69AA-B74C-B4AA-9A6E351B8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9600 w 682"/>
                <a:gd name="T1" fmla="*/ 254925 h 588"/>
                <a:gd name="T2" fmla="*/ 9600 w 682"/>
                <a:gd name="T3" fmla="*/ 254925 h 588"/>
                <a:gd name="T4" fmla="*/ 3491 w 682"/>
                <a:gd name="T5" fmla="*/ 251885 h 588"/>
                <a:gd name="T6" fmla="*/ 3491 w 682"/>
                <a:gd name="T7" fmla="*/ 251885 h 588"/>
                <a:gd name="T8" fmla="*/ 3927 w 682"/>
                <a:gd name="T9" fmla="*/ 240159 h 588"/>
                <a:gd name="T10" fmla="*/ 282328 w 682"/>
                <a:gd name="T11" fmla="*/ 2606 h 588"/>
                <a:gd name="T12" fmla="*/ 282328 w 682"/>
                <a:gd name="T13" fmla="*/ 2606 h 588"/>
                <a:gd name="T14" fmla="*/ 294110 w 682"/>
                <a:gd name="T15" fmla="*/ 3909 h 588"/>
                <a:gd name="T16" fmla="*/ 294110 w 682"/>
                <a:gd name="T17" fmla="*/ 3909 h 588"/>
                <a:gd name="T18" fmla="*/ 292801 w 682"/>
                <a:gd name="T19" fmla="*/ 14766 h 588"/>
                <a:gd name="T20" fmla="*/ 14400 w 682"/>
                <a:gd name="T21" fmla="*/ 253188 h 588"/>
                <a:gd name="T22" fmla="*/ 14400 w 682"/>
                <a:gd name="T23" fmla="*/ 253188 h 588"/>
                <a:gd name="T24" fmla="*/ 9600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22" y="587"/>
                  </a:moveTo>
                  <a:lnTo>
                    <a:pt x="22" y="587"/>
                  </a:lnTo>
                  <a:cubicBezTo>
                    <a:pt x="15" y="587"/>
                    <a:pt x="10" y="584"/>
                    <a:pt x="8" y="580"/>
                  </a:cubicBezTo>
                  <a:cubicBezTo>
                    <a:pt x="0" y="573"/>
                    <a:pt x="1" y="561"/>
                    <a:pt x="9" y="553"/>
                  </a:cubicBezTo>
                  <a:lnTo>
                    <a:pt x="647" y="6"/>
                  </a:lnTo>
                  <a:cubicBezTo>
                    <a:pt x="656" y="0"/>
                    <a:pt x="666" y="0"/>
                    <a:pt x="674" y="9"/>
                  </a:cubicBezTo>
                  <a:cubicBezTo>
                    <a:pt x="681" y="16"/>
                    <a:pt x="679" y="28"/>
                    <a:pt x="671" y="34"/>
                  </a:cubicBezTo>
                  <a:lnTo>
                    <a:pt x="33" y="583"/>
                  </a:lnTo>
                  <a:cubicBezTo>
                    <a:pt x="29" y="585"/>
                    <a:pt x="26" y="587"/>
                    <a:pt x="22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2" name="Freeform 310">
              <a:extLst>
                <a:ext uri="{FF2B5EF4-FFF2-40B4-BE49-F238E27FC236}">
                  <a16:creationId xmlns:a16="http://schemas.microsoft.com/office/drawing/2014/main" id="{DA256A12-F379-974F-A5CB-B52437ECBE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7857" y="1899003"/>
              <a:ext cx="341338" cy="292892"/>
            </a:xfrm>
            <a:custGeom>
              <a:avLst/>
              <a:gdLst>
                <a:gd name="T0" fmla="*/ 288001 w 682"/>
                <a:gd name="T1" fmla="*/ 254925 h 588"/>
                <a:gd name="T2" fmla="*/ 288001 w 682"/>
                <a:gd name="T3" fmla="*/ 254925 h 588"/>
                <a:gd name="T4" fmla="*/ 282328 w 682"/>
                <a:gd name="T5" fmla="*/ 253188 h 588"/>
                <a:gd name="T6" fmla="*/ 3927 w 682"/>
                <a:gd name="T7" fmla="*/ 14766 h 588"/>
                <a:gd name="T8" fmla="*/ 3927 w 682"/>
                <a:gd name="T9" fmla="*/ 14766 h 588"/>
                <a:gd name="T10" fmla="*/ 3491 w 682"/>
                <a:gd name="T11" fmla="*/ 3909 h 588"/>
                <a:gd name="T12" fmla="*/ 3491 w 682"/>
                <a:gd name="T13" fmla="*/ 3909 h 588"/>
                <a:gd name="T14" fmla="*/ 14400 w 682"/>
                <a:gd name="T15" fmla="*/ 2606 h 588"/>
                <a:gd name="T16" fmla="*/ 292801 w 682"/>
                <a:gd name="T17" fmla="*/ 240159 h 588"/>
                <a:gd name="T18" fmla="*/ 292801 w 682"/>
                <a:gd name="T19" fmla="*/ 240159 h 588"/>
                <a:gd name="T20" fmla="*/ 294110 w 682"/>
                <a:gd name="T21" fmla="*/ 251885 h 588"/>
                <a:gd name="T22" fmla="*/ 294110 w 682"/>
                <a:gd name="T23" fmla="*/ 251885 h 588"/>
                <a:gd name="T24" fmla="*/ 288001 w 682"/>
                <a:gd name="T25" fmla="*/ 254925 h 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588">
                  <a:moveTo>
                    <a:pt x="660" y="587"/>
                  </a:moveTo>
                  <a:lnTo>
                    <a:pt x="660" y="587"/>
                  </a:lnTo>
                  <a:cubicBezTo>
                    <a:pt x="656" y="587"/>
                    <a:pt x="651" y="585"/>
                    <a:pt x="647" y="583"/>
                  </a:cubicBezTo>
                  <a:lnTo>
                    <a:pt x="9" y="34"/>
                  </a:lnTo>
                  <a:cubicBezTo>
                    <a:pt x="1" y="28"/>
                    <a:pt x="0" y="16"/>
                    <a:pt x="8" y="9"/>
                  </a:cubicBezTo>
                  <a:cubicBezTo>
                    <a:pt x="14" y="0"/>
                    <a:pt x="26" y="0"/>
                    <a:pt x="33" y="6"/>
                  </a:cubicBezTo>
                  <a:lnTo>
                    <a:pt x="671" y="553"/>
                  </a:lnTo>
                  <a:cubicBezTo>
                    <a:pt x="679" y="561"/>
                    <a:pt x="681" y="573"/>
                    <a:pt x="674" y="580"/>
                  </a:cubicBezTo>
                  <a:cubicBezTo>
                    <a:pt x="670" y="584"/>
                    <a:pt x="665" y="587"/>
                    <a:pt x="660" y="5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3" name="Freeform 581">
              <a:extLst>
                <a:ext uri="{FF2B5EF4-FFF2-40B4-BE49-F238E27FC236}">
                  <a16:creationId xmlns:a16="http://schemas.microsoft.com/office/drawing/2014/main" id="{EF61D8FF-C400-864F-B838-F1CCAB948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9699" y="412513"/>
              <a:ext cx="254954" cy="605108"/>
            </a:xfrm>
            <a:custGeom>
              <a:avLst/>
              <a:gdLst>
                <a:gd name="T0" fmla="*/ 114676 w 183791"/>
                <a:gd name="T1" fmla="*/ 16505 h 436204"/>
                <a:gd name="T2" fmla="*/ 54962 w 183791"/>
                <a:gd name="T3" fmla="*/ 132045 h 436204"/>
                <a:gd name="T4" fmla="*/ 114676 w 183791"/>
                <a:gd name="T5" fmla="*/ 248454 h 436204"/>
                <a:gd name="T6" fmla="*/ 173517 w 183791"/>
                <a:gd name="T7" fmla="*/ 132045 h 436204"/>
                <a:gd name="T8" fmla="*/ 114676 w 183791"/>
                <a:gd name="T9" fmla="*/ 16505 h 436204"/>
                <a:gd name="T10" fmla="*/ 114676 w 183791"/>
                <a:gd name="T11" fmla="*/ 0 h 436204"/>
                <a:gd name="T12" fmla="*/ 189644 w 183791"/>
                <a:gd name="T13" fmla="*/ 132045 h 436204"/>
                <a:gd name="T14" fmla="*/ 167851 w 183791"/>
                <a:gd name="T15" fmla="*/ 226302 h 436204"/>
                <a:gd name="T16" fmla="*/ 132767 w 183791"/>
                <a:gd name="T17" fmla="*/ 251520 h 436204"/>
                <a:gd name="T18" fmla="*/ 214472 w 183791"/>
                <a:gd name="T19" fmla="*/ 251520 h 436204"/>
                <a:gd name="T20" fmla="*/ 222286 w 183791"/>
                <a:gd name="T21" fmla="*/ 260161 h 436204"/>
                <a:gd name="T22" fmla="*/ 214472 w 183791"/>
                <a:gd name="T23" fmla="*/ 268368 h 436204"/>
                <a:gd name="T24" fmla="*/ 122425 w 183791"/>
                <a:gd name="T25" fmla="*/ 268368 h 436204"/>
                <a:gd name="T26" fmla="*/ 122425 w 183791"/>
                <a:gd name="T27" fmla="*/ 518871 h 436204"/>
                <a:gd name="T28" fmla="*/ 114240 w 183791"/>
                <a:gd name="T29" fmla="*/ 527566 h 436204"/>
                <a:gd name="T30" fmla="*/ 105599 w 183791"/>
                <a:gd name="T31" fmla="*/ 518871 h 436204"/>
                <a:gd name="T32" fmla="*/ 105599 w 183791"/>
                <a:gd name="T33" fmla="*/ 268368 h 436204"/>
                <a:gd name="T34" fmla="*/ 8683 w 183791"/>
                <a:gd name="T35" fmla="*/ 268368 h 436204"/>
                <a:gd name="T36" fmla="*/ 0 w 183791"/>
                <a:gd name="T37" fmla="*/ 260161 h 436204"/>
                <a:gd name="T38" fmla="*/ 8683 w 183791"/>
                <a:gd name="T39" fmla="*/ 251520 h 436204"/>
                <a:gd name="T40" fmla="*/ 96195 w 183791"/>
                <a:gd name="T41" fmla="*/ 251520 h 436204"/>
                <a:gd name="T42" fmla="*/ 60356 w 183791"/>
                <a:gd name="T43" fmla="*/ 226302 h 436204"/>
                <a:gd name="T44" fmla="*/ 38400 w 183791"/>
                <a:gd name="T45" fmla="*/ 132045 h 436204"/>
                <a:gd name="T46" fmla="*/ 114676 w 183791"/>
                <a:gd name="T47" fmla="*/ 0 h 436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6204">
                  <a:moveTo>
                    <a:pt x="94817" y="13647"/>
                  </a:moveTo>
                  <a:cubicBezTo>
                    <a:pt x="68148" y="13647"/>
                    <a:pt x="45444" y="57462"/>
                    <a:pt x="45444" y="109178"/>
                  </a:cubicBezTo>
                  <a:cubicBezTo>
                    <a:pt x="45444" y="161613"/>
                    <a:pt x="68148" y="205428"/>
                    <a:pt x="94817" y="205428"/>
                  </a:cubicBezTo>
                  <a:cubicBezTo>
                    <a:pt x="121124" y="205428"/>
                    <a:pt x="143468" y="161613"/>
                    <a:pt x="143468" y="109178"/>
                  </a:cubicBezTo>
                  <a:cubicBezTo>
                    <a:pt x="143468" y="57462"/>
                    <a:pt x="121124" y="13647"/>
                    <a:pt x="94817" y="13647"/>
                  </a:cubicBezTo>
                  <a:close/>
                  <a:moveTo>
                    <a:pt x="94817" y="0"/>
                  </a:moveTo>
                  <a:cubicBezTo>
                    <a:pt x="129413" y="0"/>
                    <a:pt x="156802" y="48125"/>
                    <a:pt x="156802" y="109178"/>
                  </a:cubicBezTo>
                  <a:cubicBezTo>
                    <a:pt x="156802" y="140064"/>
                    <a:pt x="149955" y="167449"/>
                    <a:pt x="138783" y="187112"/>
                  </a:cubicBezTo>
                  <a:lnTo>
                    <a:pt x="109775" y="207963"/>
                  </a:lnTo>
                  <a:lnTo>
                    <a:pt x="177330" y="207963"/>
                  </a:lnTo>
                  <a:cubicBezTo>
                    <a:pt x="180920" y="207963"/>
                    <a:pt x="183791" y="211178"/>
                    <a:pt x="183791" y="215107"/>
                  </a:cubicBezTo>
                  <a:cubicBezTo>
                    <a:pt x="183791" y="218678"/>
                    <a:pt x="180920" y="221893"/>
                    <a:pt x="177330" y="221893"/>
                  </a:cubicBezTo>
                  <a:lnTo>
                    <a:pt x="101224" y="221893"/>
                  </a:lnTo>
                  <a:lnTo>
                    <a:pt x="101224" y="429015"/>
                  </a:lnTo>
                  <a:cubicBezTo>
                    <a:pt x="101224" y="432969"/>
                    <a:pt x="97840" y="436204"/>
                    <a:pt x="94456" y="436204"/>
                  </a:cubicBezTo>
                  <a:cubicBezTo>
                    <a:pt x="90696" y="436204"/>
                    <a:pt x="87312" y="432969"/>
                    <a:pt x="87312" y="429015"/>
                  </a:cubicBezTo>
                  <a:lnTo>
                    <a:pt x="87312" y="221893"/>
                  </a:lnTo>
                  <a:lnTo>
                    <a:pt x="7179" y="221893"/>
                  </a:lnTo>
                  <a:cubicBezTo>
                    <a:pt x="3230" y="221893"/>
                    <a:pt x="0" y="218678"/>
                    <a:pt x="0" y="215107"/>
                  </a:cubicBezTo>
                  <a:cubicBezTo>
                    <a:pt x="0" y="211178"/>
                    <a:pt x="3230" y="207963"/>
                    <a:pt x="7179" y="207963"/>
                  </a:cubicBezTo>
                  <a:lnTo>
                    <a:pt x="79536" y="207963"/>
                  </a:lnTo>
                  <a:lnTo>
                    <a:pt x="49904" y="187112"/>
                  </a:lnTo>
                  <a:cubicBezTo>
                    <a:pt x="38597" y="167449"/>
                    <a:pt x="31750" y="140064"/>
                    <a:pt x="31750" y="109178"/>
                  </a:cubicBezTo>
                  <a:cubicBezTo>
                    <a:pt x="31750" y="48125"/>
                    <a:pt x="59139" y="0"/>
                    <a:pt x="9481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5" name="Freeform 580">
              <a:extLst>
                <a:ext uri="{FF2B5EF4-FFF2-40B4-BE49-F238E27FC236}">
                  <a16:creationId xmlns:a16="http://schemas.microsoft.com/office/drawing/2014/main" id="{A35EE512-67EA-B04E-9A16-1274BD0F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6124" y="1300001"/>
              <a:ext cx="524721" cy="318821"/>
            </a:xfrm>
            <a:custGeom>
              <a:avLst/>
              <a:gdLst>
                <a:gd name="T0" fmla="*/ 20217 w 378261"/>
                <a:gd name="T1" fmla="*/ 127413 h 229828"/>
                <a:gd name="T2" fmla="*/ 228563 w 378261"/>
                <a:gd name="T3" fmla="*/ 261912 h 229828"/>
                <a:gd name="T4" fmla="*/ 436907 w 378261"/>
                <a:gd name="T5" fmla="*/ 127413 h 229828"/>
                <a:gd name="T6" fmla="*/ 7604 w 378261"/>
                <a:gd name="T7" fmla="*/ 111360 h 229828"/>
                <a:gd name="T8" fmla="*/ 449522 w 378261"/>
                <a:gd name="T9" fmla="*/ 111360 h 229828"/>
                <a:gd name="T10" fmla="*/ 456045 w 378261"/>
                <a:gd name="T11" fmla="*/ 115265 h 229828"/>
                <a:gd name="T12" fmla="*/ 456915 w 378261"/>
                <a:gd name="T13" fmla="*/ 122640 h 229828"/>
                <a:gd name="T14" fmla="*/ 228563 w 378261"/>
                <a:gd name="T15" fmla="*/ 277965 h 229828"/>
                <a:gd name="T16" fmla="*/ 645 w 378261"/>
                <a:gd name="T17" fmla="*/ 122640 h 229828"/>
                <a:gd name="T18" fmla="*/ 1514 w 378261"/>
                <a:gd name="T19" fmla="*/ 115265 h 229828"/>
                <a:gd name="T20" fmla="*/ 7604 w 378261"/>
                <a:gd name="T21" fmla="*/ 111360 h 229828"/>
                <a:gd name="T22" fmla="*/ 398701 w 378261"/>
                <a:gd name="T23" fmla="*/ 16069 h 229828"/>
                <a:gd name="T24" fmla="*/ 378723 w 378261"/>
                <a:gd name="T25" fmla="*/ 36046 h 229828"/>
                <a:gd name="T26" fmla="*/ 398701 w 378261"/>
                <a:gd name="T27" fmla="*/ 56457 h 229828"/>
                <a:gd name="T28" fmla="*/ 418677 w 378261"/>
                <a:gd name="T29" fmla="*/ 36046 h 229828"/>
                <a:gd name="T30" fmla="*/ 398701 w 378261"/>
                <a:gd name="T31" fmla="*/ 16069 h 229828"/>
                <a:gd name="T32" fmla="*/ 227386 w 378261"/>
                <a:gd name="T33" fmla="*/ 16069 h 229828"/>
                <a:gd name="T34" fmla="*/ 207408 w 378261"/>
                <a:gd name="T35" fmla="*/ 36046 h 229828"/>
                <a:gd name="T36" fmla="*/ 227386 w 378261"/>
                <a:gd name="T37" fmla="*/ 56457 h 229828"/>
                <a:gd name="T38" fmla="*/ 247362 w 378261"/>
                <a:gd name="T39" fmla="*/ 36046 h 229828"/>
                <a:gd name="T40" fmla="*/ 227386 w 378261"/>
                <a:gd name="T41" fmla="*/ 16069 h 229828"/>
                <a:gd name="T42" fmla="*/ 58426 w 378261"/>
                <a:gd name="T43" fmla="*/ 16069 h 229828"/>
                <a:gd name="T44" fmla="*/ 38448 w 378261"/>
                <a:gd name="T45" fmla="*/ 36046 h 229828"/>
                <a:gd name="T46" fmla="*/ 58426 w 378261"/>
                <a:gd name="T47" fmla="*/ 56457 h 229828"/>
                <a:gd name="T48" fmla="*/ 78837 w 378261"/>
                <a:gd name="T49" fmla="*/ 36046 h 229828"/>
                <a:gd name="T50" fmla="*/ 58426 w 378261"/>
                <a:gd name="T51" fmla="*/ 16069 h 229828"/>
                <a:gd name="T52" fmla="*/ 398701 w 378261"/>
                <a:gd name="T53" fmla="*/ 0 h 229828"/>
                <a:gd name="T54" fmla="*/ 434746 w 378261"/>
                <a:gd name="T55" fmla="*/ 36046 h 229828"/>
                <a:gd name="T56" fmla="*/ 398701 w 378261"/>
                <a:gd name="T57" fmla="*/ 72526 h 229828"/>
                <a:gd name="T58" fmla="*/ 362220 w 378261"/>
                <a:gd name="T59" fmla="*/ 36046 h 229828"/>
                <a:gd name="T60" fmla="*/ 398701 w 378261"/>
                <a:gd name="T61" fmla="*/ 0 h 229828"/>
                <a:gd name="T62" fmla="*/ 227386 w 378261"/>
                <a:gd name="T63" fmla="*/ 0 h 229828"/>
                <a:gd name="T64" fmla="*/ 263865 w 378261"/>
                <a:gd name="T65" fmla="*/ 36046 h 229828"/>
                <a:gd name="T66" fmla="*/ 227386 w 378261"/>
                <a:gd name="T67" fmla="*/ 72526 h 229828"/>
                <a:gd name="T68" fmla="*/ 191340 w 378261"/>
                <a:gd name="T69" fmla="*/ 36046 h 229828"/>
                <a:gd name="T70" fmla="*/ 227386 w 378261"/>
                <a:gd name="T71" fmla="*/ 0 h 229828"/>
                <a:gd name="T72" fmla="*/ 58426 w 378261"/>
                <a:gd name="T73" fmla="*/ 0 h 229828"/>
                <a:gd name="T74" fmla="*/ 94905 w 378261"/>
                <a:gd name="T75" fmla="*/ 36046 h 229828"/>
                <a:gd name="T76" fmla="*/ 58426 w 378261"/>
                <a:gd name="T77" fmla="*/ 72526 h 229828"/>
                <a:gd name="T78" fmla="*/ 22380 w 378261"/>
                <a:gd name="T79" fmla="*/ 36046 h 229828"/>
                <a:gd name="T80" fmla="*/ 58426 w 378261"/>
                <a:gd name="T81" fmla="*/ 0 h 2298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261" h="229828">
                  <a:moveTo>
                    <a:pt x="16716" y="105348"/>
                  </a:moveTo>
                  <a:cubicBezTo>
                    <a:pt x="45128" y="172431"/>
                    <a:pt x="113098" y="216555"/>
                    <a:pt x="188981" y="216555"/>
                  </a:cubicBezTo>
                  <a:cubicBezTo>
                    <a:pt x="264864" y="216555"/>
                    <a:pt x="332834" y="172431"/>
                    <a:pt x="361245" y="105348"/>
                  </a:cubicBezTo>
                  <a:lnTo>
                    <a:pt x="16716" y="105348"/>
                  </a:lnTo>
                  <a:close/>
                  <a:moveTo>
                    <a:pt x="6287" y="92075"/>
                  </a:moveTo>
                  <a:lnTo>
                    <a:pt x="371675" y="92075"/>
                  </a:lnTo>
                  <a:cubicBezTo>
                    <a:pt x="373832" y="92075"/>
                    <a:pt x="375631" y="93510"/>
                    <a:pt x="377069" y="95304"/>
                  </a:cubicBezTo>
                  <a:cubicBezTo>
                    <a:pt x="378508" y="96739"/>
                    <a:pt x="378508" y="98891"/>
                    <a:pt x="377788" y="101402"/>
                  </a:cubicBezTo>
                  <a:cubicBezTo>
                    <a:pt x="349377" y="177812"/>
                    <a:pt x="273495" y="229828"/>
                    <a:pt x="188981" y="229828"/>
                  </a:cubicBezTo>
                  <a:cubicBezTo>
                    <a:pt x="104467" y="229828"/>
                    <a:pt x="28585" y="177812"/>
                    <a:pt x="533" y="101402"/>
                  </a:cubicBezTo>
                  <a:cubicBezTo>
                    <a:pt x="-546" y="98891"/>
                    <a:pt x="173" y="96739"/>
                    <a:pt x="1252" y="95304"/>
                  </a:cubicBezTo>
                  <a:cubicBezTo>
                    <a:pt x="2331" y="93510"/>
                    <a:pt x="4489" y="92075"/>
                    <a:pt x="6287" y="92075"/>
                  </a:cubicBezTo>
                  <a:close/>
                  <a:moveTo>
                    <a:pt x="329655" y="13286"/>
                  </a:moveTo>
                  <a:cubicBezTo>
                    <a:pt x="320319" y="13286"/>
                    <a:pt x="313137" y="20468"/>
                    <a:pt x="313137" y="29804"/>
                  </a:cubicBezTo>
                  <a:cubicBezTo>
                    <a:pt x="313137" y="38780"/>
                    <a:pt x="320319" y="46680"/>
                    <a:pt x="329655" y="46680"/>
                  </a:cubicBezTo>
                  <a:cubicBezTo>
                    <a:pt x="338991" y="46680"/>
                    <a:pt x="346172" y="38780"/>
                    <a:pt x="346172" y="29804"/>
                  </a:cubicBezTo>
                  <a:cubicBezTo>
                    <a:pt x="346172" y="20468"/>
                    <a:pt x="338991" y="13286"/>
                    <a:pt x="329655" y="13286"/>
                  </a:cubicBezTo>
                  <a:close/>
                  <a:moveTo>
                    <a:pt x="188008" y="13286"/>
                  </a:moveTo>
                  <a:cubicBezTo>
                    <a:pt x="179390" y="13286"/>
                    <a:pt x="171490" y="20468"/>
                    <a:pt x="171490" y="29804"/>
                  </a:cubicBezTo>
                  <a:cubicBezTo>
                    <a:pt x="171490" y="38780"/>
                    <a:pt x="179390" y="46680"/>
                    <a:pt x="188008" y="46680"/>
                  </a:cubicBezTo>
                  <a:cubicBezTo>
                    <a:pt x="197344" y="46680"/>
                    <a:pt x="204525" y="38780"/>
                    <a:pt x="204525" y="29804"/>
                  </a:cubicBezTo>
                  <a:cubicBezTo>
                    <a:pt x="204525" y="20468"/>
                    <a:pt x="197344" y="13286"/>
                    <a:pt x="188008" y="13286"/>
                  </a:cubicBezTo>
                  <a:close/>
                  <a:moveTo>
                    <a:pt x="48308" y="13286"/>
                  </a:moveTo>
                  <a:cubicBezTo>
                    <a:pt x="39690" y="13286"/>
                    <a:pt x="31790" y="20468"/>
                    <a:pt x="31790" y="29804"/>
                  </a:cubicBezTo>
                  <a:cubicBezTo>
                    <a:pt x="31790" y="38780"/>
                    <a:pt x="39690" y="46680"/>
                    <a:pt x="48308" y="46680"/>
                  </a:cubicBezTo>
                  <a:cubicBezTo>
                    <a:pt x="57644" y="46680"/>
                    <a:pt x="65184" y="38780"/>
                    <a:pt x="65184" y="29804"/>
                  </a:cubicBezTo>
                  <a:cubicBezTo>
                    <a:pt x="65184" y="20468"/>
                    <a:pt x="57644" y="13286"/>
                    <a:pt x="48308" y="13286"/>
                  </a:cubicBezTo>
                  <a:close/>
                  <a:moveTo>
                    <a:pt x="329655" y="0"/>
                  </a:moveTo>
                  <a:cubicBezTo>
                    <a:pt x="346172" y="0"/>
                    <a:pt x="359458" y="13286"/>
                    <a:pt x="359458" y="29804"/>
                  </a:cubicBezTo>
                  <a:cubicBezTo>
                    <a:pt x="359458" y="46680"/>
                    <a:pt x="346172" y="59966"/>
                    <a:pt x="329655" y="59966"/>
                  </a:cubicBezTo>
                  <a:cubicBezTo>
                    <a:pt x="313137" y="59966"/>
                    <a:pt x="299492" y="46680"/>
                    <a:pt x="299492" y="29804"/>
                  </a:cubicBezTo>
                  <a:cubicBezTo>
                    <a:pt x="299492" y="13286"/>
                    <a:pt x="313137" y="0"/>
                    <a:pt x="329655" y="0"/>
                  </a:cubicBezTo>
                  <a:close/>
                  <a:moveTo>
                    <a:pt x="188008" y="0"/>
                  </a:moveTo>
                  <a:cubicBezTo>
                    <a:pt x="204525" y="0"/>
                    <a:pt x="218170" y="13286"/>
                    <a:pt x="218170" y="29804"/>
                  </a:cubicBezTo>
                  <a:cubicBezTo>
                    <a:pt x="218170" y="46680"/>
                    <a:pt x="204525" y="59966"/>
                    <a:pt x="188008" y="59966"/>
                  </a:cubicBezTo>
                  <a:cubicBezTo>
                    <a:pt x="171490" y="59966"/>
                    <a:pt x="158204" y="46680"/>
                    <a:pt x="158204" y="29804"/>
                  </a:cubicBezTo>
                  <a:cubicBezTo>
                    <a:pt x="158204" y="13286"/>
                    <a:pt x="171490" y="0"/>
                    <a:pt x="188008" y="0"/>
                  </a:cubicBezTo>
                  <a:close/>
                  <a:moveTo>
                    <a:pt x="48308" y="0"/>
                  </a:moveTo>
                  <a:cubicBezTo>
                    <a:pt x="65184" y="0"/>
                    <a:pt x="78470" y="13286"/>
                    <a:pt x="78470" y="29804"/>
                  </a:cubicBezTo>
                  <a:cubicBezTo>
                    <a:pt x="78470" y="46680"/>
                    <a:pt x="65184" y="59966"/>
                    <a:pt x="48308" y="59966"/>
                  </a:cubicBezTo>
                  <a:cubicBezTo>
                    <a:pt x="31790" y="59966"/>
                    <a:pt x="18504" y="46680"/>
                    <a:pt x="18504" y="29804"/>
                  </a:cubicBezTo>
                  <a:cubicBezTo>
                    <a:pt x="18504" y="13286"/>
                    <a:pt x="31790" y="0"/>
                    <a:pt x="483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6" name="Freeform 323">
              <a:extLst>
                <a:ext uri="{FF2B5EF4-FFF2-40B4-BE49-F238E27FC236}">
                  <a16:creationId xmlns:a16="http://schemas.microsoft.com/office/drawing/2014/main" id="{694A9ABB-B15D-F44E-82FA-51AC2EE10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1572" y="3039743"/>
              <a:ext cx="202600" cy="581382"/>
            </a:xfrm>
            <a:custGeom>
              <a:avLst/>
              <a:gdLst>
                <a:gd name="T0" fmla="*/ 167917 w 405"/>
                <a:gd name="T1" fmla="*/ 506444 h 1162"/>
                <a:gd name="T2" fmla="*/ 167917 w 405"/>
                <a:gd name="T3" fmla="*/ 506444 h 1162"/>
                <a:gd name="T4" fmla="*/ 159630 w 405"/>
                <a:gd name="T5" fmla="*/ 498156 h 1162"/>
                <a:gd name="T6" fmla="*/ 159630 w 405"/>
                <a:gd name="T7" fmla="*/ 87679 h 1162"/>
                <a:gd name="T8" fmla="*/ 159630 w 405"/>
                <a:gd name="T9" fmla="*/ 87679 h 1162"/>
                <a:gd name="T10" fmla="*/ 88102 w 405"/>
                <a:gd name="T11" fmla="*/ 17012 h 1162"/>
                <a:gd name="T12" fmla="*/ 88102 w 405"/>
                <a:gd name="T13" fmla="*/ 17012 h 1162"/>
                <a:gd name="T14" fmla="*/ 17010 w 405"/>
                <a:gd name="T15" fmla="*/ 87679 h 1162"/>
                <a:gd name="T16" fmla="*/ 17010 w 405"/>
                <a:gd name="T17" fmla="*/ 87679 h 1162"/>
                <a:gd name="T18" fmla="*/ 8723 w 405"/>
                <a:gd name="T19" fmla="*/ 95967 h 1162"/>
                <a:gd name="T20" fmla="*/ 8723 w 405"/>
                <a:gd name="T21" fmla="*/ 95967 h 1162"/>
                <a:gd name="T22" fmla="*/ 0 w 405"/>
                <a:gd name="T23" fmla="*/ 87679 h 1162"/>
                <a:gd name="T24" fmla="*/ 0 w 405"/>
                <a:gd name="T25" fmla="*/ 87679 h 1162"/>
                <a:gd name="T26" fmla="*/ 88102 w 405"/>
                <a:gd name="T27" fmla="*/ 0 h 1162"/>
                <a:gd name="T28" fmla="*/ 88102 w 405"/>
                <a:gd name="T29" fmla="*/ 0 h 1162"/>
                <a:gd name="T30" fmla="*/ 176204 w 405"/>
                <a:gd name="T31" fmla="*/ 87679 h 1162"/>
                <a:gd name="T32" fmla="*/ 176204 w 405"/>
                <a:gd name="T33" fmla="*/ 498156 h 1162"/>
                <a:gd name="T34" fmla="*/ 176204 w 405"/>
                <a:gd name="T35" fmla="*/ 498156 h 1162"/>
                <a:gd name="T36" fmla="*/ 16791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385" y="1161"/>
                  </a:moveTo>
                  <a:lnTo>
                    <a:pt x="385" y="1161"/>
                  </a:lnTo>
                  <a:cubicBezTo>
                    <a:pt x="375" y="1161"/>
                    <a:pt x="366" y="1152"/>
                    <a:pt x="366" y="1142"/>
                  </a:cubicBezTo>
                  <a:lnTo>
                    <a:pt x="366" y="201"/>
                  </a:lnTo>
                  <a:cubicBezTo>
                    <a:pt x="366" y="112"/>
                    <a:pt x="293" y="39"/>
                    <a:pt x="202" y="39"/>
                  </a:cubicBezTo>
                  <a:cubicBezTo>
                    <a:pt x="112" y="39"/>
                    <a:pt x="39" y="112"/>
                    <a:pt x="39" y="201"/>
                  </a:cubicBezTo>
                  <a:cubicBezTo>
                    <a:pt x="39" y="213"/>
                    <a:pt x="30" y="220"/>
                    <a:pt x="20" y="220"/>
                  </a:cubicBezTo>
                  <a:cubicBezTo>
                    <a:pt x="9" y="220"/>
                    <a:pt x="0" y="213"/>
                    <a:pt x="0" y="201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1"/>
                  </a:cubicBezTo>
                  <a:lnTo>
                    <a:pt x="404" y="1142"/>
                  </a:lnTo>
                  <a:cubicBezTo>
                    <a:pt x="404" y="1152"/>
                    <a:pt x="395" y="1161"/>
                    <a:pt x="385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7" name="Freeform 623">
              <a:extLst>
                <a:ext uri="{FF2B5EF4-FFF2-40B4-BE49-F238E27FC236}">
                  <a16:creationId xmlns:a16="http://schemas.microsoft.com/office/drawing/2014/main" id="{E2148D7D-B651-1140-8107-2FEF9A772C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9550" y="4645151"/>
              <a:ext cx="248347" cy="248349"/>
            </a:xfrm>
            <a:custGeom>
              <a:avLst/>
              <a:gdLst>
                <a:gd name="T0" fmla="*/ 42410 w 179029"/>
                <a:gd name="T1" fmla="*/ 119040 h 179027"/>
                <a:gd name="T2" fmla="*/ 173679 w 179029"/>
                <a:gd name="T3" fmla="*/ 119040 h 179027"/>
                <a:gd name="T4" fmla="*/ 181965 w 179029"/>
                <a:gd name="T5" fmla="*/ 127459 h 179027"/>
                <a:gd name="T6" fmla="*/ 173679 w 179029"/>
                <a:gd name="T7" fmla="*/ 135878 h 179027"/>
                <a:gd name="T8" fmla="*/ 42410 w 179029"/>
                <a:gd name="T9" fmla="*/ 135878 h 179027"/>
                <a:gd name="T10" fmla="*/ 34560 w 179029"/>
                <a:gd name="T11" fmla="*/ 127459 h 179027"/>
                <a:gd name="T12" fmla="*/ 42410 w 179029"/>
                <a:gd name="T13" fmla="*/ 119040 h 179027"/>
                <a:gd name="T14" fmla="*/ 40902 w 179029"/>
                <a:gd name="T15" fmla="*/ 72960 h 179027"/>
                <a:gd name="T16" fmla="*/ 172218 w 179029"/>
                <a:gd name="T17" fmla="*/ 72960 h 179027"/>
                <a:gd name="T18" fmla="*/ 180045 w 179029"/>
                <a:gd name="T19" fmla="*/ 81169 h 179027"/>
                <a:gd name="T20" fmla="*/ 172218 w 179029"/>
                <a:gd name="T21" fmla="*/ 89809 h 179027"/>
                <a:gd name="T22" fmla="*/ 40902 w 179029"/>
                <a:gd name="T23" fmla="*/ 89809 h 179027"/>
                <a:gd name="T24" fmla="*/ 32641 w 179029"/>
                <a:gd name="T25" fmla="*/ 81169 h 179027"/>
                <a:gd name="T26" fmla="*/ 40902 w 179029"/>
                <a:gd name="T27" fmla="*/ 72960 h 179027"/>
                <a:gd name="T28" fmla="*/ 107828 w 179029"/>
                <a:gd name="T29" fmla="*/ 16152 h 179027"/>
                <a:gd name="T30" fmla="*/ 16522 w 179029"/>
                <a:gd name="T31" fmla="*/ 108261 h 179027"/>
                <a:gd name="T32" fmla="*/ 107828 w 179029"/>
                <a:gd name="T33" fmla="*/ 200372 h 179027"/>
                <a:gd name="T34" fmla="*/ 199568 w 179029"/>
                <a:gd name="T35" fmla="*/ 108261 h 179027"/>
                <a:gd name="T36" fmla="*/ 107828 w 179029"/>
                <a:gd name="T37" fmla="*/ 16152 h 179027"/>
                <a:gd name="T38" fmla="*/ 107828 w 179029"/>
                <a:gd name="T39" fmla="*/ 0 h 179027"/>
                <a:gd name="T40" fmla="*/ 216526 w 179029"/>
                <a:gd name="T41" fmla="*/ 108261 h 179027"/>
                <a:gd name="T42" fmla="*/ 107828 w 179029"/>
                <a:gd name="T43" fmla="*/ 216524 h 179027"/>
                <a:gd name="T44" fmla="*/ 0 w 179029"/>
                <a:gd name="T45" fmla="*/ 108261 h 179027"/>
                <a:gd name="T46" fmla="*/ 107828 w 179029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9" h="179027">
                  <a:moveTo>
                    <a:pt x="35066" y="98425"/>
                  </a:moveTo>
                  <a:lnTo>
                    <a:pt x="143602" y="98425"/>
                  </a:lnTo>
                  <a:cubicBezTo>
                    <a:pt x="147568" y="98425"/>
                    <a:pt x="150453" y="102089"/>
                    <a:pt x="150453" y="105386"/>
                  </a:cubicBezTo>
                  <a:cubicBezTo>
                    <a:pt x="150453" y="109416"/>
                    <a:pt x="147568" y="112347"/>
                    <a:pt x="143602" y="112347"/>
                  </a:cubicBezTo>
                  <a:lnTo>
                    <a:pt x="35066" y="112347"/>
                  </a:lnTo>
                  <a:cubicBezTo>
                    <a:pt x="31099" y="112347"/>
                    <a:pt x="28575" y="109416"/>
                    <a:pt x="28575" y="105386"/>
                  </a:cubicBezTo>
                  <a:cubicBezTo>
                    <a:pt x="28575" y="102089"/>
                    <a:pt x="31099" y="98425"/>
                    <a:pt x="35066" y="98425"/>
                  </a:cubicBezTo>
                  <a:close/>
                  <a:moveTo>
                    <a:pt x="33819" y="60325"/>
                  </a:moveTo>
                  <a:lnTo>
                    <a:pt x="142394" y="60325"/>
                  </a:lnTo>
                  <a:cubicBezTo>
                    <a:pt x="145990" y="60325"/>
                    <a:pt x="148866" y="63540"/>
                    <a:pt x="148866" y="67112"/>
                  </a:cubicBezTo>
                  <a:cubicBezTo>
                    <a:pt x="148866" y="71041"/>
                    <a:pt x="145990" y="74256"/>
                    <a:pt x="142394" y="74256"/>
                  </a:cubicBezTo>
                  <a:lnTo>
                    <a:pt x="33819" y="74256"/>
                  </a:lnTo>
                  <a:cubicBezTo>
                    <a:pt x="30224" y="74256"/>
                    <a:pt x="26988" y="71041"/>
                    <a:pt x="26988" y="67112"/>
                  </a:cubicBezTo>
                  <a:cubicBezTo>
                    <a:pt x="26988" y="63540"/>
                    <a:pt x="30224" y="60325"/>
                    <a:pt x="33819" y="60325"/>
                  </a:cubicBezTo>
                  <a:close/>
                  <a:moveTo>
                    <a:pt x="89155" y="13355"/>
                  </a:moveTo>
                  <a:cubicBezTo>
                    <a:pt x="47454" y="13355"/>
                    <a:pt x="13661" y="47644"/>
                    <a:pt x="13661" y="89513"/>
                  </a:cubicBezTo>
                  <a:cubicBezTo>
                    <a:pt x="13661" y="131383"/>
                    <a:pt x="47454" y="165672"/>
                    <a:pt x="89155" y="165672"/>
                  </a:cubicBezTo>
                  <a:cubicBezTo>
                    <a:pt x="131216" y="165672"/>
                    <a:pt x="165008" y="131383"/>
                    <a:pt x="165008" y="89513"/>
                  </a:cubicBezTo>
                  <a:cubicBezTo>
                    <a:pt x="165008" y="47644"/>
                    <a:pt x="131216" y="13355"/>
                    <a:pt x="89155" y="13355"/>
                  </a:cubicBezTo>
                  <a:close/>
                  <a:moveTo>
                    <a:pt x="89155" y="0"/>
                  </a:moveTo>
                  <a:cubicBezTo>
                    <a:pt x="138406" y="0"/>
                    <a:pt x="179029" y="40064"/>
                    <a:pt x="179029" y="89513"/>
                  </a:cubicBezTo>
                  <a:cubicBezTo>
                    <a:pt x="179029" y="139324"/>
                    <a:pt x="138406" y="179027"/>
                    <a:pt x="89155" y="179027"/>
                  </a:cubicBezTo>
                  <a:cubicBezTo>
                    <a:pt x="40264" y="179027"/>
                    <a:pt x="0" y="139324"/>
                    <a:pt x="0" y="89513"/>
                  </a:cubicBezTo>
                  <a:cubicBezTo>
                    <a:pt x="0" y="40064"/>
                    <a:pt x="40264" y="0"/>
                    <a:pt x="891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8" name="Freeform 628">
              <a:extLst>
                <a:ext uri="{FF2B5EF4-FFF2-40B4-BE49-F238E27FC236}">
                  <a16:creationId xmlns:a16="http://schemas.microsoft.com/office/drawing/2014/main" id="{1BA780B3-9373-1A4E-818A-8E382200F2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87159" y="3924439"/>
              <a:ext cx="552686" cy="416305"/>
            </a:xfrm>
            <a:custGeom>
              <a:avLst/>
              <a:gdLst/>
              <a:ahLst/>
              <a:cxnLst/>
              <a:rect l="0" t="0" r="r" b="b"/>
              <a:pathLst>
                <a:path w="398420" h="300101">
                  <a:moveTo>
                    <a:pt x="129706" y="99788"/>
                  </a:moveTo>
                  <a:cubicBezTo>
                    <a:pt x="159669" y="122518"/>
                    <a:pt x="314902" y="144527"/>
                    <a:pt x="352808" y="102314"/>
                  </a:cubicBezTo>
                  <a:cubicBezTo>
                    <a:pt x="354974" y="99428"/>
                    <a:pt x="359667" y="99428"/>
                    <a:pt x="362194" y="101592"/>
                  </a:cubicBezTo>
                  <a:cubicBezTo>
                    <a:pt x="364721" y="104118"/>
                    <a:pt x="365082" y="108808"/>
                    <a:pt x="362916" y="110973"/>
                  </a:cubicBezTo>
                  <a:cubicBezTo>
                    <a:pt x="353710" y="121616"/>
                    <a:pt x="339000" y="128742"/>
                    <a:pt x="321355" y="133207"/>
                  </a:cubicBezTo>
                  <a:lnTo>
                    <a:pt x="263314" y="139358"/>
                  </a:lnTo>
                  <a:lnTo>
                    <a:pt x="264045" y="140253"/>
                  </a:lnTo>
                  <a:lnTo>
                    <a:pt x="266085" y="140569"/>
                  </a:lnTo>
                  <a:lnTo>
                    <a:pt x="265812" y="142420"/>
                  </a:lnTo>
                  <a:lnTo>
                    <a:pt x="268801" y="146083"/>
                  </a:lnTo>
                  <a:cubicBezTo>
                    <a:pt x="268439" y="152191"/>
                    <a:pt x="272783" y="158298"/>
                    <a:pt x="279300" y="161173"/>
                  </a:cubicBezTo>
                  <a:cubicBezTo>
                    <a:pt x="285093" y="164406"/>
                    <a:pt x="293421" y="164406"/>
                    <a:pt x="301748" y="162250"/>
                  </a:cubicBezTo>
                  <a:cubicBezTo>
                    <a:pt x="310076" y="159376"/>
                    <a:pt x="317679" y="154706"/>
                    <a:pt x="325282" y="150035"/>
                  </a:cubicBezTo>
                  <a:cubicBezTo>
                    <a:pt x="328179" y="148239"/>
                    <a:pt x="331799" y="148957"/>
                    <a:pt x="334334" y="151472"/>
                  </a:cubicBezTo>
                  <a:cubicBezTo>
                    <a:pt x="336506" y="154346"/>
                    <a:pt x="336144" y="157939"/>
                    <a:pt x="334334" y="160813"/>
                  </a:cubicBezTo>
                  <a:cubicBezTo>
                    <a:pt x="306455" y="190633"/>
                    <a:pt x="286904" y="229076"/>
                    <a:pt x="279663" y="269315"/>
                  </a:cubicBezTo>
                  <a:cubicBezTo>
                    <a:pt x="279300" y="272189"/>
                    <a:pt x="276042" y="274704"/>
                    <a:pt x="273145" y="274704"/>
                  </a:cubicBezTo>
                  <a:cubicBezTo>
                    <a:pt x="272783" y="274704"/>
                    <a:pt x="272059" y="274704"/>
                    <a:pt x="271697" y="274704"/>
                  </a:cubicBezTo>
                  <a:cubicBezTo>
                    <a:pt x="268077" y="273626"/>
                    <a:pt x="265904" y="270393"/>
                    <a:pt x="266266" y="266800"/>
                  </a:cubicBezTo>
                  <a:cubicBezTo>
                    <a:pt x="272059" y="234106"/>
                    <a:pt x="285818" y="202489"/>
                    <a:pt x="305007" y="174825"/>
                  </a:cubicBezTo>
                  <a:cubicBezTo>
                    <a:pt x="293421" y="178777"/>
                    <a:pt x="282559" y="177699"/>
                    <a:pt x="273508" y="174107"/>
                  </a:cubicBezTo>
                  <a:cubicBezTo>
                    <a:pt x="267534" y="171412"/>
                    <a:pt x="262736" y="167011"/>
                    <a:pt x="259523" y="161846"/>
                  </a:cubicBezTo>
                  <a:lnTo>
                    <a:pt x="257826" y="155470"/>
                  </a:lnTo>
                  <a:lnTo>
                    <a:pt x="129633" y="251988"/>
                  </a:lnTo>
                  <a:cubicBezTo>
                    <a:pt x="112712" y="265373"/>
                    <a:pt x="94351" y="278758"/>
                    <a:pt x="74549" y="288887"/>
                  </a:cubicBezTo>
                  <a:cubicBezTo>
                    <a:pt x="65548" y="293590"/>
                    <a:pt x="54027" y="299378"/>
                    <a:pt x="41426" y="300101"/>
                  </a:cubicBezTo>
                  <a:cubicBezTo>
                    <a:pt x="40346" y="300101"/>
                    <a:pt x="38906" y="300101"/>
                    <a:pt x="38186" y="300101"/>
                  </a:cubicBezTo>
                  <a:cubicBezTo>
                    <a:pt x="25225" y="300101"/>
                    <a:pt x="13704" y="295037"/>
                    <a:pt x="6504" y="285993"/>
                  </a:cubicBezTo>
                  <a:cubicBezTo>
                    <a:pt x="-2857" y="274417"/>
                    <a:pt x="-1777" y="256691"/>
                    <a:pt x="7584" y="247286"/>
                  </a:cubicBezTo>
                  <a:cubicBezTo>
                    <a:pt x="13704" y="241859"/>
                    <a:pt x="22345" y="239689"/>
                    <a:pt x="30265" y="241859"/>
                  </a:cubicBezTo>
                  <a:cubicBezTo>
                    <a:pt x="37466" y="243668"/>
                    <a:pt x="43226" y="248733"/>
                    <a:pt x="45387" y="255244"/>
                  </a:cubicBezTo>
                  <a:cubicBezTo>
                    <a:pt x="46827" y="258862"/>
                    <a:pt x="44667" y="263203"/>
                    <a:pt x="41426" y="263926"/>
                  </a:cubicBezTo>
                  <a:cubicBezTo>
                    <a:pt x="37466" y="265373"/>
                    <a:pt x="33866" y="263565"/>
                    <a:pt x="32426" y="259947"/>
                  </a:cubicBezTo>
                  <a:cubicBezTo>
                    <a:pt x="31706" y="256691"/>
                    <a:pt x="28105" y="255244"/>
                    <a:pt x="27025" y="255244"/>
                  </a:cubicBezTo>
                  <a:cubicBezTo>
                    <a:pt x="23425" y="254521"/>
                    <a:pt x="19825" y="254882"/>
                    <a:pt x="16944" y="257053"/>
                  </a:cubicBezTo>
                  <a:cubicBezTo>
                    <a:pt x="12264" y="261756"/>
                    <a:pt x="12264" y="271523"/>
                    <a:pt x="16944" y="277673"/>
                  </a:cubicBezTo>
                  <a:cubicBezTo>
                    <a:pt x="21985" y="283461"/>
                    <a:pt x="30625" y="287078"/>
                    <a:pt x="40346" y="286355"/>
                  </a:cubicBezTo>
                  <a:cubicBezTo>
                    <a:pt x="50427" y="285993"/>
                    <a:pt x="60508" y="281290"/>
                    <a:pt x="68069" y="276949"/>
                  </a:cubicBezTo>
                  <a:cubicBezTo>
                    <a:pt x="87510" y="267182"/>
                    <a:pt x="104791" y="253797"/>
                    <a:pt x="121713" y="241136"/>
                  </a:cubicBezTo>
                  <a:lnTo>
                    <a:pt x="256724" y="139122"/>
                  </a:lnTo>
                  <a:lnTo>
                    <a:pt x="261155" y="139807"/>
                  </a:lnTo>
                  <a:lnTo>
                    <a:pt x="261615" y="139415"/>
                  </a:lnTo>
                  <a:lnTo>
                    <a:pt x="177449" y="130591"/>
                  </a:lnTo>
                  <a:cubicBezTo>
                    <a:pt x="151998" y="125224"/>
                    <a:pt x="131331" y="118009"/>
                    <a:pt x="121403" y="110612"/>
                  </a:cubicBezTo>
                  <a:cubicBezTo>
                    <a:pt x="118515" y="108808"/>
                    <a:pt x="117793" y="104118"/>
                    <a:pt x="119959" y="101232"/>
                  </a:cubicBezTo>
                  <a:cubicBezTo>
                    <a:pt x="122486" y="97984"/>
                    <a:pt x="126457" y="97263"/>
                    <a:pt x="129706" y="99788"/>
                  </a:cubicBezTo>
                  <a:close/>
                  <a:moveTo>
                    <a:pt x="261643" y="30274"/>
                  </a:moveTo>
                  <a:cubicBezTo>
                    <a:pt x="238085" y="30274"/>
                    <a:pt x="218514" y="46755"/>
                    <a:pt x="218514" y="67894"/>
                  </a:cubicBezTo>
                  <a:cubicBezTo>
                    <a:pt x="218514" y="88317"/>
                    <a:pt x="238085" y="105156"/>
                    <a:pt x="261643" y="105156"/>
                  </a:cubicBezTo>
                  <a:cubicBezTo>
                    <a:pt x="285200" y="105156"/>
                    <a:pt x="304046" y="88317"/>
                    <a:pt x="304046" y="67894"/>
                  </a:cubicBezTo>
                  <a:cubicBezTo>
                    <a:pt x="304046" y="46755"/>
                    <a:pt x="285200" y="30274"/>
                    <a:pt x="261643" y="30274"/>
                  </a:cubicBezTo>
                  <a:close/>
                  <a:moveTo>
                    <a:pt x="261643" y="16301"/>
                  </a:moveTo>
                  <a:cubicBezTo>
                    <a:pt x="292449" y="16301"/>
                    <a:pt x="317456" y="39231"/>
                    <a:pt x="317456" y="67894"/>
                  </a:cubicBezTo>
                  <a:cubicBezTo>
                    <a:pt x="317456" y="95841"/>
                    <a:pt x="292449" y="119129"/>
                    <a:pt x="261643" y="119129"/>
                  </a:cubicBezTo>
                  <a:cubicBezTo>
                    <a:pt x="230474" y="119129"/>
                    <a:pt x="205105" y="95841"/>
                    <a:pt x="205105" y="67894"/>
                  </a:cubicBezTo>
                  <a:cubicBezTo>
                    <a:pt x="205105" y="39231"/>
                    <a:pt x="230474" y="16301"/>
                    <a:pt x="261643" y="16301"/>
                  </a:cubicBezTo>
                  <a:close/>
                  <a:moveTo>
                    <a:pt x="259062" y="122"/>
                  </a:moveTo>
                  <a:cubicBezTo>
                    <a:pt x="325680" y="2276"/>
                    <a:pt x="353048" y="33142"/>
                    <a:pt x="371053" y="52882"/>
                  </a:cubicBezTo>
                  <a:cubicBezTo>
                    <a:pt x="380055" y="63291"/>
                    <a:pt x="385457" y="69392"/>
                    <a:pt x="391938" y="69392"/>
                  </a:cubicBezTo>
                  <a:cubicBezTo>
                    <a:pt x="395899" y="69392"/>
                    <a:pt x="398420" y="72264"/>
                    <a:pt x="398420" y="76212"/>
                  </a:cubicBezTo>
                  <a:cubicBezTo>
                    <a:pt x="398420" y="79801"/>
                    <a:pt x="395899" y="82672"/>
                    <a:pt x="391938" y="82672"/>
                  </a:cubicBezTo>
                  <a:cubicBezTo>
                    <a:pt x="379335" y="82672"/>
                    <a:pt x="371053" y="72981"/>
                    <a:pt x="360610" y="62214"/>
                  </a:cubicBezTo>
                  <a:cubicBezTo>
                    <a:pt x="343685" y="42474"/>
                    <a:pt x="319919" y="15555"/>
                    <a:pt x="258702" y="13402"/>
                  </a:cubicBezTo>
                  <a:cubicBezTo>
                    <a:pt x="194244" y="11607"/>
                    <a:pt x="127986" y="57907"/>
                    <a:pt x="79012" y="92004"/>
                  </a:cubicBezTo>
                  <a:cubicBezTo>
                    <a:pt x="62808" y="103489"/>
                    <a:pt x="48764" y="113539"/>
                    <a:pt x="36521" y="119999"/>
                  </a:cubicBezTo>
                  <a:cubicBezTo>
                    <a:pt x="35801" y="120717"/>
                    <a:pt x="34360" y="120717"/>
                    <a:pt x="33640" y="120717"/>
                  </a:cubicBezTo>
                  <a:cubicBezTo>
                    <a:pt x="31119" y="120717"/>
                    <a:pt x="28238" y="119281"/>
                    <a:pt x="27518" y="117487"/>
                  </a:cubicBezTo>
                  <a:cubicBezTo>
                    <a:pt x="25718" y="113897"/>
                    <a:pt x="26438" y="110308"/>
                    <a:pt x="29679" y="108514"/>
                  </a:cubicBezTo>
                  <a:cubicBezTo>
                    <a:pt x="41202" y="101336"/>
                    <a:pt x="55246" y="92004"/>
                    <a:pt x="71810" y="80877"/>
                  </a:cubicBezTo>
                  <a:cubicBezTo>
                    <a:pt x="121504" y="45345"/>
                    <a:pt x="190283" y="-2749"/>
                    <a:pt x="259062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09" name="Freeform 624">
              <a:extLst>
                <a:ext uri="{FF2B5EF4-FFF2-40B4-BE49-F238E27FC236}">
                  <a16:creationId xmlns:a16="http://schemas.microsoft.com/office/drawing/2014/main" id="{8E85C699-168B-EC44-A0BC-55D9B3095B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34430" y="5197905"/>
              <a:ext cx="458740" cy="543446"/>
            </a:xfrm>
            <a:custGeom>
              <a:avLst/>
              <a:gdLst>
                <a:gd name="T0" fmla="*/ 20380 w 330696"/>
                <a:gd name="T1" fmla="*/ 342489 h 391753"/>
                <a:gd name="T2" fmla="*/ 199695 w 330696"/>
                <a:gd name="T3" fmla="*/ 457716 h 391753"/>
                <a:gd name="T4" fmla="*/ 379444 w 330696"/>
                <a:gd name="T5" fmla="*/ 342489 h 391753"/>
                <a:gd name="T6" fmla="*/ 8629 w 330696"/>
                <a:gd name="T7" fmla="*/ 326400 h 391753"/>
                <a:gd name="T8" fmla="*/ 392066 w 330696"/>
                <a:gd name="T9" fmla="*/ 326400 h 391753"/>
                <a:gd name="T10" fmla="*/ 398595 w 330696"/>
                <a:gd name="T11" fmla="*/ 330314 h 391753"/>
                <a:gd name="T12" fmla="*/ 399030 w 330696"/>
                <a:gd name="T13" fmla="*/ 337706 h 391753"/>
                <a:gd name="T14" fmla="*/ 199695 w 330696"/>
                <a:gd name="T15" fmla="*/ 473805 h 391753"/>
                <a:gd name="T16" fmla="*/ 359 w 330696"/>
                <a:gd name="T17" fmla="*/ 337706 h 391753"/>
                <a:gd name="T18" fmla="*/ 1230 w 330696"/>
                <a:gd name="T19" fmla="*/ 330314 h 391753"/>
                <a:gd name="T20" fmla="*/ 8629 w 330696"/>
                <a:gd name="T21" fmla="*/ 326400 h 391753"/>
                <a:gd name="T22" fmla="*/ 347516 w 330696"/>
                <a:gd name="T23" fmla="*/ 59519 h 391753"/>
                <a:gd name="T24" fmla="*/ 356155 w 330696"/>
                <a:gd name="T25" fmla="*/ 67384 h 391753"/>
                <a:gd name="T26" fmla="*/ 356155 w 330696"/>
                <a:gd name="T27" fmla="*/ 260062 h 391753"/>
                <a:gd name="T28" fmla="*/ 347516 w 330696"/>
                <a:gd name="T29" fmla="*/ 268363 h 391753"/>
                <a:gd name="T30" fmla="*/ 339330 w 330696"/>
                <a:gd name="T31" fmla="*/ 260062 h 391753"/>
                <a:gd name="T32" fmla="*/ 339330 w 330696"/>
                <a:gd name="T33" fmla="*/ 67384 h 391753"/>
                <a:gd name="T34" fmla="*/ 347516 w 330696"/>
                <a:gd name="T35" fmla="*/ 59519 h 391753"/>
                <a:gd name="T36" fmla="*/ 54210 w 330696"/>
                <a:gd name="T37" fmla="*/ 59519 h 391753"/>
                <a:gd name="T38" fmla="*/ 62395 w 330696"/>
                <a:gd name="T39" fmla="*/ 67384 h 391753"/>
                <a:gd name="T40" fmla="*/ 62395 w 330696"/>
                <a:gd name="T41" fmla="*/ 260062 h 391753"/>
                <a:gd name="T42" fmla="*/ 54210 w 330696"/>
                <a:gd name="T43" fmla="*/ 268363 h 391753"/>
                <a:gd name="T44" fmla="*/ 45570 w 330696"/>
                <a:gd name="T45" fmla="*/ 260062 h 391753"/>
                <a:gd name="T46" fmla="*/ 45570 w 330696"/>
                <a:gd name="T47" fmla="*/ 67384 h 391753"/>
                <a:gd name="T48" fmla="*/ 54210 w 330696"/>
                <a:gd name="T49" fmla="*/ 59519 h 391753"/>
                <a:gd name="T50" fmla="*/ 199220 w 330696"/>
                <a:gd name="T51" fmla="*/ 0 h 391753"/>
                <a:gd name="T52" fmla="*/ 208316 w 330696"/>
                <a:gd name="T53" fmla="*/ 8264 h 391753"/>
                <a:gd name="T54" fmla="*/ 208316 w 330696"/>
                <a:gd name="T55" fmla="*/ 260102 h 391753"/>
                <a:gd name="T56" fmla="*/ 199220 w 330696"/>
                <a:gd name="T57" fmla="*/ 268366 h 391753"/>
                <a:gd name="T58" fmla="*/ 191490 w 330696"/>
                <a:gd name="T59" fmla="*/ 260102 h 391753"/>
                <a:gd name="T60" fmla="*/ 191490 w 330696"/>
                <a:gd name="T61" fmla="*/ 8264 h 391753"/>
                <a:gd name="T62" fmla="*/ 199220 w 330696"/>
                <a:gd name="T63" fmla="*/ 0 h 3917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0696" h="391753">
                  <a:moveTo>
                    <a:pt x="16851" y="283178"/>
                  </a:moveTo>
                  <a:cubicBezTo>
                    <a:pt x="42041" y="340341"/>
                    <a:pt x="100338" y="378450"/>
                    <a:pt x="165112" y="378450"/>
                  </a:cubicBezTo>
                  <a:cubicBezTo>
                    <a:pt x="230246" y="378450"/>
                    <a:pt x="288543" y="340341"/>
                    <a:pt x="313733" y="283178"/>
                  </a:cubicBezTo>
                  <a:lnTo>
                    <a:pt x="16851" y="283178"/>
                  </a:lnTo>
                  <a:close/>
                  <a:moveTo>
                    <a:pt x="7135" y="269875"/>
                  </a:moveTo>
                  <a:lnTo>
                    <a:pt x="324169" y="269875"/>
                  </a:lnTo>
                  <a:cubicBezTo>
                    <a:pt x="326328" y="269875"/>
                    <a:pt x="328128" y="270954"/>
                    <a:pt x="329567" y="273111"/>
                  </a:cubicBezTo>
                  <a:cubicBezTo>
                    <a:pt x="331006" y="274549"/>
                    <a:pt x="331006" y="276706"/>
                    <a:pt x="329927" y="279223"/>
                  </a:cubicBezTo>
                  <a:cubicBezTo>
                    <a:pt x="305457" y="346094"/>
                    <a:pt x="239242" y="391753"/>
                    <a:pt x="165112" y="391753"/>
                  </a:cubicBezTo>
                  <a:cubicBezTo>
                    <a:pt x="91341" y="391753"/>
                    <a:pt x="25487" y="346094"/>
                    <a:pt x="297" y="279223"/>
                  </a:cubicBezTo>
                  <a:cubicBezTo>
                    <a:pt x="-422" y="276706"/>
                    <a:pt x="297" y="274549"/>
                    <a:pt x="1017" y="273111"/>
                  </a:cubicBezTo>
                  <a:cubicBezTo>
                    <a:pt x="2457" y="270954"/>
                    <a:pt x="4616" y="269875"/>
                    <a:pt x="7135" y="269875"/>
                  </a:cubicBezTo>
                  <a:close/>
                  <a:moveTo>
                    <a:pt x="287334" y="49212"/>
                  </a:moveTo>
                  <a:cubicBezTo>
                    <a:pt x="291845" y="49212"/>
                    <a:pt x="294477" y="52463"/>
                    <a:pt x="294477" y="55715"/>
                  </a:cubicBezTo>
                  <a:lnTo>
                    <a:pt x="294477" y="215025"/>
                  </a:lnTo>
                  <a:cubicBezTo>
                    <a:pt x="294477" y="218638"/>
                    <a:pt x="291845" y="221889"/>
                    <a:pt x="287334" y="221889"/>
                  </a:cubicBezTo>
                  <a:cubicBezTo>
                    <a:pt x="283574" y="221889"/>
                    <a:pt x="280566" y="218638"/>
                    <a:pt x="280566" y="215025"/>
                  </a:cubicBezTo>
                  <a:lnTo>
                    <a:pt x="280566" y="55715"/>
                  </a:lnTo>
                  <a:cubicBezTo>
                    <a:pt x="280566" y="52463"/>
                    <a:pt x="283574" y="49212"/>
                    <a:pt x="287334" y="49212"/>
                  </a:cubicBezTo>
                  <a:close/>
                  <a:moveTo>
                    <a:pt x="44822" y="49212"/>
                  </a:moveTo>
                  <a:cubicBezTo>
                    <a:pt x="48582" y="49212"/>
                    <a:pt x="51590" y="52463"/>
                    <a:pt x="51590" y="55715"/>
                  </a:cubicBezTo>
                  <a:lnTo>
                    <a:pt x="51590" y="215025"/>
                  </a:lnTo>
                  <a:cubicBezTo>
                    <a:pt x="51590" y="218638"/>
                    <a:pt x="48582" y="221889"/>
                    <a:pt x="44822" y="221889"/>
                  </a:cubicBezTo>
                  <a:cubicBezTo>
                    <a:pt x="40310" y="221889"/>
                    <a:pt x="37678" y="218638"/>
                    <a:pt x="37678" y="215025"/>
                  </a:cubicBezTo>
                  <a:lnTo>
                    <a:pt x="37678" y="55715"/>
                  </a:lnTo>
                  <a:cubicBezTo>
                    <a:pt x="37678" y="52463"/>
                    <a:pt x="40310" y="49212"/>
                    <a:pt x="44822" y="49212"/>
                  </a:cubicBezTo>
                  <a:close/>
                  <a:moveTo>
                    <a:pt x="164720" y="0"/>
                  </a:moveTo>
                  <a:cubicBezTo>
                    <a:pt x="169232" y="0"/>
                    <a:pt x="172240" y="3236"/>
                    <a:pt x="172240" y="6833"/>
                  </a:cubicBezTo>
                  <a:lnTo>
                    <a:pt x="172240" y="215058"/>
                  </a:lnTo>
                  <a:cubicBezTo>
                    <a:pt x="172240" y="218654"/>
                    <a:pt x="169232" y="221891"/>
                    <a:pt x="164720" y="221891"/>
                  </a:cubicBezTo>
                  <a:cubicBezTo>
                    <a:pt x="160960" y="221891"/>
                    <a:pt x="158328" y="218654"/>
                    <a:pt x="158328" y="215058"/>
                  </a:cubicBezTo>
                  <a:lnTo>
                    <a:pt x="158328" y="6833"/>
                  </a:lnTo>
                  <a:cubicBezTo>
                    <a:pt x="158328" y="3236"/>
                    <a:pt x="160960" y="0"/>
                    <a:pt x="1647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0" name="Freeform 336">
              <a:extLst>
                <a:ext uri="{FF2B5EF4-FFF2-40B4-BE49-F238E27FC236}">
                  <a16:creationId xmlns:a16="http://schemas.microsoft.com/office/drawing/2014/main" id="{81C53028-FE13-A140-977A-93478C7949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8720" y="6045751"/>
              <a:ext cx="308304" cy="486688"/>
            </a:xfrm>
            <a:custGeom>
              <a:avLst/>
              <a:gdLst>
                <a:gd name="T0" fmla="*/ 9119 w 619"/>
                <a:gd name="T1" fmla="*/ 423886 h 976"/>
                <a:gd name="T2" fmla="*/ 9119 w 619"/>
                <a:gd name="T3" fmla="*/ 423886 h 976"/>
                <a:gd name="T4" fmla="*/ 1303 w 619"/>
                <a:gd name="T5" fmla="*/ 418234 h 976"/>
                <a:gd name="T6" fmla="*/ 1303 w 619"/>
                <a:gd name="T7" fmla="*/ 418234 h 976"/>
                <a:gd name="T8" fmla="*/ 4342 w 619"/>
                <a:gd name="T9" fmla="*/ 408670 h 976"/>
                <a:gd name="T10" fmla="*/ 174568 w 619"/>
                <a:gd name="T11" fmla="*/ 294329 h 976"/>
                <a:gd name="T12" fmla="*/ 174568 w 619"/>
                <a:gd name="T13" fmla="*/ 8260 h 976"/>
                <a:gd name="T14" fmla="*/ 174568 w 619"/>
                <a:gd name="T15" fmla="*/ 8260 h 976"/>
                <a:gd name="T16" fmla="*/ 182819 w 619"/>
                <a:gd name="T17" fmla="*/ 0 h 976"/>
                <a:gd name="T18" fmla="*/ 182819 w 619"/>
                <a:gd name="T19" fmla="*/ 0 h 976"/>
                <a:gd name="T20" fmla="*/ 190635 w 619"/>
                <a:gd name="T21" fmla="*/ 8260 h 976"/>
                <a:gd name="T22" fmla="*/ 190635 w 619"/>
                <a:gd name="T23" fmla="*/ 298677 h 976"/>
                <a:gd name="T24" fmla="*/ 190635 w 619"/>
                <a:gd name="T25" fmla="*/ 298677 h 976"/>
                <a:gd name="T26" fmla="*/ 187161 w 619"/>
                <a:gd name="T27" fmla="*/ 305633 h 976"/>
                <a:gd name="T28" fmla="*/ 36477 w 619"/>
                <a:gd name="T29" fmla="*/ 406496 h 976"/>
                <a:gd name="T30" fmla="*/ 251864 w 619"/>
                <a:gd name="T31" fmla="*/ 402583 h 976"/>
                <a:gd name="T32" fmla="*/ 251864 w 619"/>
                <a:gd name="T33" fmla="*/ 8260 h 976"/>
                <a:gd name="T34" fmla="*/ 251864 w 619"/>
                <a:gd name="T35" fmla="*/ 8260 h 976"/>
                <a:gd name="T36" fmla="*/ 259681 w 619"/>
                <a:gd name="T37" fmla="*/ 0 h 976"/>
                <a:gd name="T38" fmla="*/ 259681 w 619"/>
                <a:gd name="T39" fmla="*/ 0 h 976"/>
                <a:gd name="T40" fmla="*/ 268366 w 619"/>
                <a:gd name="T41" fmla="*/ 8260 h 976"/>
                <a:gd name="T42" fmla="*/ 268366 w 619"/>
                <a:gd name="T43" fmla="*/ 410409 h 976"/>
                <a:gd name="T44" fmla="*/ 268366 w 619"/>
                <a:gd name="T45" fmla="*/ 410409 h 976"/>
                <a:gd name="T46" fmla="*/ 260549 w 619"/>
                <a:gd name="T47" fmla="*/ 418234 h 976"/>
                <a:gd name="T48" fmla="*/ 9119 w 619"/>
                <a:gd name="T49" fmla="*/ 423886 h 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9" h="976">
                  <a:moveTo>
                    <a:pt x="21" y="975"/>
                  </a:moveTo>
                  <a:lnTo>
                    <a:pt x="21" y="975"/>
                  </a:lnTo>
                  <a:cubicBezTo>
                    <a:pt x="12" y="975"/>
                    <a:pt x="5" y="970"/>
                    <a:pt x="3" y="962"/>
                  </a:cubicBezTo>
                  <a:cubicBezTo>
                    <a:pt x="0" y="953"/>
                    <a:pt x="3" y="944"/>
                    <a:pt x="10" y="940"/>
                  </a:cubicBezTo>
                  <a:lnTo>
                    <a:pt x="402" y="677"/>
                  </a:lnTo>
                  <a:lnTo>
                    <a:pt x="402" y="19"/>
                  </a:lnTo>
                  <a:cubicBezTo>
                    <a:pt x="402" y="7"/>
                    <a:pt x="410" y="0"/>
                    <a:pt x="421" y="0"/>
                  </a:cubicBezTo>
                  <a:cubicBezTo>
                    <a:pt x="431" y="0"/>
                    <a:pt x="439" y="7"/>
                    <a:pt x="439" y="19"/>
                  </a:cubicBezTo>
                  <a:lnTo>
                    <a:pt x="439" y="687"/>
                  </a:lnTo>
                  <a:cubicBezTo>
                    <a:pt x="439" y="694"/>
                    <a:pt x="436" y="700"/>
                    <a:pt x="431" y="703"/>
                  </a:cubicBezTo>
                  <a:lnTo>
                    <a:pt x="84" y="935"/>
                  </a:lnTo>
                  <a:lnTo>
                    <a:pt x="580" y="926"/>
                  </a:lnTo>
                  <a:lnTo>
                    <a:pt x="580" y="19"/>
                  </a:lnTo>
                  <a:cubicBezTo>
                    <a:pt x="580" y="7"/>
                    <a:pt x="588" y="0"/>
                    <a:pt x="598" y="0"/>
                  </a:cubicBezTo>
                  <a:cubicBezTo>
                    <a:pt x="610" y="0"/>
                    <a:pt x="618" y="7"/>
                    <a:pt x="618" y="19"/>
                  </a:cubicBezTo>
                  <a:lnTo>
                    <a:pt x="618" y="944"/>
                  </a:lnTo>
                  <a:cubicBezTo>
                    <a:pt x="618" y="955"/>
                    <a:pt x="610" y="962"/>
                    <a:pt x="600" y="962"/>
                  </a:cubicBezTo>
                  <a:lnTo>
                    <a:pt x="21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2" name="Freeform 562">
              <a:extLst>
                <a:ext uri="{FF2B5EF4-FFF2-40B4-BE49-F238E27FC236}">
                  <a16:creationId xmlns:a16="http://schemas.microsoft.com/office/drawing/2014/main" id="{44B34FAB-AE38-9E4D-A5AD-05BB7C209F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0018" y="4092398"/>
              <a:ext cx="490585" cy="250552"/>
            </a:xfrm>
            <a:custGeom>
              <a:avLst/>
              <a:gdLst>
                <a:gd name="T0" fmla="*/ 295555 w 353653"/>
                <a:gd name="T1" fmla="*/ 108872 h 180615"/>
                <a:gd name="T2" fmla="*/ 157323 w 353653"/>
                <a:gd name="T3" fmla="*/ 131741 h 180615"/>
                <a:gd name="T4" fmla="*/ 295555 w 353653"/>
                <a:gd name="T5" fmla="*/ 154169 h 180615"/>
                <a:gd name="T6" fmla="*/ 353989 w 353653"/>
                <a:gd name="T7" fmla="*/ 131741 h 180615"/>
                <a:gd name="T8" fmla="*/ 295555 w 353653"/>
                <a:gd name="T9" fmla="*/ 108872 h 180615"/>
                <a:gd name="T10" fmla="*/ 295555 w 353653"/>
                <a:gd name="T11" fmla="*/ 92160 h 180615"/>
                <a:gd name="T12" fmla="*/ 370124 w 353653"/>
                <a:gd name="T13" fmla="*/ 131741 h 180615"/>
                <a:gd name="T14" fmla="*/ 295555 w 353653"/>
                <a:gd name="T15" fmla="*/ 170441 h 180615"/>
                <a:gd name="T16" fmla="*/ 119385 w 353653"/>
                <a:gd name="T17" fmla="*/ 139216 h 180615"/>
                <a:gd name="T18" fmla="*/ 113279 w 353653"/>
                <a:gd name="T19" fmla="*/ 131741 h 180615"/>
                <a:gd name="T20" fmla="*/ 119385 w 353653"/>
                <a:gd name="T21" fmla="*/ 122944 h 180615"/>
                <a:gd name="T22" fmla="*/ 295555 w 353653"/>
                <a:gd name="T23" fmla="*/ 92160 h 180615"/>
                <a:gd name="T24" fmla="*/ 34774 w 353653"/>
                <a:gd name="T25" fmla="*/ 16101 h 180615"/>
                <a:gd name="T26" fmla="*/ 61290 w 353653"/>
                <a:gd name="T27" fmla="*/ 80068 h 180615"/>
                <a:gd name="T28" fmla="*/ 57377 w 353653"/>
                <a:gd name="T29" fmla="*/ 90512 h 180615"/>
                <a:gd name="T30" fmla="*/ 16953 w 353653"/>
                <a:gd name="T31" fmla="*/ 132286 h 180615"/>
                <a:gd name="T32" fmla="*/ 214297 w 353653"/>
                <a:gd name="T33" fmla="*/ 202345 h 180615"/>
                <a:gd name="T34" fmla="*/ 410772 w 353653"/>
                <a:gd name="T35" fmla="*/ 132286 h 180615"/>
                <a:gd name="T36" fmla="*/ 214297 w 353653"/>
                <a:gd name="T37" fmla="*/ 61792 h 180615"/>
                <a:gd name="T38" fmla="*/ 136490 w 353653"/>
                <a:gd name="T39" fmla="*/ 67884 h 180615"/>
                <a:gd name="T40" fmla="*/ 127361 w 353653"/>
                <a:gd name="T41" fmla="*/ 62662 h 180615"/>
                <a:gd name="T42" fmla="*/ 107801 w 353653"/>
                <a:gd name="T43" fmla="*/ 16101 h 180615"/>
                <a:gd name="T44" fmla="*/ 22603 w 353653"/>
                <a:gd name="T45" fmla="*/ 0 h 180615"/>
                <a:gd name="T46" fmla="*/ 113451 w 353653"/>
                <a:gd name="T47" fmla="*/ 0 h 180615"/>
                <a:gd name="T48" fmla="*/ 120841 w 353653"/>
                <a:gd name="T49" fmla="*/ 4787 h 180615"/>
                <a:gd name="T50" fmla="*/ 140401 w 353653"/>
                <a:gd name="T51" fmla="*/ 50478 h 180615"/>
                <a:gd name="T52" fmla="*/ 214297 w 353653"/>
                <a:gd name="T53" fmla="*/ 45691 h 180615"/>
                <a:gd name="T54" fmla="*/ 427725 w 353653"/>
                <a:gd name="T55" fmla="*/ 132286 h 180615"/>
                <a:gd name="T56" fmla="*/ 214297 w 353653"/>
                <a:gd name="T57" fmla="*/ 218445 h 180615"/>
                <a:gd name="T58" fmla="*/ 0 w 353653"/>
                <a:gd name="T59" fmla="*/ 132286 h 180615"/>
                <a:gd name="T60" fmla="*/ 43033 w 353653"/>
                <a:gd name="T61" fmla="*/ 79633 h 180615"/>
                <a:gd name="T62" fmla="*/ 14779 w 353653"/>
                <a:gd name="T63" fmla="*/ 10879 h 180615"/>
                <a:gd name="T64" fmla="*/ 15214 w 353653"/>
                <a:gd name="T65" fmla="*/ 3482 h 180615"/>
                <a:gd name="T66" fmla="*/ 22603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4372" y="90018"/>
                  </a:moveTo>
                  <a:cubicBezTo>
                    <a:pt x="216971" y="90018"/>
                    <a:pt x="163249" y="100926"/>
                    <a:pt x="130078" y="108926"/>
                  </a:cubicBezTo>
                  <a:cubicBezTo>
                    <a:pt x="163249" y="115834"/>
                    <a:pt x="216971" y="127470"/>
                    <a:pt x="244372" y="127470"/>
                  </a:cubicBezTo>
                  <a:cubicBezTo>
                    <a:pt x="292686" y="127470"/>
                    <a:pt x="292686" y="115107"/>
                    <a:pt x="292686" y="108926"/>
                  </a:cubicBezTo>
                  <a:cubicBezTo>
                    <a:pt x="292686" y="101290"/>
                    <a:pt x="292686" y="90018"/>
                    <a:pt x="244372" y="90018"/>
                  </a:cubicBezTo>
                  <a:close/>
                  <a:moveTo>
                    <a:pt x="244372" y="76200"/>
                  </a:moveTo>
                  <a:cubicBezTo>
                    <a:pt x="276462" y="76200"/>
                    <a:pt x="306027" y="80564"/>
                    <a:pt x="306027" y="108926"/>
                  </a:cubicBezTo>
                  <a:cubicBezTo>
                    <a:pt x="306027" y="136560"/>
                    <a:pt x="276462" y="140924"/>
                    <a:pt x="244372" y="140924"/>
                  </a:cubicBezTo>
                  <a:cubicBezTo>
                    <a:pt x="201467" y="140924"/>
                    <a:pt x="102676" y="116198"/>
                    <a:pt x="98710" y="115107"/>
                  </a:cubicBezTo>
                  <a:cubicBezTo>
                    <a:pt x="95826" y="114380"/>
                    <a:pt x="93662" y="111471"/>
                    <a:pt x="93662" y="108926"/>
                  </a:cubicBezTo>
                  <a:cubicBezTo>
                    <a:pt x="93662" y="104926"/>
                    <a:pt x="95826" y="102744"/>
                    <a:pt x="98710" y="101653"/>
                  </a:cubicBezTo>
                  <a:cubicBezTo>
                    <a:pt x="102676" y="100926"/>
                    <a:pt x="201467" y="76200"/>
                    <a:pt x="244372" y="76200"/>
                  </a:cubicBezTo>
                  <a:close/>
                  <a:moveTo>
                    <a:pt x="28752" y="13313"/>
                  </a:moveTo>
                  <a:lnTo>
                    <a:pt x="50676" y="66202"/>
                  </a:lnTo>
                  <a:cubicBezTo>
                    <a:pt x="52114" y="69440"/>
                    <a:pt x="50676" y="73038"/>
                    <a:pt x="47441" y="74837"/>
                  </a:cubicBezTo>
                  <a:cubicBezTo>
                    <a:pt x="25877" y="84911"/>
                    <a:pt x="14017" y="97144"/>
                    <a:pt x="14017" y="109377"/>
                  </a:cubicBezTo>
                  <a:cubicBezTo>
                    <a:pt x="14017" y="137441"/>
                    <a:pt x="79788" y="167303"/>
                    <a:pt x="177186" y="167303"/>
                  </a:cubicBezTo>
                  <a:cubicBezTo>
                    <a:pt x="274584" y="167303"/>
                    <a:pt x="339636" y="137441"/>
                    <a:pt x="339636" y="109377"/>
                  </a:cubicBezTo>
                  <a:cubicBezTo>
                    <a:pt x="339636" y="81313"/>
                    <a:pt x="274584" y="51091"/>
                    <a:pt x="177186" y="51091"/>
                  </a:cubicBezTo>
                  <a:cubicBezTo>
                    <a:pt x="154903" y="51091"/>
                    <a:pt x="132979" y="52890"/>
                    <a:pt x="112853" y="56128"/>
                  </a:cubicBezTo>
                  <a:cubicBezTo>
                    <a:pt x="109618" y="56487"/>
                    <a:pt x="106384" y="54689"/>
                    <a:pt x="105305" y="51810"/>
                  </a:cubicBezTo>
                  <a:lnTo>
                    <a:pt x="89132" y="13313"/>
                  </a:lnTo>
                  <a:lnTo>
                    <a:pt x="28752" y="13313"/>
                  </a:lnTo>
                  <a:close/>
                  <a:moveTo>
                    <a:pt x="18689" y="0"/>
                  </a:moveTo>
                  <a:lnTo>
                    <a:pt x="93804" y="0"/>
                  </a:lnTo>
                  <a:cubicBezTo>
                    <a:pt x="96320" y="0"/>
                    <a:pt x="98836" y="1799"/>
                    <a:pt x="99914" y="3958"/>
                  </a:cubicBezTo>
                  <a:lnTo>
                    <a:pt x="116087" y="41736"/>
                  </a:lnTo>
                  <a:cubicBezTo>
                    <a:pt x="135136" y="39217"/>
                    <a:pt x="155981" y="37778"/>
                    <a:pt x="177186" y="37778"/>
                  </a:cubicBezTo>
                  <a:cubicBezTo>
                    <a:pt x="275662" y="37778"/>
                    <a:pt x="353653" y="69080"/>
                    <a:pt x="353653" y="109377"/>
                  </a:cubicBezTo>
                  <a:cubicBezTo>
                    <a:pt x="353653" y="149314"/>
                    <a:pt x="275662" y="180615"/>
                    <a:pt x="177186" y="180615"/>
                  </a:cubicBezTo>
                  <a:cubicBezTo>
                    <a:pt x="77631" y="180615"/>
                    <a:pt x="0" y="149314"/>
                    <a:pt x="0" y="109377"/>
                  </a:cubicBezTo>
                  <a:cubicBezTo>
                    <a:pt x="0" y="92826"/>
                    <a:pt x="12579" y="77715"/>
                    <a:pt x="35581" y="65842"/>
                  </a:cubicBezTo>
                  <a:lnTo>
                    <a:pt x="12220" y="8995"/>
                  </a:lnTo>
                  <a:cubicBezTo>
                    <a:pt x="11501" y="6836"/>
                    <a:pt x="11501" y="5037"/>
                    <a:pt x="12579" y="2879"/>
                  </a:cubicBezTo>
                  <a:cubicBezTo>
                    <a:pt x="14017" y="720"/>
                    <a:pt x="16173" y="0"/>
                    <a:pt x="1868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3" name="Freeform 561">
              <a:extLst>
                <a:ext uri="{FF2B5EF4-FFF2-40B4-BE49-F238E27FC236}">
                  <a16:creationId xmlns:a16="http://schemas.microsoft.com/office/drawing/2014/main" id="{FC370C45-8905-D04B-97E2-96B8FD569F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901" y="3444948"/>
              <a:ext cx="323220" cy="367268"/>
            </a:xfrm>
            <a:custGeom>
              <a:avLst/>
              <a:gdLst>
                <a:gd name="T0" fmla="*/ 38607 w 233003"/>
                <a:gd name="T1" fmla="*/ 57167 h 264752"/>
                <a:gd name="T2" fmla="*/ 69658 w 233003"/>
                <a:gd name="T3" fmla="*/ 93071 h 264752"/>
                <a:gd name="T4" fmla="*/ 71827 w 233003"/>
                <a:gd name="T5" fmla="*/ 98738 h 264752"/>
                <a:gd name="T6" fmla="*/ 69224 w 233003"/>
                <a:gd name="T7" fmla="*/ 104841 h 264752"/>
                <a:gd name="T8" fmla="*/ 28874 w 233003"/>
                <a:gd name="T9" fmla="*/ 191161 h 264752"/>
                <a:gd name="T10" fmla="*/ 140377 w 233003"/>
                <a:gd name="T11" fmla="*/ 303202 h 264752"/>
                <a:gd name="T12" fmla="*/ 251880 w 233003"/>
                <a:gd name="T13" fmla="*/ 191161 h 264752"/>
                <a:gd name="T14" fmla="*/ 210663 w 233003"/>
                <a:gd name="T15" fmla="*/ 104841 h 264752"/>
                <a:gd name="T16" fmla="*/ 208059 w 233003"/>
                <a:gd name="T17" fmla="*/ 98738 h 264752"/>
                <a:gd name="T18" fmla="*/ 210229 w 233003"/>
                <a:gd name="T19" fmla="*/ 93071 h 264752"/>
                <a:gd name="T20" fmla="*/ 241280 w 233003"/>
                <a:gd name="T21" fmla="*/ 57167 h 264752"/>
                <a:gd name="T22" fmla="*/ 17013 w 233003"/>
                <a:gd name="T23" fmla="*/ 16024 h 264752"/>
                <a:gd name="T24" fmla="*/ 17013 w 233003"/>
                <a:gd name="T25" fmla="*/ 41143 h 264752"/>
                <a:gd name="T26" fmla="*/ 18646 w 233003"/>
                <a:gd name="T27" fmla="*/ 41143 h 264752"/>
                <a:gd name="T28" fmla="*/ 19764 w 233003"/>
                <a:gd name="T29" fmla="*/ 40319 h 264752"/>
                <a:gd name="T30" fmla="*/ 260123 w 233003"/>
                <a:gd name="T31" fmla="*/ 40319 h 264752"/>
                <a:gd name="T32" fmla="*/ 261315 w 233003"/>
                <a:gd name="T33" fmla="*/ 41143 h 264752"/>
                <a:gd name="T34" fmla="*/ 265664 w 233003"/>
                <a:gd name="T35" fmla="*/ 41143 h 264752"/>
                <a:gd name="T36" fmla="*/ 265664 w 233003"/>
                <a:gd name="T37" fmla="*/ 16024 h 264752"/>
                <a:gd name="T38" fmla="*/ 8288 w 233003"/>
                <a:gd name="T39" fmla="*/ 0 h 264752"/>
                <a:gd name="T40" fmla="*/ 273517 w 233003"/>
                <a:gd name="T41" fmla="*/ 0 h 264752"/>
                <a:gd name="T42" fmla="*/ 281805 w 233003"/>
                <a:gd name="T43" fmla="*/ 8228 h 264752"/>
                <a:gd name="T44" fmla="*/ 281805 w 233003"/>
                <a:gd name="T45" fmla="*/ 49372 h 264752"/>
                <a:gd name="T46" fmla="*/ 273517 w 233003"/>
                <a:gd name="T47" fmla="*/ 57167 h 264752"/>
                <a:gd name="T48" fmla="*/ 262841 w 233003"/>
                <a:gd name="T49" fmla="*/ 57167 h 264752"/>
                <a:gd name="T50" fmla="*/ 227149 w 233003"/>
                <a:gd name="T51" fmla="*/ 97866 h 264752"/>
                <a:gd name="T52" fmla="*/ 267933 w 233003"/>
                <a:gd name="T53" fmla="*/ 191161 h 264752"/>
                <a:gd name="T54" fmla="*/ 140377 w 233003"/>
                <a:gd name="T55" fmla="*/ 320204 h 264752"/>
                <a:gd name="T56" fmla="*/ 11954 w 233003"/>
                <a:gd name="T57" fmla="*/ 191161 h 264752"/>
                <a:gd name="T58" fmla="*/ 52737 w 233003"/>
                <a:gd name="T59" fmla="*/ 97866 h 264752"/>
                <a:gd name="T60" fmla="*/ 17046 w 233003"/>
                <a:gd name="T61" fmla="*/ 57167 h 264752"/>
                <a:gd name="T62" fmla="*/ 8288 w 233003"/>
                <a:gd name="T63" fmla="*/ 57167 h 264752"/>
                <a:gd name="T64" fmla="*/ 0 w 233003"/>
                <a:gd name="T65" fmla="*/ 49372 h 264752"/>
                <a:gd name="T66" fmla="*/ 0 w 233003"/>
                <a:gd name="T67" fmla="*/ 8228 h 264752"/>
                <a:gd name="T68" fmla="*/ 8288 w 233003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3003" h="264752">
                  <a:moveTo>
                    <a:pt x="31921" y="47267"/>
                  </a:moveTo>
                  <a:lnTo>
                    <a:pt x="57595" y="76953"/>
                  </a:lnTo>
                  <a:cubicBezTo>
                    <a:pt x="59030" y="78034"/>
                    <a:pt x="59388" y="80197"/>
                    <a:pt x="59388" y="81639"/>
                  </a:cubicBezTo>
                  <a:cubicBezTo>
                    <a:pt x="59388" y="83441"/>
                    <a:pt x="58671" y="85243"/>
                    <a:pt x="57236" y="86685"/>
                  </a:cubicBezTo>
                  <a:cubicBezTo>
                    <a:pt x="35712" y="104348"/>
                    <a:pt x="23874" y="129940"/>
                    <a:pt x="23874" y="158056"/>
                  </a:cubicBezTo>
                  <a:cubicBezTo>
                    <a:pt x="23874" y="209241"/>
                    <a:pt x="65128" y="250694"/>
                    <a:pt x="116067" y="250694"/>
                  </a:cubicBezTo>
                  <a:cubicBezTo>
                    <a:pt x="167006" y="250694"/>
                    <a:pt x="208260" y="209241"/>
                    <a:pt x="208260" y="158056"/>
                  </a:cubicBezTo>
                  <a:cubicBezTo>
                    <a:pt x="208260" y="129940"/>
                    <a:pt x="195704" y="104348"/>
                    <a:pt x="174181" y="86685"/>
                  </a:cubicBezTo>
                  <a:cubicBezTo>
                    <a:pt x="173105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822" y="76953"/>
                  </a:cubicBezTo>
                  <a:lnTo>
                    <a:pt x="199496" y="47267"/>
                  </a:lnTo>
                  <a:lnTo>
                    <a:pt x="31921" y="47267"/>
                  </a:lnTo>
                  <a:close/>
                  <a:moveTo>
                    <a:pt x="14067" y="13249"/>
                  </a:moveTo>
                  <a:lnTo>
                    <a:pt x="14067" y="34018"/>
                  </a:lnTo>
                  <a:lnTo>
                    <a:pt x="15417" y="34018"/>
                  </a:lnTo>
                  <a:lnTo>
                    <a:pt x="16341" y="33337"/>
                  </a:lnTo>
                  <a:lnTo>
                    <a:pt x="215076" y="33337"/>
                  </a:lnTo>
                  <a:lnTo>
                    <a:pt x="216061" y="34018"/>
                  </a:lnTo>
                  <a:lnTo>
                    <a:pt x="219657" y="34018"/>
                  </a:lnTo>
                  <a:lnTo>
                    <a:pt x="219657" y="13249"/>
                  </a:lnTo>
                  <a:lnTo>
                    <a:pt x="14067" y="13249"/>
                  </a:lnTo>
                  <a:close/>
                  <a:moveTo>
                    <a:pt x="6853" y="0"/>
                  </a:moveTo>
                  <a:lnTo>
                    <a:pt x="226150" y="0"/>
                  </a:lnTo>
                  <a:cubicBezTo>
                    <a:pt x="229756" y="0"/>
                    <a:pt x="233003" y="3223"/>
                    <a:pt x="233003" y="6803"/>
                  </a:cubicBezTo>
                  <a:lnTo>
                    <a:pt x="233003" y="40822"/>
                  </a:lnTo>
                  <a:cubicBezTo>
                    <a:pt x="233003" y="44402"/>
                    <a:pt x="229756" y="47267"/>
                    <a:pt x="226150" y="47267"/>
                  </a:cubicBezTo>
                  <a:lnTo>
                    <a:pt x="217323" y="47267"/>
                  </a:lnTo>
                  <a:lnTo>
                    <a:pt x="187812" y="80918"/>
                  </a:lnTo>
                  <a:cubicBezTo>
                    <a:pt x="209336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6067" y="264752"/>
                  </a:cubicBezTo>
                  <a:cubicBezTo>
                    <a:pt x="57595" y="264752"/>
                    <a:pt x="9884" y="216811"/>
                    <a:pt x="9884" y="158056"/>
                  </a:cubicBezTo>
                  <a:cubicBezTo>
                    <a:pt x="9884" y="128859"/>
                    <a:pt x="22081" y="100743"/>
                    <a:pt x="43604" y="80918"/>
                  </a:cubicBezTo>
                  <a:lnTo>
                    <a:pt x="14094" y="47267"/>
                  </a:lnTo>
                  <a:lnTo>
                    <a:pt x="6853" y="47267"/>
                  </a:lnTo>
                  <a:cubicBezTo>
                    <a:pt x="3246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46" y="0"/>
                    <a:pt x="68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4" name="Freeform 559">
              <a:extLst>
                <a:ext uri="{FF2B5EF4-FFF2-40B4-BE49-F238E27FC236}">
                  <a16:creationId xmlns:a16="http://schemas.microsoft.com/office/drawing/2014/main" id="{C03BC29E-FF9B-584B-9CEF-7BCF08198C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167" y="4623129"/>
              <a:ext cx="758322" cy="735037"/>
            </a:xfrm>
            <a:custGeom>
              <a:avLst/>
              <a:gdLst/>
              <a:ahLst/>
              <a:cxnLst/>
              <a:rect l="0" t="0" r="r" b="b"/>
              <a:pathLst>
                <a:path w="546659" h="529865">
                  <a:moveTo>
                    <a:pt x="232272" y="60703"/>
                  </a:moveTo>
                  <a:cubicBezTo>
                    <a:pt x="235464" y="60325"/>
                    <a:pt x="239011" y="63727"/>
                    <a:pt x="239011" y="67507"/>
                  </a:cubicBezTo>
                  <a:cubicBezTo>
                    <a:pt x="239011" y="72043"/>
                    <a:pt x="236173" y="74688"/>
                    <a:pt x="232627" y="75444"/>
                  </a:cubicBezTo>
                  <a:lnTo>
                    <a:pt x="213120" y="75822"/>
                  </a:lnTo>
                  <a:cubicBezTo>
                    <a:pt x="212766" y="75822"/>
                    <a:pt x="212766" y="75822"/>
                    <a:pt x="212766" y="75822"/>
                  </a:cubicBezTo>
                  <a:cubicBezTo>
                    <a:pt x="209219" y="75822"/>
                    <a:pt x="206382" y="72798"/>
                    <a:pt x="206382" y="69019"/>
                  </a:cubicBezTo>
                  <a:cubicBezTo>
                    <a:pt x="206027" y="65239"/>
                    <a:pt x="209219" y="61837"/>
                    <a:pt x="212766" y="61837"/>
                  </a:cubicBezTo>
                  <a:lnTo>
                    <a:pt x="232272" y="60703"/>
                  </a:lnTo>
                  <a:close/>
                  <a:moveTo>
                    <a:pt x="231602" y="44193"/>
                  </a:moveTo>
                  <a:lnTo>
                    <a:pt x="159679" y="45992"/>
                  </a:lnTo>
                  <a:lnTo>
                    <a:pt x="99264" y="478780"/>
                  </a:lnTo>
                  <a:cubicBezTo>
                    <a:pt x="98904" y="480939"/>
                    <a:pt x="97466" y="482737"/>
                    <a:pt x="95668" y="483817"/>
                  </a:cubicBezTo>
                  <a:cubicBezTo>
                    <a:pt x="93870" y="484536"/>
                    <a:pt x="91353" y="485256"/>
                    <a:pt x="89555" y="483817"/>
                  </a:cubicBezTo>
                  <a:cubicBezTo>
                    <a:pt x="87037" y="482737"/>
                    <a:pt x="81643" y="481298"/>
                    <a:pt x="74811" y="485256"/>
                  </a:cubicBezTo>
                  <a:cubicBezTo>
                    <a:pt x="69416" y="487774"/>
                    <a:pt x="64741" y="491731"/>
                    <a:pt x="60066" y="494969"/>
                  </a:cubicBezTo>
                  <a:cubicBezTo>
                    <a:pt x="48559" y="502164"/>
                    <a:pt x="38490" y="509000"/>
                    <a:pt x="23386" y="510798"/>
                  </a:cubicBezTo>
                  <a:cubicBezTo>
                    <a:pt x="17992" y="511518"/>
                    <a:pt x="14755" y="514036"/>
                    <a:pt x="13677" y="515835"/>
                  </a:cubicBezTo>
                  <a:cubicBezTo>
                    <a:pt x="14396" y="515835"/>
                    <a:pt x="14396" y="515835"/>
                    <a:pt x="14755" y="515835"/>
                  </a:cubicBezTo>
                  <a:lnTo>
                    <a:pt x="363938" y="515115"/>
                  </a:lnTo>
                  <a:cubicBezTo>
                    <a:pt x="365377" y="515115"/>
                    <a:pt x="366456" y="514396"/>
                    <a:pt x="367894" y="513676"/>
                  </a:cubicBezTo>
                  <a:cubicBezTo>
                    <a:pt x="368254" y="512597"/>
                    <a:pt x="368613" y="511518"/>
                    <a:pt x="368613" y="510079"/>
                  </a:cubicBezTo>
                  <a:cubicBezTo>
                    <a:pt x="368613" y="494969"/>
                    <a:pt x="358904" y="481298"/>
                    <a:pt x="344879" y="475902"/>
                  </a:cubicBezTo>
                  <a:lnTo>
                    <a:pt x="181255" y="416902"/>
                  </a:lnTo>
                  <a:cubicBezTo>
                    <a:pt x="178738" y="416542"/>
                    <a:pt x="178019" y="415103"/>
                    <a:pt x="176940" y="413304"/>
                  </a:cubicBezTo>
                  <a:cubicBezTo>
                    <a:pt x="176221" y="411865"/>
                    <a:pt x="176221" y="409707"/>
                    <a:pt x="176940" y="407908"/>
                  </a:cubicBezTo>
                  <a:lnTo>
                    <a:pt x="213261" y="333078"/>
                  </a:lnTo>
                  <a:cubicBezTo>
                    <a:pt x="213261" y="331999"/>
                    <a:pt x="213621" y="331639"/>
                    <a:pt x="214700" y="330560"/>
                  </a:cubicBezTo>
                  <a:lnTo>
                    <a:pt x="245986" y="299261"/>
                  </a:lnTo>
                  <a:lnTo>
                    <a:pt x="255695" y="196731"/>
                  </a:lnTo>
                  <a:cubicBezTo>
                    <a:pt x="256055" y="193133"/>
                    <a:pt x="258932" y="190255"/>
                    <a:pt x="262168" y="190255"/>
                  </a:cubicBezTo>
                  <a:lnTo>
                    <a:pt x="284464" y="190255"/>
                  </a:lnTo>
                  <a:lnTo>
                    <a:pt x="285184" y="190255"/>
                  </a:lnTo>
                  <a:cubicBezTo>
                    <a:pt x="287701" y="190255"/>
                    <a:pt x="290218" y="192054"/>
                    <a:pt x="290937" y="194572"/>
                  </a:cubicBezTo>
                  <a:lnTo>
                    <a:pt x="341283" y="319048"/>
                  </a:lnTo>
                  <a:lnTo>
                    <a:pt x="521448" y="318328"/>
                  </a:lnTo>
                  <a:cubicBezTo>
                    <a:pt x="524685" y="318328"/>
                    <a:pt x="527921" y="316889"/>
                    <a:pt x="530079" y="314371"/>
                  </a:cubicBezTo>
                  <a:cubicBezTo>
                    <a:pt x="532237" y="312213"/>
                    <a:pt x="533315" y="309335"/>
                    <a:pt x="533315" y="305737"/>
                  </a:cubicBezTo>
                  <a:cubicBezTo>
                    <a:pt x="532956" y="299261"/>
                    <a:pt x="527202" y="294225"/>
                    <a:pt x="520729" y="294225"/>
                  </a:cubicBezTo>
                  <a:lnTo>
                    <a:pt x="360702" y="294585"/>
                  </a:lnTo>
                  <a:cubicBezTo>
                    <a:pt x="358544" y="294585"/>
                    <a:pt x="355667" y="293505"/>
                    <a:pt x="354948" y="290627"/>
                  </a:cubicBezTo>
                  <a:lnTo>
                    <a:pt x="300647" y="155718"/>
                  </a:lnTo>
                  <a:lnTo>
                    <a:pt x="270440" y="155359"/>
                  </a:lnTo>
                  <a:lnTo>
                    <a:pt x="246705" y="155359"/>
                  </a:lnTo>
                  <a:cubicBezTo>
                    <a:pt x="244907" y="155359"/>
                    <a:pt x="243109" y="154279"/>
                    <a:pt x="241671" y="153200"/>
                  </a:cubicBezTo>
                  <a:cubicBezTo>
                    <a:pt x="240592" y="151761"/>
                    <a:pt x="239873" y="149962"/>
                    <a:pt x="239873" y="148163"/>
                  </a:cubicBezTo>
                  <a:lnTo>
                    <a:pt x="246705" y="80889"/>
                  </a:lnTo>
                  <a:lnTo>
                    <a:pt x="231602" y="44193"/>
                  </a:lnTo>
                  <a:close/>
                  <a:moveTo>
                    <a:pt x="177235" y="0"/>
                  </a:moveTo>
                  <a:lnTo>
                    <a:pt x="203934" y="0"/>
                  </a:lnTo>
                  <a:cubicBezTo>
                    <a:pt x="216202" y="0"/>
                    <a:pt x="250116" y="0"/>
                    <a:pt x="250116" y="26595"/>
                  </a:cubicBezTo>
                  <a:cubicBezTo>
                    <a:pt x="250116" y="30188"/>
                    <a:pt x="247230" y="33423"/>
                    <a:pt x="243622" y="33423"/>
                  </a:cubicBezTo>
                  <a:cubicBezTo>
                    <a:pt x="239293" y="33423"/>
                    <a:pt x="236406" y="30188"/>
                    <a:pt x="236406" y="26595"/>
                  </a:cubicBezTo>
                  <a:cubicBezTo>
                    <a:pt x="236406" y="20126"/>
                    <a:pt x="232798" y="13297"/>
                    <a:pt x="203934" y="13297"/>
                  </a:cubicBezTo>
                  <a:lnTo>
                    <a:pt x="177235" y="13297"/>
                  </a:lnTo>
                  <a:cubicBezTo>
                    <a:pt x="146568" y="13297"/>
                    <a:pt x="123116" y="17969"/>
                    <a:pt x="116622" y="74394"/>
                  </a:cubicBezTo>
                  <a:lnTo>
                    <a:pt x="105076" y="172148"/>
                  </a:lnTo>
                  <a:lnTo>
                    <a:pt x="105076" y="173226"/>
                  </a:lnTo>
                  <a:cubicBezTo>
                    <a:pt x="105076" y="184727"/>
                    <a:pt x="105076" y="196407"/>
                    <a:pt x="107151" y="205976"/>
                  </a:cubicBezTo>
                  <a:lnTo>
                    <a:pt x="120895" y="224981"/>
                  </a:lnTo>
                  <a:lnTo>
                    <a:pt x="146733" y="38437"/>
                  </a:lnTo>
                  <a:cubicBezTo>
                    <a:pt x="147092" y="35199"/>
                    <a:pt x="149969" y="33041"/>
                    <a:pt x="153206" y="33041"/>
                  </a:cubicBezTo>
                  <a:lnTo>
                    <a:pt x="235917" y="30163"/>
                  </a:lnTo>
                  <a:cubicBezTo>
                    <a:pt x="239153" y="30163"/>
                    <a:pt x="241311" y="31602"/>
                    <a:pt x="242749" y="34480"/>
                  </a:cubicBezTo>
                  <a:lnTo>
                    <a:pt x="259651" y="77291"/>
                  </a:lnTo>
                  <a:cubicBezTo>
                    <a:pt x="260370" y="78730"/>
                    <a:pt x="260370" y="79450"/>
                    <a:pt x="260370" y="80889"/>
                  </a:cubicBezTo>
                  <a:lnTo>
                    <a:pt x="254257" y="141688"/>
                  </a:lnTo>
                  <a:lnTo>
                    <a:pt x="299208" y="141688"/>
                  </a:lnTo>
                  <a:lnTo>
                    <a:pt x="299568" y="141688"/>
                  </a:lnTo>
                  <a:cubicBezTo>
                    <a:pt x="305681" y="141688"/>
                    <a:pt x="310716" y="145285"/>
                    <a:pt x="313233" y="150682"/>
                  </a:cubicBezTo>
                  <a:lnTo>
                    <a:pt x="365377" y="281274"/>
                  </a:lnTo>
                  <a:lnTo>
                    <a:pt x="520729" y="280914"/>
                  </a:lnTo>
                  <a:cubicBezTo>
                    <a:pt x="534754" y="280914"/>
                    <a:pt x="546261" y="291347"/>
                    <a:pt x="546621" y="305377"/>
                  </a:cubicBezTo>
                  <a:cubicBezTo>
                    <a:pt x="546981" y="312213"/>
                    <a:pt x="544823" y="319048"/>
                    <a:pt x="539788" y="324085"/>
                  </a:cubicBezTo>
                  <a:cubicBezTo>
                    <a:pt x="535113" y="329121"/>
                    <a:pt x="528281" y="331999"/>
                    <a:pt x="521448" y="331999"/>
                  </a:cubicBezTo>
                  <a:lnTo>
                    <a:pt x="336608" y="332359"/>
                  </a:lnTo>
                  <a:cubicBezTo>
                    <a:pt x="333372" y="332359"/>
                    <a:pt x="331573" y="330560"/>
                    <a:pt x="330495" y="328402"/>
                  </a:cubicBezTo>
                  <a:lnTo>
                    <a:pt x="280509" y="203566"/>
                  </a:lnTo>
                  <a:lnTo>
                    <a:pt x="268641" y="204286"/>
                  </a:lnTo>
                  <a:lnTo>
                    <a:pt x="258932" y="302859"/>
                  </a:lnTo>
                  <a:cubicBezTo>
                    <a:pt x="258932" y="305017"/>
                    <a:pt x="258213" y="306097"/>
                    <a:pt x="257134" y="307176"/>
                  </a:cubicBezTo>
                  <a:lnTo>
                    <a:pt x="224769" y="339194"/>
                  </a:lnTo>
                  <a:lnTo>
                    <a:pt x="192763" y="407548"/>
                  </a:lnTo>
                  <a:lnTo>
                    <a:pt x="349554" y="463670"/>
                  </a:lnTo>
                  <a:cubicBezTo>
                    <a:pt x="369333" y="470506"/>
                    <a:pt x="382638" y="488853"/>
                    <a:pt x="382638" y="510079"/>
                  </a:cubicBezTo>
                  <a:cubicBezTo>
                    <a:pt x="382638" y="515115"/>
                    <a:pt x="380481" y="519792"/>
                    <a:pt x="376884" y="523390"/>
                  </a:cubicBezTo>
                  <a:cubicBezTo>
                    <a:pt x="373648" y="526628"/>
                    <a:pt x="368613" y="528426"/>
                    <a:pt x="363938" y="528426"/>
                  </a:cubicBezTo>
                  <a:lnTo>
                    <a:pt x="14755" y="529865"/>
                  </a:lnTo>
                  <a:cubicBezTo>
                    <a:pt x="5046" y="529865"/>
                    <a:pt x="371" y="523750"/>
                    <a:pt x="11" y="517634"/>
                  </a:cubicBezTo>
                  <a:cubicBezTo>
                    <a:pt x="-348" y="509000"/>
                    <a:pt x="7923" y="498926"/>
                    <a:pt x="21948" y="497128"/>
                  </a:cubicBezTo>
                  <a:cubicBezTo>
                    <a:pt x="34174" y="496048"/>
                    <a:pt x="41726" y="490652"/>
                    <a:pt x="52515" y="483457"/>
                  </a:cubicBezTo>
                  <a:cubicBezTo>
                    <a:pt x="56830" y="480219"/>
                    <a:pt x="62584" y="476981"/>
                    <a:pt x="68338" y="473024"/>
                  </a:cubicBezTo>
                  <a:cubicBezTo>
                    <a:pt x="74451" y="469786"/>
                    <a:pt x="80924" y="468707"/>
                    <a:pt x="87037" y="469426"/>
                  </a:cubicBezTo>
                  <a:lnTo>
                    <a:pt x="118916" y="239270"/>
                  </a:lnTo>
                  <a:lnTo>
                    <a:pt x="118786" y="239354"/>
                  </a:lnTo>
                  <a:cubicBezTo>
                    <a:pt x="118426" y="239354"/>
                    <a:pt x="117704" y="238994"/>
                    <a:pt x="116982" y="238994"/>
                  </a:cubicBezTo>
                  <a:cubicBezTo>
                    <a:pt x="91727" y="229291"/>
                    <a:pt x="91727" y="198024"/>
                    <a:pt x="91727" y="173226"/>
                  </a:cubicBezTo>
                  <a:lnTo>
                    <a:pt x="91727" y="171429"/>
                  </a:lnTo>
                  <a:lnTo>
                    <a:pt x="102911" y="72597"/>
                  </a:lnTo>
                  <a:cubicBezTo>
                    <a:pt x="110488" y="5391"/>
                    <a:pt x="144042" y="0"/>
                    <a:pt x="177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5" name="Freeform 569">
              <a:extLst>
                <a:ext uri="{FF2B5EF4-FFF2-40B4-BE49-F238E27FC236}">
                  <a16:creationId xmlns:a16="http://schemas.microsoft.com/office/drawing/2014/main" id="{C1F76151-B586-9C48-87A1-22E7F5F9A8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7271" y="5638346"/>
              <a:ext cx="380474" cy="554454"/>
            </a:xfrm>
            <a:custGeom>
              <a:avLst/>
              <a:gdLst>
                <a:gd name="T0" fmla="*/ 166535 w 274276"/>
                <a:gd name="T1" fmla="*/ 209279 h 399689"/>
                <a:gd name="T2" fmla="*/ 174265 w 274276"/>
                <a:gd name="T3" fmla="*/ 217539 h 399689"/>
                <a:gd name="T4" fmla="*/ 174265 w 274276"/>
                <a:gd name="T5" fmla="*/ 277088 h 399689"/>
                <a:gd name="T6" fmla="*/ 273435 w 274276"/>
                <a:gd name="T7" fmla="*/ 403080 h 399689"/>
                <a:gd name="T8" fmla="*/ 272130 w 274276"/>
                <a:gd name="T9" fmla="*/ 414015 h 399689"/>
                <a:gd name="T10" fmla="*/ 266909 w 274276"/>
                <a:gd name="T11" fmla="*/ 416202 h 399689"/>
                <a:gd name="T12" fmla="*/ 260381 w 274276"/>
                <a:gd name="T13" fmla="*/ 413140 h 399689"/>
                <a:gd name="T14" fmla="*/ 174265 w 274276"/>
                <a:gd name="T15" fmla="*/ 303732 h 399689"/>
                <a:gd name="T16" fmla="*/ 174265 w 274276"/>
                <a:gd name="T17" fmla="*/ 407946 h 399689"/>
                <a:gd name="T18" fmla="*/ 166535 w 274276"/>
                <a:gd name="T19" fmla="*/ 416205 h 399689"/>
                <a:gd name="T20" fmla="*/ 157440 w 274276"/>
                <a:gd name="T21" fmla="*/ 407946 h 399689"/>
                <a:gd name="T22" fmla="*/ 157440 w 274276"/>
                <a:gd name="T23" fmla="*/ 217539 h 399689"/>
                <a:gd name="T24" fmla="*/ 166535 w 274276"/>
                <a:gd name="T25" fmla="*/ 209279 h 399689"/>
                <a:gd name="T26" fmla="*/ 125517 w 274276"/>
                <a:gd name="T27" fmla="*/ 16196 h 399689"/>
                <a:gd name="T28" fmla="*/ 79624 w 274276"/>
                <a:gd name="T29" fmla="*/ 151451 h 399689"/>
                <a:gd name="T30" fmla="*/ 257514 w 274276"/>
                <a:gd name="T31" fmla="*/ 151451 h 399689"/>
                <a:gd name="T32" fmla="*/ 257514 w 274276"/>
                <a:gd name="T33" fmla="*/ 16196 h 399689"/>
                <a:gd name="T34" fmla="*/ 119835 w 274276"/>
                <a:gd name="T35" fmla="*/ 0 h 399689"/>
                <a:gd name="T36" fmla="*/ 265819 w 274276"/>
                <a:gd name="T37" fmla="*/ 0 h 399689"/>
                <a:gd name="T38" fmla="*/ 274123 w 274276"/>
                <a:gd name="T39" fmla="*/ 8316 h 399689"/>
                <a:gd name="T40" fmla="*/ 274123 w 274276"/>
                <a:gd name="T41" fmla="*/ 157440 h 399689"/>
                <a:gd name="T42" fmla="*/ 323866 w 274276"/>
                <a:gd name="T43" fmla="*/ 157440 h 399689"/>
                <a:gd name="T44" fmla="*/ 331723 w 274276"/>
                <a:gd name="T45" fmla="*/ 165294 h 399689"/>
                <a:gd name="T46" fmla="*/ 331723 w 274276"/>
                <a:gd name="T47" fmla="*/ 475549 h 399689"/>
                <a:gd name="T48" fmla="*/ 323866 w 274276"/>
                <a:gd name="T49" fmla="*/ 483403 h 399689"/>
                <a:gd name="T50" fmla="*/ 315573 w 274276"/>
                <a:gd name="T51" fmla="*/ 475549 h 399689"/>
                <a:gd name="T52" fmla="*/ 315573 w 274276"/>
                <a:gd name="T53" fmla="*/ 173585 h 399689"/>
                <a:gd name="T54" fmla="*/ 7857 w 274276"/>
                <a:gd name="T55" fmla="*/ 173585 h 399689"/>
                <a:gd name="T56" fmla="*/ 0 w 274276"/>
                <a:gd name="T57" fmla="*/ 165294 h 399689"/>
                <a:gd name="T58" fmla="*/ 7857 w 274276"/>
                <a:gd name="T59" fmla="*/ 157440 h 399689"/>
                <a:gd name="T60" fmla="*/ 60866 w 274276"/>
                <a:gd name="T61" fmla="*/ 157440 h 399689"/>
                <a:gd name="T62" fmla="*/ 60830 w 274276"/>
                <a:gd name="T63" fmla="*/ 157141 h 399689"/>
                <a:gd name="T64" fmla="*/ 111531 w 274276"/>
                <a:gd name="T65" fmla="*/ 5690 h 399689"/>
                <a:gd name="T66" fmla="*/ 119835 w 274276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6" h="399689">
                  <a:moveTo>
                    <a:pt x="137695" y="173037"/>
                  </a:moveTo>
                  <a:cubicBezTo>
                    <a:pt x="141454" y="173037"/>
                    <a:pt x="144086" y="175553"/>
                    <a:pt x="144086" y="179866"/>
                  </a:cubicBezTo>
                  <a:lnTo>
                    <a:pt x="144086" y="229103"/>
                  </a:lnTo>
                  <a:lnTo>
                    <a:pt x="226082" y="333276"/>
                  </a:lnTo>
                  <a:cubicBezTo>
                    <a:pt x="228240" y="335808"/>
                    <a:pt x="227881" y="340509"/>
                    <a:pt x="225003" y="342317"/>
                  </a:cubicBezTo>
                  <a:cubicBezTo>
                    <a:pt x="223564" y="343764"/>
                    <a:pt x="222484" y="344126"/>
                    <a:pt x="220686" y="344126"/>
                  </a:cubicBezTo>
                  <a:cubicBezTo>
                    <a:pt x="218527" y="344126"/>
                    <a:pt x="216728" y="343402"/>
                    <a:pt x="215289" y="341594"/>
                  </a:cubicBezTo>
                  <a:lnTo>
                    <a:pt x="144086" y="251133"/>
                  </a:lnTo>
                  <a:lnTo>
                    <a:pt x="144086" y="337299"/>
                  </a:lnTo>
                  <a:cubicBezTo>
                    <a:pt x="144086" y="341612"/>
                    <a:pt x="141454" y="344128"/>
                    <a:pt x="137695" y="344128"/>
                  </a:cubicBezTo>
                  <a:cubicBezTo>
                    <a:pt x="133183" y="344128"/>
                    <a:pt x="130175" y="341612"/>
                    <a:pt x="130175" y="337299"/>
                  </a:cubicBezTo>
                  <a:lnTo>
                    <a:pt x="130175" y="179866"/>
                  </a:lnTo>
                  <a:cubicBezTo>
                    <a:pt x="130175" y="175553"/>
                    <a:pt x="133183" y="173037"/>
                    <a:pt x="137695" y="173037"/>
                  </a:cubicBezTo>
                  <a:close/>
                  <a:moveTo>
                    <a:pt x="103780" y="13391"/>
                  </a:moveTo>
                  <a:lnTo>
                    <a:pt x="65835" y="125223"/>
                  </a:lnTo>
                  <a:lnTo>
                    <a:pt x="212918" y="125223"/>
                  </a:lnTo>
                  <a:lnTo>
                    <a:pt x="212918" y="13391"/>
                  </a:lnTo>
                  <a:lnTo>
                    <a:pt x="103780" y="13391"/>
                  </a:lnTo>
                  <a:close/>
                  <a:moveTo>
                    <a:pt x="99082" y="0"/>
                  </a:moveTo>
                  <a:lnTo>
                    <a:pt x="219785" y="0"/>
                  </a:lnTo>
                  <a:cubicBezTo>
                    <a:pt x="223398" y="0"/>
                    <a:pt x="226651" y="2895"/>
                    <a:pt x="226651" y="6876"/>
                  </a:cubicBezTo>
                  <a:lnTo>
                    <a:pt x="226651" y="130175"/>
                  </a:lnTo>
                  <a:lnTo>
                    <a:pt x="267780" y="130175"/>
                  </a:lnTo>
                  <a:cubicBezTo>
                    <a:pt x="271750" y="130175"/>
                    <a:pt x="274276" y="133061"/>
                    <a:pt x="274276" y="136669"/>
                  </a:cubicBezTo>
                  <a:lnTo>
                    <a:pt x="274276" y="393195"/>
                  </a:lnTo>
                  <a:cubicBezTo>
                    <a:pt x="274276" y="396803"/>
                    <a:pt x="271750" y="399689"/>
                    <a:pt x="267780" y="399689"/>
                  </a:cubicBezTo>
                  <a:cubicBezTo>
                    <a:pt x="263811" y="399689"/>
                    <a:pt x="260923" y="396803"/>
                    <a:pt x="260923" y="393195"/>
                  </a:cubicBezTo>
                  <a:lnTo>
                    <a:pt x="260923" y="143524"/>
                  </a:lnTo>
                  <a:lnTo>
                    <a:pt x="6496" y="143524"/>
                  </a:lnTo>
                  <a:cubicBezTo>
                    <a:pt x="2526" y="143524"/>
                    <a:pt x="0" y="140638"/>
                    <a:pt x="0" y="136669"/>
                  </a:cubicBezTo>
                  <a:cubicBezTo>
                    <a:pt x="0" y="133061"/>
                    <a:pt x="2526" y="130175"/>
                    <a:pt x="6496" y="130175"/>
                  </a:cubicBezTo>
                  <a:lnTo>
                    <a:pt x="50325" y="130175"/>
                  </a:lnTo>
                  <a:lnTo>
                    <a:pt x="50296" y="129928"/>
                  </a:lnTo>
                  <a:lnTo>
                    <a:pt x="92216" y="4705"/>
                  </a:lnTo>
                  <a:cubicBezTo>
                    <a:pt x="93662" y="1809"/>
                    <a:pt x="95830" y="0"/>
                    <a:pt x="990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A673F0D6-072E-D247-A70D-8E5AD33AB8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0591" y="6371679"/>
              <a:ext cx="380475" cy="486321"/>
            </a:xfrm>
            <a:custGeom>
              <a:avLst/>
              <a:gdLst>
                <a:gd name="connsiteX0" fmla="*/ 192435 w 380475"/>
                <a:gd name="connsiteY0" fmla="*/ 240041 h 486321"/>
                <a:gd name="connsiteX1" fmla="*/ 202091 w 380475"/>
                <a:gd name="connsiteY1" fmla="*/ 250542 h 486321"/>
                <a:gd name="connsiteX2" fmla="*/ 202091 w 380475"/>
                <a:gd name="connsiteY2" fmla="*/ 320645 h 486321"/>
                <a:gd name="connsiteX3" fmla="*/ 316308 w 380475"/>
                <a:gd name="connsiteY3" fmla="*/ 464074 h 486321"/>
                <a:gd name="connsiteX4" fmla="*/ 314305 w 380475"/>
                <a:gd name="connsiteY4" fmla="*/ 477080 h 486321"/>
                <a:gd name="connsiteX5" fmla="*/ 308294 w 380475"/>
                <a:gd name="connsiteY5" fmla="*/ 479581 h 486321"/>
                <a:gd name="connsiteX6" fmla="*/ 300781 w 380475"/>
                <a:gd name="connsiteY6" fmla="*/ 475579 h 486321"/>
                <a:gd name="connsiteX7" fmla="*/ 202091 w 380475"/>
                <a:gd name="connsiteY7" fmla="*/ 351012 h 486321"/>
                <a:gd name="connsiteX8" fmla="*/ 202091 w 380475"/>
                <a:gd name="connsiteY8" fmla="*/ 469579 h 486321"/>
                <a:gd name="connsiteX9" fmla="*/ 192435 w 380475"/>
                <a:gd name="connsiteY9" fmla="*/ 479581 h 486321"/>
                <a:gd name="connsiteX10" fmla="*/ 182778 w 380475"/>
                <a:gd name="connsiteY10" fmla="*/ 469579 h 486321"/>
                <a:gd name="connsiteX11" fmla="*/ 182778 w 380475"/>
                <a:gd name="connsiteY11" fmla="*/ 250542 h 486321"/>
                <a:gd name="connsiteX12" fmla="*/ 192435 w 380475"/>
                <a:gd name="connsiteY12" fmla="*/ 240041 h 486321"/>
                <a:gd name="connsiteX13" fmla="*/ 147846 w 380475"/>
                <a:gd name="connsiteY13" fmla="*/ 18413 h 486321"/>
                <a:gd name="connsiteX14" fmla="*/ 95074 w 380475"/>
                <a:gd name="connsiteY14" fmla="*/ 172682 h 486321"/>
                <a:gd name="connsiteX15" fmla="*/ 298194 w 380475"/>
                <a:gd name="connsiteY15" fmla="*/ 172682 h 486321"/>
                <a:gd name="connsiteX16" fmla="*/ 298194 w 380475"/>
                <a:gd name="connsiteY16" fmla="*/ 18413 h 486321"/>
                <a:gd name="connsiteX17" fmla="*/ 140875 w 380475"/>
                <a:gd name="connsiteY17" fmla="*/ 0 h 486321"/>
                <a:gd name="connsiteX18" fmla="*/ 306659 w 380475"/>
                <a:gd name="connsiteY18" fmla="*/ 0 h 486321"/>
                <a:gd name="connsiteX19" fmla="*/ 316614 w 380475"/>
                <a:gd name="connsiteY19" fmla="*/ 9455 h 486321"/>
                <a:gd name="connsiteX20" fmla="*/ 316614 w 380475"/>
                <a:gd name="connsiteY20" fmla="*/ 180581 h 486321"/>
                <a:gd name="connsiteX21" fmla="*/ 370988 w 380475"/>
                <a:gd name="connsiteY21" fmla="*/ 180581 h 486321"/>
                <a:gd name="connsiteX22" fmla="*/ 380475 w 380475"/>
                <a:gd name="connsiteY22" fmla="*/ 189589 h 486321"/>
                <a:gd name="connsiteX23" fmla="*/ 380475 w 380475"/>
                <a:gd name="connsiteY23" fmla="*/ 486321 h 486321"/>
                <a:gd name="connsiteX24" fmla="*/ 362001 w 380475"/>
                <a:gd name="connsiteY24" fmla="*/ 486321 h 486321"/>
                <a:gd name="connsiteX25" fmla="*/ 362001 w 380475"/>
                <a:gd name="connsiteY25" fmla="*/ 199099 h 486321"/>
                <a:gd name="connsiteX26" fmla="*/ 9487 w 380475"/>
                <a:gd name="connsiteY26" fmla="*/ 199099 h 486321"/>
                <a:gd name="connsiteX27" fmla="*/ 0 w 380475"/>
                <a:gd name="connsiteY27" fmla="*/ 189589 h 486321"/>
                <a:gd name="connsiteX28" fmla="*/ 9487 w 380475"/>
                <a:gd name="connsiteY28" fmla="*/ 180581 h 486321"/>
                <a:gd name="connsiteX29" fmla="*/ 73509 w 380475"/>
                <a:gd name="connsiteY29" fmla="*/ 180581 h 486321"/>
                <a:gd name="connsiteX30" fmla="*/ 73169 w 380475"/>
                <a:gd name="connsiteY30" fmla="*/ 178654 h 486321"/>
                <a:gd name="connsiteX31" fmla="*/ 131914 w 380475"/>
                <a:gd name="connsiteY31" fmla="*/ 6469 h 486321"/>
                <a:gd name="connsiteX32" fmla="*/ 140875 w 380475"/>
                <a:gd name="connsiteY32" fmla="*/ 0 h 4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0475" h="486321">
                  <a:moveTo>
                    <a:pt x="192435" y="240041"/>
                  </a:moveTo>
                  <a:cubicBezTo>
                    <a:pt x="197517" y="240041"/>
                    <a:pt x="202091" y="244541"/>
                    <a:pt x="202091" y="250542"/>
                  </a:cubicBezTo>
                  <a:lnTo>
                    <a:pt x="202091" y="320645"/>
                  </a:lnTo>
                  <a:lnTo>
                    <a:pt x="316308" y="464074"/>
                  </a:lnTo>
                  <a:cubicBezTo>
                    <a:pt x="318812" y="468075"/>
                    <a:pt x="317811" y="474078"/>
                    <a:pt x="314305" y="477080"/>
                  </a:cubicBezTo>
                  <a:cubicBezTo>
                    <a:pt x="312301" y="478581"/>
                    <a:pt x="310298" y="479581"/>
                    <a:pt x="308294" y="479581"/>
                  </a:cubicBezTo>
                  <a:cubicBezTo>
                    <a:pt x="305791" y="479581"/>
                    <a:pt x="302785" y="478080"/>
                    <a:pt x="300781" y="475579"/>
                  </a:cubicBezTo>
                  <a:lnTo>
                    <a:pt x="202091" y="351012"/>
                  </a:lnTo>
                  <a:lnTo>
                    <a:pt x="202091" y="469579"/>
                  </a:lnTo>
                  <a:cubicBezTo>
                    <a:pt x="202091" y="475079"/>
                    <a:pt x="197517" y="479581"/>
                    <a:pt x="192435" y="479581"/>
                  </a:cubicBezTo>
                  <a:cubicBezTo>
                    <a:pt x="187352" y="479581"/>
                    <a:pt x="182778" y="475079"/>
                    <a:pt x="182778" y="469579"/>
                  </a:cubicBezTo>
                  <a:lnTo>
                    <a:pt x="182778" y="250542"/>
                  </a:lnTo>
                  <a:cubicBezTo>
                    <a:pt x="182778" y="244541"/>
                    <a:pt x="187352" y="240041"/>
                    <a:pt x="192435" y="240041"/>
                  </a:cubicBezTo>
                  <a:close/>
                  <a:moveTo>
                    <a:pt x="147846" y="18413"/>
                  </a:moveTo>
                  <a:lnTo>
                    <a:pt x="95074" y="172682"/>
                  </a:lnTo>
                  <a:lnTo>
                    <a:pt x="298194" y="172682"/>
                  </a:lnTo>
                  <a:lnTo>
                    <a:pt x="298194" y="18413"/>
                  </a:lnTo>
                  <a:close/>
                  <a:moveTo>
                    <a:pt x="140875" y="0"/>
                  </a:moveTo>
                  <a:lnTo>
                    <a:pt x="306659" y="0"/>
                  </a:lnTo>
                  <a:cubicBezTo>
                    <a:pt x="312632" y="0"/>
                    <a:pt x="316614" y="4478"/>
                    <a:pt x="316614" y="9455"/>
                  </a:cubicBezTo>
                  <a:lnTo>
                    <a:pt x="316614" y="180581"/>
                  </a:lnTo>
                  <a:lnTo>
                    <a:pt x="370988" y="180581"/>
                  </a:lnTo>
                  <a:cubicBezTo>
                    <a:pt x="375982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62001" y="486321"/>
                  </a:lnTo>
                  <a:lnTo>
                    <a:pt x="362001" y="199099"/>
                  </a:lnTo>
                  <a:lnTo>
                    <a:pt x="9487" y="199099"/>
                  </a:lnTo>
                  <a:cubicBezTo>
                    <a:pt x="4493" y="199099"/>
                    <a:pt x="0" y="194594"/>
                    <a:pt x="0" y="189589"/>
                  </a:cubicBezTo>
                  <a:cubicBezTo>
                    <a:pt x="0" y="184584"/>
                    <a:pt x="4493" y="180581"/>
                    <a:pt x="9487" y="180581"/>
                  </a:cubicBezTo>
                  <a:lnTo>
                    <a:pt x="73509" y="180581"/>
                  </a:lnTo>
                  <a:lnTo>
                    <a:pt x="73169" y="178654"/>
                  </a:lnTo>
                  <a:lnTo>
                    <a:pt x="131914" y="6469"/>
                  </a:lnTo>
                  <a:cubicBezTo>
                    <a:pt x="132910" y="2488"/>
                    <a:pt x="136892" y="0"/>
                    <a:pt x="1408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A1C8823-D114-F148-89D3-3EF81507E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84675" y="6803310"/>
              <a:ext cx="344218" cy="54690"/>
            </a:xfrm>
            <a:custGeom>
              <a:avLst/>
              <a:gdLst>
                <a:gd name="connsiteX0" fmla="*/ 163394 w 344218"/>
                <a:gd name="connsiteY0" fmla="*/ 0 h 54690"/>
                <a:gd name="connsiteX1" fmla="*/ 329540 w 344218"/>
                <a:gd name="connsiteY1" fmla="*/ 46277 h 54690"/>
                <a:gd name="connsiteX2" fmla="*/ 344218 w 344218"/>
                <a:gd name="connsiteY2" fmla="*/ 54690 h 54690"/>
                <a:gd name="connsiteX3" fmla="*/ 304604 w 344218"/>
                <a:gd name="connsiteY3" fmla="*/ 54690 h 54690"/>
                <a:gd name="connsiteX4" fmla="*/ 303544 w 344218"/>
                <a:gd name="connsiteY4" fmla="*/ 54133 h 54690"/>
                <a:gd name="connsiteX5" fmla="*/ 244028 w 344218"/>
                <a:gd name="connsiteY5" fmla="*/ 31206 h 54690"/>
                <a:gd name="connsiteX6" fmla="*/ 191163 w 344218"/>
                <a:gd name="connsiteY6" fmla="*/ 22802 h 54690"/>
                <a:gd name="connsiteX7" fmla="*/ 212047 w 344218"/>
                <a:gd name="connsiteY7" fmla="*/ 35861 h 54690"/>
                <a:gd name="connsiteX8" fmla="*/ 225676 w 344218"/>
                <a:gd name="connsiteY8" fmla="*/ 54690 h 54690"/>
                <a:gd name="connsiteX9" fmla="*/ 202826 w 344218"/>
                <a:gd name="connsiteY9" fmla="*/ 54690 h 54690"/>
                <a:gd name="connsiteX10" fmla="*/ 198979 w 344218"/>
                <a:gd name="connsiteY10" fmla="*/ 49499 h 54690"/>
                <a:gd name="connsiteX11" fmla="*/ 152992 w 344218"/>
                <a:gd name="connsiteY11" fmla="*/ 32232 h 54690"/>
                <a:gd name="connsiteX12" fmla="*/ 107004 w 344218"/>
                <a:gd name="connsiteY12" fmla="*/ 49499 h 54690"/>
                <a:gd name="connsiteX13" fmla="*/ 103157 w 344218"/>
                <a:gd name="connsiteY13" fmla="*/ 54690 h 54690"/>
                <a:gd name="connsiteX14" fmla="*/ 80307 w 344218"/>
                <a:gd name="connsiteY14" fmla="*/ 54690 h 54690"/>
                <a:gd name="connsiteX15" fmla="*/ 93936 w 344218"/>
                <a:gd name="connsiteY15" fmla="*/ 35861 h 54690"/>
                <a:gd name="connsiteX16" fmla="*/ 113838 w 344218"/>
                <a:gd name="connsiteY16" fmla="*/ 23415 h 54690"/>
                <a:gd name="connsiteX17" fmla="*/ 99117 w 344218"/>
                <a:gd name="connsiteY17" fmla="*/ 24909 h 54690"/>
                <a:gd name="connsiteX18" fmla="*/ 57978 w 344218"/>
                <a:gd name="connsiteY18" fmla="*/ 37291 h 54690"/>
                <a:gd name="connsiteX19" fmla="*/ 25612 w 344218"/>
                <a:gd name="connsiteY19" fmla="*/ 54690 h 54690"/>
                <a:gd name="connsiteX20" fmla="*/ 0 w 344218"/>
                <a:gd name="connsiteY20" fmla="*/ 54690 h 54690"/>
                <a:gd name="connsiteX21" fmla="*/ 32472 w 344218"/>
                <a:gd name="connsiteY21" fmla="*/ 29071 h 54690"/>
                <a:gd name="connsiteX22" fmla="*/ 163394 w 344218"/>
                <a:gd name="connsiteY22" fmla="*/ 0 h 5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4218" h="54690">
                  <a:moveTo>
                    <a:pt x="163394" y="0"/>
                  </a:moveTo>
                  <a:cubicBezTo>
                    <a:pt x="220002" y="0"/>
                    <a:pt x="276610" y="19629"/>
                    <a:pt x="329540" y="46277"/>
                  </a:cubicBezTo>
                  <a:lnTo>
                    <a:pt x="344218" y="54690"/>
                  </a:lnTo>
                  <a:lnTo>
                    <a:pt x="304604" y="54690"/>
                  </a:lnTo>
                  <a:lnTo>
                    <a:pt x="303544" y="54133"/>
                  </a:lnTo>
                  <a:cubicBezTo>
                    <a:pt x="284019" y="45091"/>
                    <a:pt x="264104" y="37233"/>
                    <a:pt x="244028" y="31206"/>
                  </a:cubicBezTo>
                  <a:lnTo>
                    <a:pt x="191163" y="22802"/>
                  </a:lnTo>
                  <a:lnTo>
                    <a:pt x="212047" y="35861"/>
                  </a:lnTo>
                  <a:lnTo>
                    <a:pt x="225676" y="54690"/>
                  </a:lnTo>
                  <a:lnTo>
                    <a:pt x="202826" y="54690"/>
                  </a:lnTo>
                  <a:lnTo>
                    <a:pt x="198979" y="49499"/>
                  </a:lnTo>
                  <a:cubicBezTo>
                    <a:pt x="187293" y="38864"/>
                    <a:pt x="171085" y="32232"/>
                    <a:pt x="152992" y="32232"/>
                  </a:cubicBezTo>
                  <a:cubicBezTo>
                    <a:pt x="134898" y="32232"/>
                    <a:pt x="118689" y="38864"/>
                    <a:pt x="107004" y="49499"/>
                  </a:cubicBezTo>
                  <a:lnTo>
                    <a:pt x="103157" y="54690"/>
                  </a:lnTo>
                  <a:lnTo>
                    <a:pt x="80307" y="54690"/>
                  </a:lnTo>
                  <a:lnTo>
                    <a:pt x="93936" y="35861"/>
                  </a:lnTo>
                  <a:lnTo>
                    <a:pt x="113838" y="23415"/>
                  </a:lnTo>
                  <a:lnTo>
                    <a:pt x="99117" y="24909"/>
                  </a:lnTo>
                  <a:cubicBezTo>
                    <a:pt x="84225" y="28054"/>
                    <a:pt x="70384" y="32247"/>
                    <a:pt x="57978" y="37291"/>
                  </a:cubicBezTo>
                  <a:lnTo>
                    <a:pt x="25612" y="54690"/>
                  </a:lnTo>
                  <a:lnTo>
                    <a:pt x="0" y="54690"/>
                  </a:lnTo>
                  <a:lnTo>
                    <a:pt x="32472" y="29071"/>
                  </a:lnTo>
                  <a:cubicBezTo>
                    <a:pt x="66137" y="11057"/>
                    <a:pt x="112272" y="0"/>
                    <a:pt x="1633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C9B78D2-26DE-3A40-B885-97371AC4E8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8029" y="6472389"/>
              <a:ext cx="554981" cy="385610"/>
            </a:xfrm>
            <a:custGeom>
              <a:avLst/>
              <a:gdLst>
                <a:gd name="connsiteX0" fmla="*/ 25284 w 554981"/>
                <a:gd name="connsiteY0" fmla="*/ 340034 h 385610"/>
                <a:gd name="connsiteX1" fmla="*/ 42077 w 554981"/>
                <a:gd name="connsiteY1" fmla="*/ 340096 h 385610"/>
                <a:gd name="connsiteX2" fmla="*/ 64052 w 554981"/>
                <a:gd name="connsiteY2" fmla="*/ 359124 h 385610"/>
                <a:gd name="connsiteX3" fmla="*/ 57560 w 554981"/>
                <a:gd name="connsiteY3" fmla="*/ 371141 h 385610"/>
                <a:gd name="connsiteX4" fmla="*/ 45573 w 554981"/>
                <a:gd name="connsiteY4" fmla="*/ 364631 h 385610"/>
                <a:gd name="connsiteX5" fmla="*/ 37581 w 554981"/>
                <a:gd name="connsiteY5" fmla="*/ 358623 h 385610"/>
                <a:gd name="connsiteX6" fmla="*/ 24597 w 554981"/>
                <a:gd name="connsiteY6" fmla="*/ 361127 h 385610"/>
                <a:gd name="connsiteX7" fmla="*/ 18853 w 554981"/>
                <a:gd name="connsiteY7" fmla="*/ 374396 h 385610"/>
                <a:gd name="connsiteX8" fmla="*/ 22456 w 554981"/>
                <a:gd name="connsiteY8" fmla="*/ 385610 h 385610"/>
                <a:gd name="connsiteX9" fmla="*/ 4126 w 554981"/>
                <a:gd name="connsiteY9" fmla="*/ 385610 h 385610"/>
                <a:gd name="connsiteX10" fmla="*/ 0 w 554981"/>
                <a:gd name="connsiteY10" fmla="*/ 373144 h 385610"/>
                <a:gd name="connsiteX11" fmla="*/ 11112 w 554981"/>
                <a:gd name="connsiteY11" fmla="*/ 347107 h 385610"/>
                <a:gd name="connsiteX12" fmla="*/ 25284 w 554981"/>
                <a:gd name="connsiteY12" fmla="*/ 340034 h 385610"/>
                <a:gd name="connsiteX13" fmla="*/ 180021 w 554981"/>
                <a:gd name="connsiteY13" fmla="*/ 142334 h 385610"/>
                <a:gd name="connsiteX14" fmla="*/ 489507 w 554981"/>
                <a:gd name="connsiteY14" fmla="*/ 145837 h 385610"/>
                <a:gd name="connsiteX15" fmla="*/ 502527 w 554981"/>
                <a:gd name="connsiteY15" fmla="*/ 145336 h 385610"/>
                <a:gd name="connsiteX16" fmla="*/ 503528 w 554981"/>
                <a:gd name="connsiteY16" fmla="*/ 158850 h 385610"/>
                <a:gd name="connsiteX17" fmla="*/ 446064 w 554981"/>
                <a:gd name="connsiteY17" fmla="*/ 189068 h 385610"/>
                <a:gd name="connsiteX18" fmla="*/ 366972 w 554981"/>
                <a:gd name="connsiteY18" fmla="*/ 197551 h 385610"/>
                <a:gd name="connsiteX19" fmla="*/ 369202 w 554981"/>
                <a:gd name="connsiteY19" fmla="*/ 199892 h 385610"/>
                <a:gd name="connsiteX20" fmla="*/ 369205 w 554981"/>
                <a:gd name="connsiteY20" fmla="*/ 199894 h 385610"/>
                <a:gd name="connsiteX21" fmla="*/ 369205 w 554981"/>
                <a:gd name="connsiteY21" fmla="*/ 199895 h 385610"/>
                <a:gd name="connsiteX22" fmla="*/ 373475 w 554981"/>
                <a:gd name="connsiteY22" fmla="*/ 204380 h 385610"/>
                <a:gd name="connsiteX23" fmla="*/ 387537 w 554981"/>
                <a:gd name="connsiteY23" fmla="*/ 226367 h 385610"/>
                <a:gd name="connsiteX24" fmla="*/ 419179 w 554981"/>
                <a:gd name="connsiteY24" fmla="*/ 226367 h 385610"/>
                <a:gd name="connsiteX25" fmla="*/ 451825 w 554981"/>
                <a:gd name="connsiteY25" fmla="*/ 210375 h 385610"/>
                <a:gd name="connsiteX26" fmla="*/ 463880 w 554981"/>
                <a:gd name="connsiteY26" fmla="*/ 212875 h 385610"/>
                <a:gd name="connsiteX27" fmla="*/ 463880 w 554981"/>
                <a:gd name="connsiteY27" fmla="*/ 224868 h 385610"/>
                <a:gd name="connsiteX28" fmla="*/ 388039 w 554981"/>
                <a:gd name="connsiteY28" fmla="*/ 375780 h 385610"/>
                <a:gd name="connsiteX29" fmla="*/ 378999 w 554981"/>
                <a:gd name="connsiteY29" fmla="*/ 383275 h 385610"/>
                <a:gd name="connsiteX30" fmla="*/ 377492 w 554981"/>
                <a:gd name="connsiteY30" fmla="*/ 383275 h 385610"/>
                <a:gd name="connsiteX31" fmla="*/ 369456 w 554981"/>
                <a:gd name="connsiteY31" fmla="*/ 372781 h 385610"/>
                <a:gd name="connsiteX32" fmla="*/ 423699 w 554981"/>
                <a:gd name="connsiteY32" fmla="*/ 244856 h 385610"/>
                <a:gd name="connsiteX33" fmla="*/ 380003 w 554981"/>
                <a:gd name="connsiteY33" fmla="*/ 242857 h 385610"/>
                <a:gd name="connsiteX34" fmla="*/ 360165 w 554981"/>
                <a:gd name="connsiteY34" fmla="*/ 226305 h 385610"/>
                <a:gd name="connsiteX35" fmla="*/ 358446 w 554981"/>
                <a:gd name="connsiteY35" fmla="*/ 220030 h 385610"/>
                <a:gd name="connsiteX36" fmla="*/ 180920 w 554981"/>
                <a:gd name="connsiteY36" fmla="*/ 354116 h 385610"/>
                <a:gd name="connsiteX37" fmla="*/ 133648 w 554981"/>
                <a:gd name="connsiteY37" fmla="*/ 385610 h 385610"/>
                <a:gd name="connsiteX38" fmla="*/ 99840 w 554981"/>
                <a:gd name="connsiteY38" fmla="*/ 385610 h 385610"/>
                <a:gd name="connsiteX39" fmla="*/ 169432 w 554981"/>
                <a:gd name="connsiteY39" fmla="*/ 339094 h 385610"/>
                <a:gd name="connsiteX40" fmla="*/ 356219 w 554981"/>
                <a:gd name="connsiteY40" fmla="*/ 197891 h 385610"/>
                <a:gd name="connsiteX41" fmla="*/ 359981 w 554981"/>
                <a:gd name="connsiteY41" fmla="*/ 198470 h 385610"/>
                <a:gd name="connsiteX42" fmla="*/ 361064 w 554981"/>
                <a:gd name="connsiteY42" fmla="*/ 197599 h 385610"/>
                <a:gd name="connsiteX43" fmla="*/ 246250 w 554981"/>
                <a:gd name="connsiteY43" fmla="*/ 185439 h 385610"/>
                <a:gd name="connsiteX44" fmla="*/ 168503 w 554981"/>
                <a:gd name="connsiteY44" fmla="*/ 158349 h 385610"/>
                <a:gd name="connsiteX45" fmla="*/ 167001 w 554981"/>
                <a:gd name="connsiteY45" fmla="*/ 143835 h 385610"/>
                <a:gd name="connsiteX46" fmla="*/ 180021 w 554981"/>
                <a:gd name="connsiteY46" fmla="*/ 142334 h 385610"/>
                <a:gd name="connsiteX47" fmla="*/ 362289 w 554981"/>
                <a:gd name="connsiteY47" fmla="*/ 43768 h 385610"/>
                <a:gd name="connsiteX48" fmla="*/ 303155 w 554981"/>
                <a:gd name="connsiteY48" fmla="*/ 96137 h 385610"/>
                <a:gd name="connsiteX49" fmla="*/ 362289 w 554981"/>
                <a:gd name="connsiteY49" fmla="*/ 148507 h 385610"/>
                <a:gd name="connsiteX50" fmla="*/ 421423 w 554981"/>
                <a:gd name="connsiteY50" fmla="*/ 96137 h 385610"/>
                <a:gd name="connsiteX51" fmla="*/ 362289 w 554981"/>
                <a:gd name="connsiteY51" fmla="*/ 43768 h 385610"/>
                <a:gd name="connsiteX52" fmla="*/ 362289 w 554981"/>
                <a:gd name="connsiteY52" fmla="*/ 24816 h 385610"/>
                <a:gd name="connsiteX53" fmla="*/ 440467 w 554981"/>
                <a:gd name="connsiteY53" fmla="*/ 96137 h 385610"/>
                <a:gd name="connsiteX54" fmla="*/ 362289 w 554981"/>
                <a:gd name="connsiteY54" fmla="*/ 167459 h 385610"/>
                <a:gd name="connsiteX55" fmla="*/ 284613 w 554981"/>
                <a:gd name="connsiteY55" fmla="*/ 96137 h 385610"/>
                <a:gd name="connsiteX56" fmla="*/ 362289 w 554981"/>
                <a:gd name="connsiteY56" fmla="*/ 24816 h 385610"/>
                <a:gd name="connsiteX57" fmla="*/ 361351 w 554981"/>
                <a:gd name="connsiteY57" fmla="*/ 169 h 385610"/>
                <a:gd name="connsiteX58" fmla="*/ 516554 w 554981"/>
                <a:gd name="connsiteY58" fmla="*/ 73359 h 385610"/>
                <a:gd name="connsiteX59" fmla="*/ 545999 w 554981"/>
                <a:gd name="connsiteY59" fmla="*/ 96262 h 385610"/>
                <a:gd name="connsiteX60" fmla="*/ 554981 w 554981"/>
                <a:gd name="connsiteY60" fmla="*/ 105722 h 385610"/>
                <a:gd name="connsiteX61" fmla="*/ 545999 w 554981"/>
                <a:gd name="connsiteY61" fmla="*/ 114684 h 385610"/>
                <a:gd name="connsiteX62" fmla="*/ 502581 w 554981"/>
                <a:gd name="connsiteY62" fmla="*/ 86304 h 385610"/>
                <a:gd name="connsiteX63" fmla="*/ 360354 w 554981"/>
                <a:gd name="connsiteY63" fmla="*/ 18591 h 385610"/>
                <a:gd name="connsiteX64" fmla="*/ 112827 w 554981"/>
                <a:gd name="connsiteY64" fmla="*/ 127629 h 385610"/>
                <a:gd name="connsiteX65" fmla="*/ 53440 w 554981"/>
                <a:gd name="connsiteY65" fmla="*/ 166465 h 385610"/>
                <a:gd name="connsiteX66" fmla="*/ 48948 w 554981"/>
                <a:gd name="connsiteY66" fmla="*/ 167461 h 385610"/>
                <a:gd name="connsiteX67" fmla="*/ 40465 w 554981"/>
                <a:gd name="connsiteY67" fmla="*/ 162980 h 385610"/>
                <a:gd name="connsiteX68" fmla="*/ 44458 w 554981"/>
                <a:gd name="connsiteY68" fmla="*/ 150532 h 385610"/>
                <a:gd name="connsiteX69" fmla="*/ 101847 w 554981"/>
                <a:gd name="connsiteY69" fmla="*/ 112194 h 385610"/>
                <a:gd name="connsiteX70" fmla="*/ 361351 w 554981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4981" h="385610">
                  <a:moveTo>
                    <a:pt x="25284" y="340034"/>
                  </a:moveTo>
                  <a:cubicBezTo>
                    <a:pt x="30590" y="338845"/>
                    <a:pt x="36333" y="338845"/>
                    <a:pt x="42077" y="340096"/>
                  </a:cubicBezTo>
                  <a:cubicBezTo>
                    <a:pt x="52565" y="342599"/>
                    <a:pt x="60556" y="350111"/>
                    <a:pt x="64052" y="359124"/>
                  </a:cubicBezTo>
                  <a:cubicBezTo>
                    <a:pt x="65051" y="363630"/>
                    <a:pt x="62554" y="369138"/>
                    <a:pt x="57560" y="371141"/>
                  </a:cubicBezTo>
                  <a:cubicBezTo>
                    <a:pt x="52565" y="372644"/>
                    <a:pt x="47571" y="370140"/>
                    <a:pt x="45573" y="364631"/>
                  </a:cubicBezTo>
                  <a:cubicBezTo>
                    <a:pt x="44075" y="360626"/>
                    <a:pt x="39579" y="359124"/>
                    <a:pt x="37581" y="358623"/>
                  </a:cubicBezTo>
                  <a:cubicBezTo>
                    <a:pt x="32588" y="357121"/>
                    <a:pt x="27594" y="358623"/>
                    <a:pt x="24597" y="361127"/>
                  </a:cubicBezTo>
                  <a:cubicBezTo>
                    <a:pt x="20851" y="364382"/>
                    <a:pt x="18978" y="369264"/>
                    <a:pt x="18853" y="374396"/>
                  </a:cubicBezTo>
                  <a:lnTo>
                    <a:pt x="22456" y="385610"/>
                  </a:lnTo>
                  <a:lnTo>
                    <a:pt x="4126" y="385610"/>
                  </a:lnTo>
                  <a:lnTo>
                    <a:pt x="0" y="373144"/>
                  </a:lnTo>
                  <a:cubicBezTo>
                    <a:pt x="374" y="363505"/>
                    <a:pt x="4120" y="354117"/>
                    <a:pt x="11112" y="347107"/>
                  </a:cubicBezTo>
                  <a:cubicBezTo>
                    <a:pt x="15107" y="343602"/>
                    <a:pt x="19977" y="341223"/>
                    <a:pt x="25284" y="340034"/>
                  </a:cubicBezTo>
                  <a:close/>
                  <a:moveTo>
                    <a:pt x="180021" y="142334"/>
                  </a:moveTo>
                  <a:cubicBezTo>
                    <a:pt x="222588" y="174365"/>
                    <a:pt x="436924" y="204896"/>
                    <a:pt x="489507" y="145837"/>
                  </a:cubicBezTo>
                  <a:cubicBezTo>
                    <a:pt x="492511" y="142334"/>
                    <a:pt x="499021" y="142334"/>
                    <a:pt x="502527" y="145336"/>
                  </a:cubicBezTo>
                  <a:cubicBezTo>
                    <a:pt x="506533" y="148339"/>
                    <a:pt x="506533" y="154845"/>
                    <a:pt x="503528" y="158850"/>
                  </a:cubicBezTo>
                  <a:cubicBezTo>
                    <a:pt x="490758" y="173115"/>
                    <a:pt x="470477" y="182874"/>
                    <a:pt x="446064" y="189068"/>
                  </a:cubicBezTo>
                  <a:lnTo>
                    <a:pt x="366972" y="197551"/>
                  </a:lnTo>
                  <a:lnTo>
                    <a:pt x="369202" y="199892"/>
                  </a:lnTo>
                  <a:lnTo>
                    <a:pt x="369205" y="199894"/>
                  </a:lnTo>
                  <a:lnTo>
                    <a:pt x="369205" y="199895"/>
                  </a:lnTo>
                  <a:lnTo>
                    <a:pt x="373475" y="204380"/>
                  </a:lnTo>
                  <a:cubicBezTo>
                    <a:pt x="371967" y="212875"/>
                    <a:pt x="378496" y="221870"/>
                    <a:pt x="387537" y="226367"/>
                  </a:cubicBezTo>
                  <a:cubicBezTo>
                    <a:pt x="396075" y="230364"/>
                    <a:pt x="407627" y="230364"/>
                    <a:pt x="419179" y="226367"/>
                  </a:cubicBezTo>
                  <a:cubicBezTo>
                    <a:pt x="430731" y="223368"/>
                    <a:pt x="441278" y="216872"/>
                    <a:pt x="451825" y="210375"/>
                  </a:cubicBezTo>
                  <a:cubicBezTo>
                    <a:pt x="455341" y="208378"/>
                    <a:pt x="460865" y="208877"/>
                    <a:pt x="463880" y="212875"/>
                  </a:cubicBezTo>
                  <a:cubicBezTo>
                    <a:pt x="466893" y="215873"/>
                    <a:pt x="466893" y="221369"/>
                    <a:pt x="463880" y="224868"/>
                  </a:cubicBezTo>
                  <a:cubicBezTo>
                    <a:pt x="425206" y="266344"/>
                    <a:pt x="398587" y="320312"/>
                    <a:pt x="388039" y="375780"/>
                  </a:cubicBezTo>
                  <a:cubicBezTo>
                    <a:pt x="387537" y="380278"/>
                    <a:pt x="383017" y="383275"/>
                    <a:pt x="378999" y="383275"/>
                  </a:cubicBezTo>
                  <a:cubicBezTo>
                    <a:pt x="378496" y="383275"/>
                    <a:pt x="377994" y="383275"/>
                    <a:pt x="377492" y="383275"/>
                  </a:cubicBezTo>
                  <a:cubicBezTo>
                    <a:pt x="371967" y="382277"/>
                    <a:pt x="368954" y="377278"/>
                    <a:pt x="369456" y="372781"/>
                  </a:cubicBezTo>
                  <a:cubicBezTo>
                    <a:pt x="377994" y="327308"/>
                    <a:pt x="396577" y="283333"/>
                    <a:pt x="423699" y="244856"/>
                  </a:cubicBezTo>
                  <a:cubicBezTo>
                    <a:pt x="407627" y="249353"/>
                    <a:pt x="392058" y="248854"/>
                    <a:pt x="380003" y="242857"/>
                  </a:cubicBezTo>
                  <a:cubicBezTo>
                    <a:pt x="371465" y="239110"/>
                    <a:pt x="364685" y="233238"/>
                    <a:pt x="360165" y="226305"/>
                  </a:cubicBezTo>
                  <a:lnTo>
                    <a:pt x="358446" y="220030"/>
                  </a:lnTo>
                  <a:lnTo>
                    <a:pt x="180920" y="354116"/>
                  </a:lnTo>
                  <a:lnTo>
                    <a:pt x="133648" y="385610"/>
                  </a:lnTo>
                  <a:lnTo>
                    <a:pt x="99840" y="385610"/>
                  </a:lnTo>
                  <a:lnTo>
                    <a:pt x="169432" y="339094"/>
                  </a:lnTo>
                  <a:lnTo>
                    <a:pt x="356219" y="197891"/>
                  </a:lnTo>
                  <a:lnTo>
                    <a:pt x="359981" y="198470"/>
                  </a:lnTo>
                  <a:lnTo>
                    <a:pt x="361064" y="197599"/>
                  </a:lnTo>
                  <a:lnTo>
                    <a:pt x="246250" y="185439"/>
                  </a:lnTo>
                  <a:cubicBezTo>
                    <a:pt x="210944" y="177994"/>
                    <a:pt x="182275" y="168108"/>
                    <a:pt x="168503" y="158349"/>
                  </a:cubicBezTo>
                  <a:cubicBezTo>
                    <a:pt x="164497" y="154346"/>
                    <a:pt x="163495" y="148339"/>
                    <a:pt x="167001" y="143835"/>
                  </a:cubicBezTo>
                  <a:cubicBezTo>
                    <a:pt x="170005" y="140331"/>
                    <a:pt x="176015" y="139331"/>
                    <a:pt x="180021" y="142334"/>
                  </a:cubicBezTo>
                  <a:close/>
                  <a:moveTo>
                    <a:pt x="362289" y="43768"/>
                  </a:moveTo>
                  <a:cubicBezTo>
                    <a:pt x="329715" y="43768"/>
                    <a:pt x="303155" y="67709"/>
                    <a:pt x="303155" y="96137"/>
                  </a:cubicBezTo>
                  <a:cubicBezTo>
                    <a:pt x="303155" y="125066"/>
                    <a:pt x="329715" y="148507"/>
                    <a:pt x="362289" y="148507"/>
                  </a:cubicBezTo>
                  <a:cubicBezTo>
                    <a:pt x="394863" y="148507"/>
                    <a:pt x="421423" y="125066"/>
                    <a:pt x="421423" y="96137"/>
                  </a:cubicBezTo>
                  <a:cubicBezTo>
                    <a:pt x="421423" y="67709"/>
                    <a:pt x="394863" y="43768"/>
                    <a:pt x="362289" y="43768"/>
                  </a:cubicBezTo>
                  <a:close/>
                  <a:moveTo>
                    <a:pt x="362289" y="24816"/>
                  </a:moveTo>
                  <a:cubicBezTo>
                    <a:pt x="405388" y="24816"/>
                    <a:pt x="440467" y="56736"/>
                    <a:pt x="440467" y="96137"/>
                  </a:cubicBezTo>
                  <a:cubicBezTo>
                    <a:pt x="440467" y="135539"/>
                    <a:pt x="405388" y="167459"/>
                    <a:pt x="362289" y="167459"/>
                  </a:cubicBezTo>
                  <a:cubicBezTo>
                    <a:pt x="318691" y="167459"/>
                    <a:pt x="284613" y="135539"/>
                    <a:pt x="284613" y="96137"/>
                  </a:cubicBezTo>
                  <a:cubicBezTo>
                    <a:pt x="284613" y="56736"/>
                    <a:pt x="318691" y="24816"/>
                    <a:pt x="362289" y="24816"/>
                  </a:cubicBezTo>
                  <a:close/>
                  <a:moveTo>
                    <a:pt x="361351" y="169"/>
                  </a:moveTo>
                  <a:cubicBezTo>
                    <a:pt x="454174" y="3157"/>
                    <a:pt x="491603" y="45975"/>
                    <a:pt x="516554" y="73359"/>
                  </a:cubicBezTo>
                  <a:cubicBezTo>
                    <a:pt x="529530" y="87798"/>
                    <a:pt x="537016" y="96262"/>
                    <a:pt x="545999" y="96262"/>
                  </a:cubicBezTo>
                  <a:cubicBezTo>
                    <a:pt x="550989" y="96262"/>
                    <a:pt x="554981" y="100246"/>
                    <a:pt x="554981" y="105722"/>
                  </a:cubicBezTo>
                  <a:cubicBezTo>
                    <a:pt x="554981" y="111199"/>
                    <a:pt x="550989" y="114684"/>
                    <a:pt x="545999" y="114684"/>
                  </a:cubicBezTo>
                  <a:cubicBezTo>
                    <a:pt x="528531" y="114684"/>
                    <a:pt x="516554" y="101240"/>
                    <a:pt x="502581" y="86304"/>
                  </a:cubicBezTo>
                  <a:cubicBezTo>
                    <a:pt x="479127" y="58921"/>
                    <a:pt x="445691" y="22076"/>
                    <a:pt x="360354" y="18591"/>
                  </a:cubicBezTo>
                  <a:cubicBezTo>
                    <a:pt x="272023" y="16101"/>
                    <a:pt x="179699" y="80329"/>
                    <a:pt x="112827" y="127629"/>
                  </a:cubicBezTo>
                  <a:cubicBezTo>
                    <a:pt x="89870" y="143562"/>
                    <a:pt x="69909" y="157503"/>
                    <a:pt x="53440" y="166465"/>
                  </a:cubicBezTo>
                  <a:cubicBezTo>
                    <a:pt x="51943" y="167461"/>
                    <a:pt x="49947" y="167461"/>
                    <a:pt x="48948" y="167461"/>
                  </a:cubicBezTo>
                  <a:cubicBezTo>
                    <a:pt x="45455" y="167461"/>
                    <a:pt x="42462" y="165468"/>
                    <a:pt x="40465" y="162980"/>
                  </a:cubicBezTo>
                  <a:cubicBezTo>
                    <a:pt x="37970" y="158000"/>
                    <a:pt x="39966" y="152523"/>
                    <a:pt x="44458" y="150532"/>
                  </a:cubicBezTo>
                  <a:cubicBezTo>
                    <a:pt x="59928" y="141071"/>
                    <a:pt x="78892" y="127629"/>
                    <a:pt x="101847" y="112194"/>
                  </a:cubicBezTo>
                  <a:cubicBezTo>
                    <a:pt x="171215" y="63401"/>
                    <a:pt x="266532" y="-3814"/>
                    <a:pt x="361351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3CEA4C5-CD0D-EF44-A92B-85CC4971AF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8342" y="6472389"/>
              <a:ext cx="555293" cy="385610"/>
            </a:xfrm>
            <a:custGeom>
              <a:avLst/>
              <a:gdLst>
                <a:gd name="connsiteX0" fmla="*/ 25222 w 555293"/>
                <a:gd name="connsiteY0" fmla="*/ 340034 h 385610"/>
                <a:gd name="connsiteX1" fmla="*/ 41889 w 555293"/>
                <a:gd name="connsiteY1" fmla="*/ 340096 h 385610"/>
                <a:gd name="connsiteX2" fmla="*/ 63366 w 555293"/>
                <a:gd name="connsiteY2" fmla="*/ 359124 h 385610"/>
                <a:gd name="connsiteX3" fmla="*/ 57372 w 555293"/>
                <a:gd name="connsiteY3" fmla="*/ 371141 h 385610"/>
                <a:gd name="connsiteX4" fmla="*/ 45886 w 555293"/>
                <a:gd name="connsiteY4" fmla="*/ 364631 h 385610"/>
                <a:gd name="connsiteX5" fmla="*/ 37395 w 555293"/>
                <a:gd name="connsiteY5" fmla="*/ 358623 h 385610"/>
                <a:gd name="connsiteX6" fmla="*/ 23910 w 555293"/>
                <a:gd name="connsiteY6" fmla="*/ 361127 h 385610"/>
                <a:gd name="connsiteX7" fmla="*/ 18604 w 555293"/>
                <a:gd name="connsiteY7" fmla="*/ 374396 h 385610"/>
                <a:gd name="connsiteX8" fmla="*/ 22253 w 555293"/>
                <a:gd name="connsiteY8" fmla="*/ 385610 h 385610"/>
                <a:gd name="connsiteX9" fmla="*/ 4268 w 555293"/>
                <a:gd name="connsiteY9" fmla="*/ 385610 h 385610"/>
                <a:gd name="connsiteX10" fmla="*/ 0 w 555293"/>
                <a:gd name="connsiteY10" fmla="*/ 373144 h 385610"/>
                <a:gd name="connsiteX11" fmla="*/ 10426 w 555293"/>
                <a:gd name="connsiteY11" fmla="*/ 347107 h 385610"/>
                <a:gd name="connsiteX12" fmla="*/ 25222 w 555293"/>
                <a:gd name="connsiteY12" fmla="*/ 340034 h 385610"/>
                <a:gd name="connsiteX13" fmla="*/ 179832 w 555293"/>
                <a:gd name="connsiteY13" fmla="*/ 142334 h 385610"/>
                <a:gd name="connsiteX14" fmla="*/ 488816 w 555293"/>
                <a:gd name="connsiteY14" fmla="*/ 145837 h 385610"/>
                <a:gd name="connsiteX15" fmla="*/ 502337 w 555293"/>
                <a:gd name="connsiteY15" fmla="*/ 145336 h 385610"/>
                <a:gd name="connsiteX16" fmla="*/ 503339 w 555293"/>
                <a:gd name="connsiteY16" fmla="*/ 158850 h 385610"/>
                <a:gd name="connsiteX17" fmla="*/ 445874 w 555293"/>
                <a:gd name="connsiteY17" fmla="*/ 189068 h 385610"/>
                <a:gd name="connsiteX18" fmla="*/ 367182 w 555293"/>
                <a:gd name="connsiteY18" fmla="*/ 197508 h 385610"/>
                <a:gd name="connsiteX19" fmla="*/ 369430 w 555293"/>
                <a:gd name="connsiteY19" fmla="*/ 199881 h 385610"/>
                <a:gd name="connsiteX20" fmla="*/ 369516 w 555293"/>
                <a:gd name="connsiteY20" fmla="*/ 199894 h 385610"/>
                <a:gd name="connsiteX21" fmla="*/ 369505 w 555293"/>
                <a:gd name="connsiteY21" fmla="*/ 199959 h 385610"/>
                <a:gd name="connsiteX22" fmla="*/ 373696 w 555293"/>
                <a:gd name="connsiteY22" fmla="*/ 204380 h 385610"/>
                <a:gd name="connsiteX23" fmla="*/ 387697 w 555293"/>
                <a:gd name="connsiteY23" fmla="*/ 226367 h 385610"/>
                <a:gd name="connsiteX24" fmla="*/ 419701 w 555293"/>
                <a:gd name="connsiteY24" fmla="*/ 226367 h 385610"/>
                <a:gd name="connsiteX25" fmla="*/ 452705 w 555293"/>
                <a:gd name="connsiteY25" fmla="*/ 210375 h 385610"/>
                <a:gd name="connsiteX26" fmla="*/ 464206 w 555293"/>
                <a:gd name="connsiteY26" fmla="*/ 212875 h 385610"/>
                <a:gd name="connsiteX27" fmla="*/ 464206 w 555293"/>
                <a:gd name="connsiteY27" fmla="*/ 224868 h 385610"/>
                <a:gd name="connsiteX28" fmla="*/ 388697 w 555293"/>
                <a:gd name="connsiteY28" fmla="*/ 375780 h 385610"/>
                <a:gd name="connsiteX29" fmla="*/ 379697 w 555293"/>
                <a:gd name="connsiteY29" fmla="*/ 383275 h 385610"/>
                <a:gd name="connsiteX30" fmla="*/ 377697 w 555293"/>
                <a:gd name="connsiteY30" fmla="*/ 383275 h 385610"/>
                <a:gd name="connsiteX31" fmla="*/ 370695 w 555293"/>
                <a:gd name="connsiteY31" fmla="*/ 372781 h 385610"/>
                <a:gd name="connsiteX32" fmla="*/ 423701 w 555293"/>
                <a:gd name="connsiteY32" fmla="*/ 244856 h 385610"/>
                <a:gd name="connsiteX33" fmla="*/ 380196 w 555293"/>
                <a:gd name="connsiteY33" fmla="*/ 242857 h 385610"/>
                <a:gd name="connsiteX34" fmla="*/ 360882 w 555293"/>
                <a:gd name="connsiteY34" fmla="*/ 226305 h 385610"/>
                <a:gd name="connsiteX35" fmla="*/ 359028 w 555293"/>
                <a:gd name="connsiteY35" fmla="*/ 219433 h 385610"/>
                <a:gd name="connsiteX36" fmla="*/ 180231 w 555293"/>
                <a:gd name="connsiteY36" fmla="*/ 354116 h 385610"/>
                <a:gd name="connsiteX37" fmla="*/ 133571 w 555293"/>
                <a:gd name="connsiteY37" fmla="*/ 385610 h 385610"/>
                <a:gd name="connsiteX38" fmla="*/ 99615 w 555293"/>
                <a:gd name="connsiteY38" fmla="*/ 385610 h 385610"/>
                <a:gd name="connsiteX39" fmla="*/ 168745 w 555293"/>
                <a:gd name="connsiteY39" fmla="*/ 339094 h 385610"/>
                <a:gd name="connsiteX40" fmla="*/ 356031 w 555293"/>
                <a:gd name="connsiteY40" fmla="*/ 197891 h 385610"/>
                <a:gd name="connsiteX41" fmla="*/ 360394 w 555293"/>
                <a:gd name="connsiteY41" fmla="*/ 198538 h 385610"/>
                <a:gd name="connsiteX42" fmla="*/ 361430 w 555293"/>
                <a:gd name="connsiteY42" fmla="*/ 197657 h 385610"/>
                <a:gd name="connsiteX43" fmla="*/ 246248 w 555293"/>
                <a:gd name="connsiteY43" fmla="*/ 185439 h 385610"/>
                <a:gd name="connsiteX44" fmla="*/ 168314 w 555293"/>
                <a:gd name="connsiteY44" fmla="*/ 158349 h 385610"/>
                <a:gd name="connsiteX45" fmla="*/ 166311 w 555293"/>
                <a:gd name="connsiteY45" fmla="*/ 143835 h 385610"/>
                <a:gd name="connsiteX46" fmla="*/ 179832 w 555293"/>
                <a:gd name="connsiteY46" fmla="*/ 142334 h 385610"/>
                <a:gd name="connsiteX47" fmla="*/ 365305 w 555293"/>
                <a:gd name="connsiteY47" fmla="*/ 43768 h 385610"/>
                <a:gd name="connsiteX48" fmla="*/ 305669 w 555293"/>
                <a:gd name="connsiteY48" fmla="*/ 96137 h 385610"/>
                <a:gd name="connsiteX49" fmla="*/ 365305 w 555293"/>
                <a:gd name="connsiteY49" fmla="*/ 148507 h 385610"/>
                <a:gd name="connsiteX50" fmla="*/ 423436 w 555293"/>
                <a:gd name="connsiteY50" fmla="*/ 96137 h 385610"/>
                <a:gd name="connsiteX51" fmla="*/ 365305 w 555293"/>
                <a:gd name="connsiteY51" fmla="*/ 43768 h 385610"/>
                <a:gd name="connsiteX52" fmla="*/ 365305 w 555293"/>
                <a:gd name="connsiteY52" fmla="*/ 24816 h 385610"/>
                <a:gd name="connsiteX53" fmla="*/ 442981 w 555293"/>
                <a:gd name="connsiteY53" fmla="*/ 96137 h 385610"/>
                <a:gd name="connsiteX54" fmla="*/ 365305 w 555293"/>
                <a:gd name="connsiteY54" fmla="*/ 167459 h 385610"/>
                <a:gd name="connsiteX55" fmla="*/ 287128 w 555293"/>
                <a:gd name="connsiteY55" fmla="*/ 96137 h 385610"/>
                <a:gd name="connsiteX56" fmla="*/ 365305 w 555293"/>
                <a:gd name="connsiteY56" fmla="*/ 24816 h 385610"/>
                <a:gd name="connsiteX57" fmla="*/ 361977 w 555293"/>
                <a:gd name="connsiteY57" fmla="*/ 169 h 385610"/>
                <a:gd name="connsiteX58" fmla="*/ 517829 w 555293"/>
                <a:gd name="connsiteY58" fmla="*/ 73359 h 385610"/>
                <a:gd name="connsiteX59" fmla="*/ 546301 w 555293"/>
                <a:gd name="connsiteY59" fmla="*/ 96262 h 385610"/>
                <a:gd name="connsiteX60" fmla="*/ 555293 w 555293"/>
                <a:gd name="connsiteY60" fmla="*/ 105722 h 385610"/>
                <a:gd name="connsiteX61" fmla="*/ 546301 w 555293"/>
                <a:gd name="connsiteY61" fmla="*/ 114684 h 385610"/>
                <a:gd name="connsiteX62" fmla="*/ 502843 w 555293"/>
                <a:gd name="connsiteY62" fmla="*/ 86304 h 385610"/>
                <a:gd name="connsiteX63" fmla="*/ 361478 w 555293"/>
                <a:gd name="connsiteY63" fmla="*/ 18591 h 385610"/>
                <a:gd name="connsiteX64" fmla="*/ 112712 w 555293"/>
                <a:gd name="connsiteY64" fmla="*/ 127629 h 385610"/>
                <a:gd name="connsiteX65" fmla="*/ 53268 w 555293"/>
                <a:gd name="connsiteY65" fmla="*/ 166465 h 385610"/>
                <a:gd name="connsiteX66" fmla="*/ 48772 w 555293"/>
                <a:gd name="connsiteY66" fmla="*/ 167461 h 385610"/>
                <a:gd name="connsiteX67" fmla="*/ 40779 w 555293"/>
                <a:gd name="connsiteY67" fmla="*/ 162980 h 385610"/>
                <a:gd name="connsiteX68" fmla="*/ 44277 w 555293"/>
                <a:gd name="connsiteY68" fmla="*/ 150532 h 385610"/>
                <a:gd name="connsiteX69" fmla="*/ 101722 w 555293"/>
                <a:gd name="connsiteY69" fmla="*/ 112194 h 385610"/>
                <a:gd name="connsiteX70" fmla="*/ 361977 w 555293"/>
                <a:gd name="connsiteY70" fmla="*/ 169 h 38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5293" h="385610">
                  <a:moveTo>
                    <a:pt x="25222" y="340034"/>
                  </a:moveTo>
                  <a:cubicBezTo>
                    <a:pt x="30653" y="338845"/>
                    <a:pt x="36396" y="338845"/>
                    <a:pt x="41889" y="340096"/>
                  </a:cubicBezTo>
                  <a:cubicBezTo>
                    <a:pt x="52877" y="342599"/>
                    <a:pt x="60368" y="350111"/>
                    <a:pt x="63366" y="359124"/>
                  </a:cubicBezTo>
                  <a:cubicBezTo>
                    <a:pt x="64864" y="363630"/>
                    <a:pt x="62367" y="369138"/>
                    <a:pt x="57372" y="371141"/>
                  </a:cubicBezTo>
                  <a:cubicBezTo>
                    <a:pt x="51878" y="372644"/>
                    <a:pt x="46885" y="370140"/>
                    <a:pt x="45886" y="364631"/>
                  </a:cubicBezTo>
                  <a:cubicBezTo>
                    <a:pt x="43888" y="360626"/>
                    <a:pt x="39392" y="359124"/>
                    <a:pt x="37395" y="358623"/>
                  </a:cubicBezTo>
                  <a:cubicBezTo>
                    <a:pt x="32401" y="357121"/>
                    <a:pt x="26908" y="358623"/>
                    <a:pt x="23910" y="361127"/>
                  </a:cubicBezTo>
                  <a:cubicBezTo>
                    <a:pt x="20414" y="364382"/>
                    <a:pt x="18666" y="369264"/>
                    <a:pt x="18604" y="374396"/>
                  </a:cubicBezTo>
                  <a:lnTo>
                    <a:pt x="22253" y="385610"/>
                  </a:lnTo>
                  <a:lnTo>
                    <a:pt x="4268" y="385610"/>
                  </a:lnTo>
                  <a:lnTo>
                    <a:pt x="0" y="373144"/>
                  </a:lnTo>
                  <a:cubicBezTo>
                    <a:pt x="188" y="363505"/>
                    <a:pt x="3684" y="354117"/>
                    <a:pt x="10426" y="347107"/>
                  </a:cubicBezTo>
                  <a:cubicBezTo>
                    <a:pt x="14671" y="343602"/>
                    <a:pt x="19790" y="341223"/>
                    <a:pt x="25222" y="340034"/>
                  </a:cubicBezTo>
                  <a:close/>
                  <a:moveTo>
                    <a:pt x="179832" y="142334"/>
                  </a:moveTo>
                  <a:cubicBezTo>
                    <a:pt x="221897" y="174365"/>
                    <a:pt x="436734" y="204896"/>
                    <a:pt x="488816" y="145837"/>
                  </a:cubicBezTo>
                  <a:cubicBezTo>
                    <a:pt x="492822" y="142334"/>
                    <a:pt x="498832" y="142334"/>
                    <a:pt x="502337" y="145336"/>
                  </a:cubicBezTo>
                  <a:cubicBezTo>
                    <a:pt x="506343" y="148339"/>
                    <a:pt x="506844" y="154845"/>
                    <a:pt x="503339" y="158850"/>
                  </a:cubicBezTo>
                  <a:cubicBezTo>
                    <a:pt x="490319" y="173115"/>
                    <a:pt x="470163" y="182874"/>
                    <a:pt x="445874" y="189068"/>
                  </a:cubicBezTo>
                  <a:lnTo>
                    <a:pt x="367182" y="197508"/>
                  </a:lnTo>
                  <a:lnTo>
                    <a:pt x="369430" y="199881"/>
                  </a:lnTo>
                  <a:lnTo>
                    <a:pt x="369516" y="199894"/>
                  </a:lnTo>
                  <a:lnTo>
                    <a:pt x="369505" y="199959"/>
                  </a:lnTo>
                  <a:lnTo>
                    <a:pt x="373696" y="204380"/>
                  </a:lnTo>
                  <a:cubicBezTo>
                    <a:pt x="373195" y="212875"/>
                    <a:pt x="379196" y="221870"/>
                    <a:pt x="387697" y="226367"/>
                  </a:cubicBezTo>
                  <a:cubicBezTo>
                    <a:pt x="396698" y="230364"/>
                    <a:pt x="407700" y="230364"/>
                    <a:pt x="419701" y="226367"/>
                  </a:cubicBezTo>
                  <a:cubicBezTo>
                    <a:pt x="430703" y="223368"/>
                    <a:pt x="441703" y="216872"/>
                    <a:pt x="452705" y="210375"/>
                  </a:cubicBezTo>
                  <a:cubicBezTo>
                    <a:pt x="455705" y="208378"/>
                    <a:pt x="461705" y="208877"/>
                    <a:pt x="464206" y="212875"/>
                  </a:cubicBezTo>
                  <a:cubicBezTo>
                    <a:pt x="467207" y="215873"/>
                    <a:pt x="467207" y="221369"/>
                    <a:pt x="464206" y="224868"/>
                  </a:cubicBezTo>
                  <a:cubicBezTo>
                    <a:pt x="425702" y="266344"/>
                    <a:pt x="398699" y="320312"/>
                    <a:pt x="388697" y="375780"/>
                  </a:cubicBezTo>
                  <a:cubicBezTo>
                    <a:pt x="387697" y="380278"/>
                    <a:pt x="384197" y="383275"/>
                    <a:pt x="379697" y="383275"/>
                  </a:cubicBezTo>
                  <a:cubicBezTo>
                    <a:pt x="379196" y="383275"/>
                    <a:pt x="378196" y="383275"/>
                    <a:pt x="377697" y="383275"/>
                  </a:cubicBezTo>
                  <a:cubicBezTo>
                    <a:pt x="372696" y="382277"/>
                    <a:pt x="369196" y="377278"/>
                    <a:pt x="370695" y="372781"/>
                  </a:cubicBezTo>
                  <a:cubicBezTo>
                    <a:pt x="378196" y="327308"/>
                    <a:pt x="396698" y="283333"/>
                    <a:pt x="423701" y="244856"/>
                  </a:cubicBezTo>
                  <a:cubicBezTo>
                    <a:pt x="407700" y="249353"/>
                    <a:pt x="392198" y="248854"/>
                    <a:pt x="380196" y="242857"/>
                  </a:cubicBezTo>
                  <a:cubicBezTo>
                    <a:pt x="372195" y="239110"/>
                    <a:pt x="365445" y="233238"/>
                    <a:pt x="360882" y="226305"/>
                  </a:cubicBezTo>
                  <a:lnTo>
                    <a:pt x="359028" y="219433"/>
                  </a:lnTo>
                  <a:lnTo>
                    <a:pt x="180231" y="354116"/>
                  </a:lnTo>
                  <a:lnTo>
                    <a:pt x="133571" y="385610"/>
                  </a:lnTo>
                  <a:lnTo>
                    <a:pt x="99615" y="385610"/>
                  </a:lnTo>
                  <a:lnTo>
                    <a:pt x="168745" y="339094"/>
                  </a:lnTo>
                  <a:lnTo>
                    <a:pt x="356031" y="197891"/>
                  </a:lnTo>
                  <a:lnTo>
                    <a:pt x="360394" y="198538"/>
                  </a:lnTo>
                  <a:lnTo>
                    <a:pt x="361430" y="197657"/>
                  </a:lnTo>
                  <a:lnTo>
                    <a:pt x="246248" y="185439"/>
                  </a:lnTo>
                  <a:cubicBezTo>
                    <a:pt x="211006" y="177994"/>
                    <a:pt x="182336" y="168108"/>
                    <a:pt x="168314" y="158349"/>
                  </a:cubicBezTo>
                  <a:cubicBezTo>
                    <a:pt x="164308" y="154346"/>
                    <a:pt x="163807" y="148339"/>
                    <a:pt x="166311" y="143835"/>
                  </a:cubicBezTo>
                  <a:cubicBezTo>
                    <a:pt x="170317" y="140331"/>
                    <a:pt x="175325" y="139331"/>
                    <a:pt x="179832" y="142334"/>
                  </a:cubicBezTo>
                  <a:close/>
                  <a:moveTo>
                    <a:pt x="365305" y="43768"/>
                  </a:moveTo>
                  <a:cubicBezTo>
                    <a:pt x="331729" y="43768"/>
                    <a:pt x="305669" y="67709"/>
                    <a:pt x="305669" y="96137"/>
                  </a:cubicBezTo>
                  <a:cubicBezTo>
                    <a:pt x="305669" y="125066"/>
                    <a:pt x="331729" y="148507"/>
                    <a:pt x="365305" y="148507"/>
                  </a:cubicBezTo>
                  <a:cubicBezTo>
                    <a:pt x="397378" y="148507"/>
                    <a:pt x="423436" y="125066"/>
                    <a:pt x="423436" y="96137"/>
                  </a:cubicBezTo>
                  <a:cubicBezTo>
                    <a:pt x="423436" y="67709"/>
                    <a:pt x="397378" y="43768"/>
                    <a:pt x="365305" y="43768"/>
                  </a:cubicBezTo>
                  <a:close/>
                  <a:moveTo>
                    <a:pt x="365305" y="24816"/>
                  </a:moveTo>
                  <a:cubicBezTo>
                    <a:pt x="407401" y="24816"/>
                    <a:pt x="442981" y="56736"/>
                    <a:pt x="442981" y="96137"/>
                  </a:cubicBezTo>
                  <a:cubicBezTo>
                    <a:pt x="442981" y="135539"/>
                    <a:pt x="407401" y="167459"/>
                    <a:pt x="365305" y="167459"/>
                  </a:cubicBezTo>
                  <a:cubicBezTo>
                    <a:pt x="321705" y="167459"/>
                    <a:pt x="287128" y="135539"/>
                    <a:pt x="287128" y="96137"/>
                  </a:cubicBezTo>
                  <a:cubicBezTo>
                    <a:pt x="287128" y="56736"/>
                    <a:pt x="321705" y="24816"/>
                    <a:pt x="365305" y="24816"/>
                  </a:cubicBezTo>
                  <a:close/>
                  <a:moveTo>
                    <a:pt x="361977" y="169"/>
                  </a:moveTo>
                  <a:cubicBezTo>
                    <a:pt x="454888" y="3157"/>
                    <a:pt x="492354" y="45975"/>
                    <a:pt x="517829" y="73359"/>
                  </a:cubicBezTo>
                  <a:cubicBezTo>
                    <a:pt x="530317" y="87798"/>
                    <a:pt x="537311" y="96262"/>
                    <a:pt x="546301" y="96262"/>
                  </a:cubicBezTo>
                  <a:cubicBezTo>
                    <a:pt x="551297" y="96262"/>
                    <a:pt x="555293" y="100246"/>
                    <a:pt x="555293" y="105722"/>
                  </a:cubicBezTo>
                  <a:cubicBezTo>
                    <a:pt x="555293" y="111199"/>
                    <a:pt x="551297" y="114684"/>
                    <a:pt x="546301" y="114684"/>
                  </a:cubicBezTo>
                  <a:cubicBezTo>
                    <a:pt x="529318" y="114684"/>
                    <a:pt x="516829" y="101240"/>
                    <a:pt x="502843" y="86304"/>
                  </a:cubicBezTo>
                  <a:cubicBezTo>
                    <a:pt x="479365" y="58921"/>
                    <a:pt x="446396" y="22076"/>
                    <a:pt x="361478" y="18591"/>
                  </a:cubicBezTo>
                  <a:cubicBezTo>
                    <a:pt x="272560" y="16101"/>
                    <a:pt x="180647" y="80329"/>
                    <a:pt x="112712" y="127629"/>
                  </a:cubicBezTo>
                  <a:cubicBezTo>
                    <a:pt x="89733" y="143562"/>
                    <a:pt x="70252" y="157503"/>
                    <a:pt x="53268" y="166465"/>
                  </a:cubicBezTo>
                  <a:cubicBezTo>
                    <a:pt x="52270" y="167461"/>
                    <a:pt x="50271" y="167461"/>
                    <a:pt x="48772" y="167461"/>
                  </a:cubicBezTo>
                  <a:cubicBezTo>
                    <a:pt x="45775" y="167461"/>
                    <a:pt x="42778" y="165468"/>
                    <a:pt x="40779" y="162980"/>
                  </a:cubicBezTo>
                  <a:cubicBezTo>
                    <a:pt x="38283" y="158000"/>
                    <a:pt x="39781" y="152523"/>
                    <a:pt x="44277" y="150532"/>
                  </a:cubicBezTo>
                  <a:cubicBezTo>
                    <a:pt x="60261" y="141071"/>
                    <a:pt x="79743" y="127629"/>
                    <a:pt x="101722" y="112194"/>
                  </a:cubicBezTo>
                  <a:cubicBezTo>
                    <a:pt x="171656" y="63401"/>
                    <a:pt x="266566" y="-3814"/>
                    <a:pt x="361977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6F6C480-9617-3748-8E66-5BDF7668D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3" y="6735041"/>
              <a:ext cx="349423" cy="122958"/>
            </a:xfrm>
            <a:custGeom>
              <a:avLst/>
              <a:gdLst>
                <a:gd name="connsiteX0" fmla="*/ 256910 w 349423"/>
                <a:gd name="connsiteY0" fmla="*/ 80774 h 122958"/>
                <a:gd name="connsiteX1" fmla="*/ 263380 w 349423"/>
                <a:gd name="connsiteY1" fmla="*/ 89732 h 122958"/>
                <a:gd name="connsiteX2" fmla="*/ 263380 w 349423"/>
                <a:gd name="connsiteY2" fmla="*/ 122958 h 122958"/>
                <a:gd name="connsiteX3" fmla="*/ 244468 w 349423"/>
                <a:gd name="connsiteY3" fmla="*/ 122958 h 122958"/>
                <a:gd name="connsiteX4" fmla="*/ 244467 w 349423"/>
                <a:gd name="connsiteY4" fmla="*/ 122958 h 122958"/>
                <a:gd name="connsiteX5" fmla="*/ 233639 w 349423"/>
                <a:gd name="connsiteY5" fmla="*/ 122958 h 122958"/>
                <a:gd name="connsiteX6" fmla="*/ 244467 w 349423"/>
                <a:gd name="connsiteY6" fmla="*/ 112130 h 122958"/>
                <a:gd name="connsiteX7" fmla="*/ 244467 w 349423"/>
                <a:gd name="connsiteY7" fmla="*/ 112129 h 122958"/>
                <a:gd name="connsiteX8" fmla="*/ 233638 w 349423"/>
                <a:gd name="connsiteY8" fmla="*/ 122958 h 122958"/>
                <a:gd name="connsiteX9" fmla="*/ 206904 w 349423"/>
                <a:gd name="connsiteY9" fmla="*/ 122958 h 122958"/>
                <a:gd name="connsiteX10" fmla="*/ 246956 w 349423"/>
                <a:gd name="connsiteY10" fmla="*/ 82764 h 122958"/>
                <a:gd name="connsiteX11" fmla="*/ 256910 w 349423"/>
                <a:gd name="connsiteY11" fmla="*/ 80774 h 122958"/>
                <a:gd name="connsiteX12" fmla="*/ 25250 w 349423"/>
                <a:gd name="connsiteY12" fmla="*/ 0 h 122958"/>
                <a:gd name="connsiteX13" fmla="*/ 324631 w 349423"/>
                <a:gd name="connsiteY13" fmla="*/ 0 h 122958"/>
                <a:gd name="connsiteX14" fmla="*/ 333613 w 349423"/>
                <a:gd name="connsiteY14" fmla="*/ 8992 h 122958"/>
                <a:gd name="connsiteX15" fmla="*/ 332116 w 349423"/>
                <a:gd name="connsiteY15" fmla="*/ 13988 h 122958"/>
                <a:gd name="connsiteX16" fmla="*/ 339273 w 349423"/>
                <a:gd name="connsiteY16" fmla="*/ 102156 h 122958"/>
                <a:gd name="connsiteX17" fmla="*/ 349423 w 349423"/>
                <a:gd name="connsiteY17" fmla="*/ 122958 h 122958"/>
                <a:gd name="connsiteX18" fmla="*/ 328379 w 349423"/>
                <a:gd name="connsiteY18" fmla="*/ 122958 h 122958"/>
                <a:gd name="connsiteX19" fmla="*/ 323610 w 349423"/>
                <a:gd name="connsiteY19" fmla="*/ 114169 h 122958"/>
                <a:gd name="connsiteX20" fmla="*/ 313155 w 349423"/>
                <a:gd name="connsiteY20" fmla="*/ 18484 h 122958"/>
                <a:gd name="connsiteX21" fmla="*/ 36227 w 349423"/>
                <a:gd name="connsiteY21" fmla="*/ 18484 h 122958"/>
                <a:gd name="connsiteX22" fmla="*/ 25841 w 349423"/>
                <a:gd name="connsiteY22" fmla="*/ 114169 h 122958"/>
                <a:gd name="connsiteX23" fmla="*/ 21049 w 349423"/>
                <a:gd name="connsiteY23" fmla="*/ 122958 h 122958"/>
                <a:gd name="connsiteX24" fmla="*/ 0 w 349423"/>
                <a:gd name="connsiteY24" fmla="*/ 122958 h 122958"/>
                <a:gd name="connsiteX25" fmla="*/ 10312 w 349423"/>
                <a:gd name="connsiteY25" fmla="*/ 102156 h 122958"/>
                <a:gd name="connsiteX26" fmla="*/ 16767 w 349423"/>
                <a:gd name="connsiteY26" fmla="*/ 13988 h 122958"/>
                <a:gd name="connsiteX27" fmla="*/ 15768 w 349423"/>
                <a:gd name="connsiteY27" fmla="*/ 8992 h 122958"/>
                <a:gd name="connsiteX28" fmla="*/ 25250 w 349423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423" h="122958">
                  <a:moveTo>
                    <a:pt x="256910" y="80774"/>
                  </a:moveTo>
                  <a:cubicBezTo>
                    <a:pt x="260891" y="81768"/>
                    <a:pt x="263380" y="85750"/>
                    <a:pt x="263380" y="89732"/>
                  </a:cubicBezTo>
                  <a:lnTo>
                    <a:pt x="263380" y="122958"/>
                  </a:lnTo>
                  <a:lnTo>
                    <a:pt x="244468" y="122958"/>
                  </a:lnTo>
                  <a:lnTo>
                    <a:pt x="244467" y="122958"/>
                  </a:lnTo>
                  <a:lnTo>
                    <a:pt x="233639" y="122958"/>
                  </a:lnTo>
                  <a:lnTo>
                    <a:pt x="244467" y="112130"/>
                  </a:lnTo>
                  <a:lnTo>
                    <a:pt x="244467" y="112129"/>
                  </a:lnTo>
                  <a:lnTo>
                    <a:pt x="233638" y="122958"/>
                  </a:lnTo>
                  <a:lnTo>
                    <a:pt x="206904" y="122958"/>
                  </a:lnTo>
                  <a:lnTo>
                    <a:pt x="246956" y="82764"/>
                  </a:lnTo>
                  <a:cubicBezTo>
                    <a:pt x="249444" y="80276"/>
                    <a:pt x="253923" y="79280"/>
                    <a:pt x="256910" y="80774"/>
                  </a:cubicBezTo>
                  <a:close/>
                  <a:moveTo>
                    <a:pt x="25250" y="0"/>
                  </a:moveTo>
                  <a:lnTo>
                    <a:pt x="324631" y="0"/>
                  </a:lnTo>
                  <a:cubicBezTo>
                    <a:pt x="329621" y="0"/>
                    <a:pt x="333613" y="3497"/>
                    <a:pt x="333613" y="8992"/>
                  </a:cubicBezTo>
                  <a:cubicBezTo>
                    <a:pt x="333613" y="10991"/>
                    <a:pt x="333613" y="12489"/>
                    <a:pt x="332116" y="13988"/>
                  </a:cubicBezTo>
                  <a:cubicBezTo>
                    <a:pt x="329870" y="24479"/>
                    <a:pt x="329870" y="69816"/>
                    <a:pt x="339273" y="102156"/>
                  </a:cubicBezTo>
                  <a:lnTo>
                    <a:pt x="349423" y="122958"/>
                  </a:lnTo>
                  <a:lnTo>
                    <a:pt x="328379" y="122958"/>
                  </a:lnTo>
                  <a:lnTo>
                    <a:pt x="323610" y="114169"/>
                  </a:lnTo>
                  <a:cubicBezTo>
                    <a:pt x="312687" y="82555"/>
                    <a:pt x="311658" y="39841"/>
                    <a:pt x="313155" y="18484"/>
                  </a:cubicBezTo>
                  <a:lnTo>
                    <a:pt x="36227" y="18484"/>
                  </a:lnTo>
                  <a:cubicBezTo>
                    <a:pt x="38097" y="39841"/>
                    <a:pt x="36881" y="82555"/>
                    <a:pt x="25841" y="114169"/>
                  </a:cubicBezTo>
                  <a:lnTo>
                    <a:pt x="21049" y="122958"/>
                  </a:lnTo>
                  <a:lnTo>
                    <a:pt x="0" y="122958"/>
                  </a:lnTo>
                  <a:lnTo>
                    <a:pt x="10312" y="102156"/>
                  </a:lnTo>
                  <a:cubicBezTo>
                    <a:pt x="19761" y="69816"/>
                    <a:pt x="19387" y="24479"/>
                    <a:pt x="16767" y="13988"/>
                  </a:cubicBezTo>
                  <a:cubicBezTo>
                    <a:pt x="15768" y="12489"/>
                    <a:pt x="15768" y="10991"/>
                    <a:pt x="15768" y="8992"/>
                  </a:cubicBezTo>
                  <a:cubicBezTo>
                    <a:pt x="15768" y="3497"/>
                    <a:pt x="19761" y="0"/>
                    <a:pt x="252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1B6F372-0E67-6041-9280-F55EE418C1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8280" y="6735041"/>
              <a:ext cx="349762" cy="122958"/>
            </a:xfrm>
            <a:custGeom>
              <a:avLst/>
              <a:gdLst>
                <a:gd name="connsiteX0" fmla="*/ 256095 w 349762"/>
                <a:gd name="connsiteY0" fmla="*/ 80774 h 122958"/>
                <a:gd name="connsiteX1" fmla="*/ 262066 w 349762"/>
                <a:gd name="connsiteY1" fmla="*/ 89732 h 122958"/>
                <a:gd name="connsiteX2" fmla="*/ 262066 w 349762"/>
                <a:gd name="connsiteY2" fmla="*/ 122958 h 122958"/>
                <a:gd name="connsiteX3" fmla="*/ 243652 w 349762"/>
                <a:gd name="connsiteY3" fmla="*/ 122958 h 122958"/>
                <a:gd name="connsiteX4" fmla="*/ 243651 w 349762"/>
                <a:gd name="connsiteY4" fmla="*/ 122958 h 122958"/>
                <a:gd name="connsiteX5" fmla="*/ 232773 w 349762"/>
                <a:gd name="connsiteY5" fmla="*/ 122958 h 122958"/>
                <a:gd name="connsiteX6" fmla="*/ 243651 w 349762"/>
                <a:gd name="connsiteY6" fmla="*/ 112130 h 122958"/>
                <a:gd name="connsiteX7" fmla="*/ 243651 w 349762"/>
                <a:gd name="connsiteY7" fmla="*/ 112129 h 122958"/>
                <a:gd name="connsiteX8" fmla="*/ 232772 w 349762"/>
                <a:gd name="connsiteY8" fmla="*/ 122958 h 122958"/>
                <a:gd name="connsiteX9" fmla="*/ 205946 w 349762"/>
                <a:gd name="connsiteY9" fmla="*/ 122958 h 122958"/>
                <a:gd name="connsiteX10" fmla="*/ 246140 w 349762"/>
                <a:gd name="connsiteY10" fmla="*/ 82764 h 122958"/>
                <a:gd name="connsiteX11" fmla="*/ 256095 w 349762"/>
                <a:gd name="connsiteY11" fmla="*/ 80774 h 122958"/>
                <a:gd name="connsiteX12" fmla="*/ 25766 w 349762"/>
                <a:gd name="connsiteY12" fmla="*/ 0 h 122958"/>
                <a:gd name="connsiteX13" fmla="*/ 324891 w 349762"/>
                <a:gd name="connsiteY13" fmla="*/ 0 h 122958"/>
                <a:gd name="connsiteX14" fmla="*/ 334378 w 349762"/>
                <a:gd name="connsiteY14" fmla="*/ 8992 h 122958"/>
                <a:gd name="connsiteX15" fmla="*/ 332880 w 349762"/>
                <a:gd name="connsiteY15" fmla="*/ 13988 h 122958"/>
                <a:gd name="connsiteX16" fmla="*/ 339832 w 349762"/>
                <a:gd name="connsiteY16" fmla="*/ 102156 h 122958"/>
                <a:gd name="connsiteX17" fmla="*/ 349762 w 349762"/>
                <a:gd name="connsiteY17" fmla="*/ 122958 h 122958"/>
                <a:gd name="connsiteX18" fmla="*/ 328947 w 349762"/>
                <a:gd name="connsiteY18" fmla="*/ 122958 h 122958"/>
                <a:gd name="connsiteX19" fmla="*/ 324079 w 349762"/>
                <a:gd name="connsiteY19" fmla="*/ 114169 h 122958"/>
                <a:gd name="connsiteX20" fmla="*/ 313405 w 349762"/>
                <a:gd name="connsiteY20" fmla="*/ 18484 h 122958"/>
                <a:gd name="connsiteX21" fmla="*/ 36254 w 349762"/>
                <a:gd name="connsiteY21" fmla="*/ 18484 h 122958"/>
                <a:gd name="connsiteX22" fmla="*/ 25861 w 349762"/>
                <a:gd name="connsiteY22" fmla="*/ 114169 h 122958"/>
                <a:gd name="connsiteX23" fmla="*/ 21065 w 349762"/>
                <a:gd name="connsiteY23" fmla="*/ 122958 h 122958"/>
                <a:gd name="connsiteX24" fmla="*/ 0 w 349762"/>
                <a:gd name="connsiteY24" fmla="*/ 122958 h 122958"/>
                <a:gd name="connsiteX25" fmla="*/ 10326 w 349762"/>
                <a:gd name="connsiteY25" fmla="*/ 102156 h 122958"/>
                <a:gd name="connsiteX26" fmla="*/ 17278 w 349762"/>
                <a:gd name="connsiteY26" fmla="*/ 13988 h 122958"/>
                <a:gd name="connsiteX27" fmla="*/ 15780 w 349762"/>
                <a:gd name="connsiteY27" fmla="*/ 8992 h 122958"/>
                <a:gd name="connsiteX28" fmla="*/ 25766 w 349762"/>
                <a:gd name="connsiteY28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9762" h="122958">
                  <a:moveTo>
                    <a:pt x="256095" y="80774"/>
                  </a:moveTo>
                  <a:cubicBezTo>
                    <a:pt x="259578" y="81768"/>
                    <a:pt x="262066" y="85750"/>
                    <a:pt x="262066" y="89732"/>
                  </a:cubicBezTo>
                  <a:lnTo>
                    <a:pt x="262066" y="122958"/>
                  </a:lnTo>
                  <a:lnTo>
                    <a:pt x="243652" y="122958"/>
                  </a:lnTo>
                  <a:lnTo>
                    <a:pt x="243651" y="122958"/>
                  </a:lnTo>
                  <a:lnTo>
                    <a:pt x="232773" y="122958"/>
                  </a:lnTo>
                  <a:lnTo>
                    <a:pt x="243651" y="112130"/>
                  </a:lnTo>
                  <a:lnTo>
                    <a:pt x="243651" y="112129"/>
                  </a:lnTo>
                  <a:lnTo>
                    <a:pt x="232772" y="122958"/>
                  </a:lnTo>
                  <a:lnTo>
                    <a:pt x="205946" y="122958"/>
                  </a:lnTo>
                  <a:lnTo>
                    <a:pt x="246140" y="82764"/>
                  </a:lnTo>
                  <a:cubicBezTo>
                    <a:pt x="248629" y="80276"/>
                    <a:pt x="252610" y="79280"/>
                    <a:pt x="256095" y="80774"/>
                  </a:cubicBezTo>
                  <a:close/>
                  <a:moveTo>
                    <a:pt x="25766" y="0"/>
                  </a:moveTo>
                  <a:lnTo>
                    <a:pt x="324891" y="0"/>
                  </a:lnTo>
                  <a:cubicBezTo>
                    <a:pt x="329884" y="0"/>
                    <a:pt x="334378" y="3497"/>
                    <a:pt x="334378" y="8992"/>
                  </a:cubicBezTo>
                  <a:cubicBezTo>
                    <a:pt x="334378" y="10991"/>
                    <a:pt x="333879" y="12489"/>
                    <a:pt x="332880" y="13988"/>
                  </a:cubicBezTo>
                  <a:cubicBezTo>
                    <a:pt x="330633" y="24479"/>
                    <a:pt x="330632" y="69816"/>
                    <a:pt x="339832" y="102156"/>
                  </a:cubicBezTo>
                  <a:lnTo>
                    <a:pt x="349762" y="122958"/>
                  </a:lnTo>
                  <a:lnTo>
                    <a:pt x="328947" y="122958"/>
                  </a:lnTo>
                  <a:lnTo>
                    <a:pt x="324079" y="114169"/>
                  </a:lnTo>
                  <a:cubicBezTo>
                    <a:pt x="312936" y="82555"/>
                    <a:pt x="311906" y="39841"/>
                    <a:pt x="313405" y="18484"/>
                  </a:cubicBezTo>
                  <a:lnTo>
                    <a:pt x="36254" y="18484"/>
                  </a:lnTo>
                  <a:cubicBezTo>
                    <a:pt x="38127" y="39841"/>
                    <a:pt x="36909" y="82555"/>
                    <a:pt x="25861" y="114169"/>
                  </a:cubicBezTo>
                  <a:lnTo>
                    <a:pt x="21065" y="122958"/>
                  </a:lnTo>
                  <a:lnTo>
                    <a:pt x="0" y="122958"/>
                  </a:lnTo>
                  <a:lnTo>
                    <a:pt x="10326" y="102156"/>
                  </a:lnTo>
                  <a:cubicBezTo>
                    <a:pt x="19806" y="69816"/>
                    <a:pt x="19526" y="24479"/>
                    <a:pt x="17278" y="13988"/>
                  </a:cubicBezTo>
                  <a:cubicBezTo>
                    <a:pt x="16779" y="12489"/>
                    <a:pt x="15780" y="10991"/>
                    <a:pt x="15780" y="8992"/>
                  </a:cubicBezTo>
                  <a:cubicBezTo>
                    <a:pt x="15780" y="3497"/>
                    <a:pt x="20275" y="0"/>
                    <a:pt x="257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7FF8B236-C53E-CE46-A7FA-3CB7D9CC3D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2718" y="6453161"/>
              <a:ext cx="458756" cy="404838"/>
            </a:xfrm>
            <a:custGeom>
              <a:avLst/>
              <a:gdLst>
                <a:gd name="connsiteX0" fmla="*/ 9262 w 458756"/>
                <a:gd name="connsiteY0" fmla="*/ 374375 h 404838"/>
                <a:gd name="connsiteX1" fmla="*/ 449549 w 458756"/>
                <a:gd name="connsiteY1" fmla="*/ 374375 h 404838"/>
                <a:gd name="connsiteX2" fmla="*/ 456538 w 458756"/>
                <a:gd name="connsiteY2" fmla="*/ 377367 h 404838"/>
                <a:gd name="connsiteX3" fmla="*/ 458036 w 458756"/>
                <a:gd name="connsiteY3" fmla="*/ 386345 h 404838"/>
                <a:gd name="connsiteX4" fmla="*/ 447771 w 458756"/>
                <a:gd name="connsiteY4" fmla="*/ 404838 h 404838"/>
                <a:gd name="connsiteX5" fmla="*/ 427918 w 458756"/>
                <a:gd name="connsiteY5" fmla="*/ 404838 h 404838"/>
                <a:gd name="connsiteX6" fmla="*/ 435572 w 458756"/>
                <a:gd name="connsiteY6" fmla="*/ 392829 h 404838"/>
                <a:gd name="connsiteX7" fmla="*/ 23240 w 458756"/>
                <a:gd name="connsiteY7" fmla="*/ 392829 h 404838"/>
                <a:gd name="connsiteX8" fmla="*/ 30862 w 458756"/>
                <a:gd name="connsiteY8" fmla="*/ 404838 h 404838"/>
                <a:gd name="connsiteX9" fmla="*/ 10646 w 458756"/>
                <a:gd name="connsiteY9" fmla="*/ 404838 h 404838"/>
                <a:gd name="connsiteX10" fmla="*/ 277 w 458756"/>
                <a:gd name="connsiteY10" fmla="*/ 386345 h 404838"/>
                <a:gd name="connsiteX11" fmla="*/ 1774 w 458756"/>
                <a:gd name="connsiteY11" fmla="*/ 377367 h 404838"/>
                <a:gd name="connsiteX12" fmla="*/ 9262 w 458756"/>
                <a:gd name="connsiteY12" fmla="*/ 374375 h 404838"/>
                <a:gd name="connsiteX13" fmla="*/ 399473 w 458756"/>
                <a:gd name="connsiteY13" fmla="*/ 70471 h 404838"/>
                <a:gd name="connsiteX14" fmla="*/ 408860 w 458756"/>
                <a:gd name="connsiteY14" fmla="*/ 79993 h 404838"/>
                <a:gd name="connsiteX15" fmla="*/ 408860 w 458756"/>
                <a:gd name="connsiteY15" fmla="*/ 300990 h 404838"/>
                <a:gd name="connsiteX16" fmla="*/ 399473 w 458756"/>
                <a:gd name="connsiteY16" fmla="*/ 310010 h 404838"/>
                <a:gd name="connsiteX17" fmla="*/ 389563 w 458756"/>
                <a:gd name="connsiteY17" fmla="*/ 300990 h 404838"/>
                <a:gd name="connsiteX18" fmla="*/ 389563 w 458756"/>
                <a:gd name="connsiteY18" fmla="*/ 79993 h 404838"/>
                <a:gd name="connsiteX19" fmla="*/ 399473 w 458756"/>
                <a:gd name="connsiteY19" fmla="*/ 70471 h 404838"/>
                <a:gd name="connsiteX20" fmla="*/ 60337 w 458756"/>
                <a:gd name="connsiteY20" fmla="*/ 70471 h 404838"/>
                <a:gd name="connsiteX21" fmla="*/ 69752 w 458756"/>
                <a:gd name="connsiteY21" fmla="*/ 79993 h 404838"/>
                <a:gd name="connsiteX22" fmla="*/ 69752 w 458756"/>
                <a:gd name="connsiteY22" fmla="*/ 300990 h 404838"/>
                <a:gd name="connsiteX23" fmla="*/ 60337 w 458756"/>
                <a:gd name="connsiteY23" fmla="*/ 310010 h 404838"/>
                <a:gd name="connsiteX24" fmla="*/ 50429 w 458756"/>
                <a:gd name="connsiteY24" fmla="*/ 300990 h 404838"/>
                <a:gd name="connsiteX25" fmla="*/ 50429 w 458756"/>
                <a:gd name="connsiteY25" fmla="*/ 79993 h 404838"/>
                <a:gd name="connsiteX26" fmla="*/ 60337 w 458756"/>
                <a:gd name="connsiteY26" fmla="*/ 70471 h 404838"/>
                <a:gd name="connsiteX27" fmla="*/ 229905 w 458756"/>
                <a:gd name="connsiteY27" fmla="*/ 0 h 404838"/>
                <a:gd name="connsiteX28" fmla="*/ 239294 w 458756"/>
                <a:gd name="connsiteY28" fmla="*/ 9494 h 404838"/>
                <a:gd name="connsiteX29" fmla="*/ 239294 w 458756"/>
                <a:gd name="connsiteY29" fmla="*/ 298815 h 404838"/>
                <a:gd name="connsiteX30" fmla="*/ 229905 w 458756"/>
                <a:gd name="connsiteY30" fmla="*/ 307810 h 404838"/>
                <a:gd name="connsiteX31" fmla="*/ 219995 w 458756"/>
                <a:gd name="connsiteY31" fmla="*/ 298815 h 404838"/>
                <a:gd name="connsiteX32" fmla="*/ 219995 w 458756"/>
                <a:gd name="connsiteY32" fmla="*/ 9494 h 404838"/>
                <a:gd name="connsiteX33" fmla="*/ 229905 w 458756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756" h="404838">
                  <a:moveTo>
                    <a:pt x="9262" y="374375"/>
                  </a:moveTo>
                  <a:lnTo>
                    <a:pt x="449549" y="374375"/>
                  </a:lnTo>
                  <a:cubicBezTo>
                    <a:pt x="452544" y="374375"/>
                    <a:pt x="455539" y="375373"/>
                    <a:pt x="456538" y="377367"/>
                  </a:cubicBezTo>
                  <a:cubicBezTo>
                    <a:pt x="458536" y="380859"/>
                    <a:pt x="459533" y="383851"/>
                    <a:pt x="458036" y="386345"/>
                  </a:cubicBezTo>
                  <a:lnTo>
                    <a:pt x="447771" y="404838"/>
                  </a:lnTo>
                  <a:lnTo>
                    <a:pt x="427918" y="404838"/>
                  </a:lnTo>
                  <a:lnTo>
                    <a:pt x="435572" y="392829"/>
                  </a:lnTo>
                  <a:lnTo>
                    <a:pt x="23240" y="392829"/>
                  </a:lnTo>
                  <a:lnTo>
                    <a:pt x="30862" y="404838"/>
                  </a:lnTo>
                  <a:lnTo>
                    <a:pt x="10646" y="404838"/>
                  </a:lnTo>
                  <a:lnTo>
                    <a:pt x="277" y="386345"/>
                  </a:lnTo>
                  <a:cubicBezTo>
                    <a:pt x="-222" y="383851"/>
                    <a:pt x="-222" y="380859"/>
                    <a:pt x="1774" y="377367"/>
                  </a:cubicBezTo>
                  <a:cubicBezTo>
                    <a:pt x="3772" y="375373"/>
                    <a:pt x="6267" y="374375"/>
                    <a:pt x="9262" y="374375"/>
                  </a:cubicBezTo>
                  <a:close/>
                  <a:moveTo>
                    <a:pt x="399473" y="70471"/>
                  </a:moveTo>
                  <a:cubicBezTo>
                    <a:pt x="404687" y="70471"/>
                    <a:pt x="408860" y="74981"/>
                    <a:pt x="408860" y="79993"/>
                  </a:cubicBezTo>
                  <a:lnTo>
                    <a:pt x="408860" y="300990"/>
                  </a:lnTo>
                  <a:cubicBezTo>
                    <a:pt x="408860" y="306001"/>
                    <a:pt x="404687" y="310010"/>
                    <a:pt x="399473" y="310010"/>
                  </a:cubicBezTo>
                  <a:cubicBezTo>
                    <a:pt x="393736" y="310010"/>
                    <a:pt x="389563" y="306001"/>
                    <a:pt x="389563" y="300990"/>
                  </a:cubicBezTo>
                  <a:lnTo>
                    <a:pt x="389563" y="79993"/>
                  </a:lnTo>
                  <a:cubicBezTo>
                    <a:pt x="389563" y="74981"/>
                    <a:pt x="393736" y="70471"/>
                    <a:pt x="399473" y="70471"/>
                  </a:cubicBezTo>
                  <a:close/>
                  <a:moveTo>
                    <a:pt x="60337" y="70471"/>
                  </a:moveTo>
                  <a:cubicBezTo>
                    <a:pt x="65292" y="70471"/>
                    <a:pt x="69752" y="74981"/>
                    <a:pt x="69752" y="79993"/>
                  </a:cubicBezTo>
                  <a:lnTo>
                    <a:pt x="69752" y="300990"/>
                  </a:lnTo>
                  <a:cubicBezTo>
                    <a:pt x="69752" y="306001"/>
                    <a:pt x="65292" y="310010"/>
                    <a:pt x="60337" y="310010"/>
                  </a:cubicBezTo>
                  <a:cubicBezTo>
                    <a:pt x="54889" y="310010"/>
                    <a:pt x="50429" y="306001"/>
                    <a:pt x="50429" y="300990"/>
                  </a:cubicBezTo>
                  <a:lnTo>
                    <a:pt x="50429" y="79993"/>
                  </a:lnTo>
                  <a:cubicBezTo>
                    <a:pt x="50429" y="74981"/>
                    <a:pt x="54889" y="70471"/>
                    <a:pt x="60337" y="70471"/>
                  </a:cubicBezTo>
                  <a:close/>
                  <a:moveTo>
                    <a:pt x="229905" y="0"/>
                  </a:moveTo>
                  <a:cubicBezTo>
                    <a:pt x="235643" y="0"/>
                    <a:pt x="239294" y="3497"/>
                    <a:pt x="239294" y="9494"/>
                  </a:cubicBezTo>
                  <a:lnTo>
                    <a:pt x="239294" y="298815"/>
                  </a:lnTo>
                  <a:cubicBezTo>
                    <a:pt x="239294" y="303812"/>
                    <a:pt x="235643" y="307810"/>
                    <a:pt x="229905" y="307810"/>
                  </a:cubicBezTo>
                  <a:cubicBezTo>
                    <a:pt x="224689" y="307810"/>
                    <a:pt x="219995" y="303812"/>
                    <a:pt x="219995" y="298815"/>
                  </a:cubicBezTo>
                  <a:lnTo>
                    <a:pt x="219995" y="9494"/>
                  </a:lnTo>
                  <a:cubicBezTo>
                    <a:pt x="219995" y="3497"/>
                    <a:pt x="224689" y="0"/>
                    <a:pt x="22990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F5E7E9-1E04-1E4C-A4AA-425A78C92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73573" y="6453161"/>
              <a:ext cx="458820" cy="404838"/>
            </a:xfrm>
            <a:custGeom>
              <a:avLst/>
              <a:gdLst>
                <a:gd name="connsiteX0" fmla="*/ 9039 w 458820"/>
                <a:gd name="connsiteY0" fmla="*/ 374375 h 404838"/>
                <a:gd name="connsiteX1" fmla="*/ 449805 w 458820"/>
                <a:gd name="connsiteY1" fmla="*/ 374375 h 404838"/>
                <a:gd name="connsiteX2" fmla="*/ 457301 w 458820"/>
                <a:gd name="connsiteY2" fmla="*/ 377367 h 404838"/>
                <a:gd name="connsiteX3" fmla="*/ 458300 w 458820"/>
                <a:gd name="connsiteY3" fmla="*/ 386345 h 404838"/>
                <a:gd name="connsiteX4" fmla="*/ 448023 w 458820"/>
                <a:gd name="connsiteY4" fmla="*/ 404838 h 404838"/>
                <a:gd name="connsiteX5" fmla="*/ 428087 w 458820"/>
                <a:gd name="connsiteY5" fmla="*/ 404838 h 404838"/>
                <a:gd name="connsiteX6" fmla="*/ 435812 w 458820"/>
                <a:gd name="connsiteY6" fmla="*/ 392829 h 404838"/>
                <a:gd name="connsiteX7" fmla="*/ 23032 w 458820"/>
                <a:gd name="connsiteY7" fmla="*/ 392829 h 404838"/>
                <a:gd name="connsiteX8" fmla="*/ 30710 w 458820"/>
                <a:gd name="connsiteY8" fmla="*/ 404838 h 404838"/>
                <a:gd name="connsiteX9" fmla="*/ 10820 w 458820"/>
                <a:gd name="connsiteY9" fmla="*/ 404838 h 404838"/>
                <a:gd name="connsiteX10" fmla="*/ 544 w 458820"/>
                <a:gd name="connsiteY10" fmla="*/ 386345 h 404838"/>
                <a:gd name="connsiteX11" fmla="*/ 1043 w 458820"/>
                <a:gd name="connsiteY11" fmla="*/ 377367 h 404838"/>
                <a:gd name="connsiteX12" fmla="*/ 9039 w 458820"/>
                <a:gd name="connsiteY12" fmla="*/ 374375 h 404838"/>
                <a:gd name="connsiteX13" fmla="*/ 399239 w 458820"/>
                <a:gd name="connsiteY13" fmla="*/ 70471 h 404838"/>
                <a:gd name="connsiteX14" fmla="*/ 408653 w 458820"/>
                <a:gd name="connsiteY14" fmla="*/ 79993 h 404838"/>
                <a:gd name="connsiteX15" fmla="*/ 408653 w 458820"/>
                <a:gd name="connsiteY15" fmla="*/ 300990 h 404838"/>
                <a:gd name="connsiteX16" fmla="*/ 399239 w 458820"/>
                <a:gd name="connsiteY16" fmla="*/ 310010 h 404838"/>
                <a:gd name="connsiteX17" fmla="*/ 389329 w 458820"/>
                <a:gd name="connsiteY17" fmla="*/ 300990 h 404838"/>
                <a:gd name="connsiteX18" fmla="*/ 389329 w 458820"/>
                <a:gd name="connsiteY18" fmla="*/ 79993 h 404838"/>
                <a:gd name="connsiteX19" fmla="*/ 399239 w 458820"/>
                <a:gd name="connsiteY19" fmla="*/ 70471 h 404838"/>
                <a:gd name="connsiteX20" fmla="*/ 59583 w 458820"/>
                <a:gd name="connsiteY20" fmla="*/ 70471 h 404838"/>
                <a:gd name="connsiteX21" fmla="*/ 69493 w 458820"/>
                <a:gd name="connsiteY21" fmla="*/ 79993 h 404838"/>
                <a:gd name="connsiteX22" fmla="*/ 69493 w 458820"/>
                <a:gd name="connsiteY22" fmla="*/ 300990 h 404838"/>
                <a:gd name="connsiteX23" fmla="*/ 59583 w 458820"/>
                <a:gd name="connsiteY23" fmla="*/ 310010 h 404838"/>
                <a:gd name="connsiteX24" fmla="*/ 50196 w 458820"/>
                <a:gd name="connsiteY24" fmla="*/ 300990 h 404838"/>
                <a:gd name="connsiteX25" fmla="*/ 50196 w 458820"/>
                <a:gd name="connsiteY25" fmla="*/ 79993 h 404838"/>
                <a:gd name="connsiteX26" fmla="*/ 59583 w 458820"/>
                <a:gd name="connsiteY26" fmla="*/ 70471 h 404838"/>
                <a:gd name="connsiteX27" fmla="*/ 229419 w 458820"/>
                <a:gd name="connsiteY27" fmla="*/ 0 h 404838"/>
                <a:gd name="connsiteX28" fmla="*/ 239073 w 458820"/>
                <a:gd name="connsiteY28" fmla="*/ 9494 h 404838"/>
                <a:gd name="connsiteX29" fmla="*/ 239073 w 458820"/>
                <a:gd name="connsiteY29" fmla="*/ 298815 h 404838"/>
                <a:gd name="connsiteX30" fmla="*/ 229419 w 458820"/>
                <a:gd name="connsiteY30" fmla="*/ 307810 h 404838"/>
                <a:gd name="connsiteX31" fmla="*/ 219762 w 458820"/>
                <a:gd name="connsiteY31" fmla="*/ 298815 h 404838"/>
                <a:gd name="connsiteX32" fmla="*/ 219762 w 458820"/>
                <a:gd name="connsiteY32" fmla="*/ 9494 h 404838"/>
                <a:gd name="connsiteX33" fmla="*/ 229419 w 45882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20" h="404838">
                  <a:moveTo>
                    <a:pt x="9039" y="374375"/>
                  </a:moveTo>
                  <a:lnTo>
                    <a:pt x="449805" y="374375"/>
                  </a:lnTo>
                  <a:cubicBezTo>
                    <a:pt x="452305" y="374375"/>
                    <a:pt x="455302" y="375373"/>
                    <a:pt x="457301" y="377367"/>
                  </a:cubicBezTo>
                  <a:cubicBezTo>
                    <a:pt x="458801" y="380859"/>
                    <a:pt x="459300" y="383851"/>
                    <a:pt x="458300" y="386345"/>
                  </a:cubicBezTo>
                  <a:lnTo>
                    <a:pt x="448023" y="404838"/>
                  </a:lnTo>
                  <a:lnTo>
                    <a:pt x="428087" y="404838"/>
                  </a:lnTo>
                  <a:lnTo>
                    <a:pt x="435812" y="392829"/>
                  </a:lnTo>
                  <a:lnTo>
                    <a:pt x="23032" y="392829"/>
                  </a:lnTo>
                  <a:lnTo>
                    <a:pt x="30710" y="404838"/>
                  </a:lnTo>
                  <a:lnTo>
                    <a:pt x="10820" y="404838"/>
                  </a:lnTo>
                  <a:lnTo>
                    <a:pt x="544" y="386345"/>
                  </a:lnTo>
                  <a:cubicBezTo>
                    <a:pt x="-455" y="383851"/>
                    <a:pt x="45" y="380859"/>
                    <a:pt x="1043" y="377367"/>
                  </a:cubicBezTo>
                  <a:cubicBezTo>
                    <a:pt x="3042" y="375373"/>
                    <a:pt x="6541" y="374375"/>
                    <a:pt x="9039" y="374375"/>
                  </a:cubicBezTo>
                  <a:close/>
                  <a:moveTo>
                    <a:pt x="399239" y="70471"/>
                  </a:moveTo>
                  <a:cubicBezTo>
                    <a:pt x="404193" y="70471"/>
                    <a:pt x="408653" y="74981"/>
                    <a:pt x="408653" y="79993"/>
                  </a:cubicBezTo>
                  <a:lnTo>
                    <a:pt x="408653" y="300990"/>
                  </a:lnTo>
                  <a:cubicBezTo>
                    <a:pt x="408653" y="306001"/>
                    <a:pt x="404193" y="310010"/>
                    <a:pt x="399239" y="310010"/>
                  </a:cubicBezTo>
                  <a:cubicBezTo>
                    <a:pt x="393789" y="310010"/>
                    <a:pt x="389329" y="306001"/>
                    <a:pt x="389329" y="300990"/>
                  </a:cubicBezTo>
                  <a:lnTo>
                    <a:pt x="389329" y="79993"/>
                  </a:lnTo>
                  <a:cubicBezTo>
                    <a:pt x="389329" y="74981"/>
                    <a:pt x="393789" y="70471"/>
                    <a:pt x="399239" y="70471"/>
                  </a:cubicBezTo>
                  <a:close/>
                  <a:moveTo>
                    <a:pt x="59583" y="70471"/>
                  </a:moveTo>
                  <a:cubicBezTo>
                    <a:pt x="64799" y="70471"/>
                    <a:pt x="69493" y="74981"/>
                    <a:pt x="69493" y="79993"/>
                  </a:cubicBezTo>
                  <a:lnTo>
                    <a:pt x="69493" y="300990"/>
                  </a:lnTo>
                  <a:cubicBezTo>
                    <a:pt x="69493" y="306001"/>
                    <a:pt x="64799" y="310010"/>
                    <a:pt x="59583" y="310010"/>
                  </a:cubicBezTo>
                  <a:cubicBezTo>
                    <a:pt x="54369" y="310010"/>
                    <a:pt x="50196" y="306001"/>
                    <a:pt x="50196" y="300990"/>
                  </a:cubicBezTo>
                  <a:lnTo>
                    <a:pt x="50196" y="79993"/>
                  </a:lnTo>
                  <a:cubicBezTo>
                    <a:pt x="50196" y="74981"/>
                    <a:pt x="54369" y="70471"/>
                    <a:pt x="59583" y="70471"/>
                  </a:cubicBezTo>
                  <a:close/>
                  <a:moveTo>
                    <a:pt x="229419" y="0"/>
                  </a:moveTo>
                  <a:cubicBezTo>
                    <a:pt x="234500" y="0"/>
                    <a:pt x="239073" y="3497"/>
                    <a:pt x="239073" y="9494"/>
                  </a:cubicBezTo>
                  <a:lnTo>
                    <a:pt x="239073" y="298815"/>
                  </a:lnTo>
                  <a:cubicBezTo>
                    <a:pt x="239073" y="303812"/>
                    <a:pt x="234500" y="307810"/>
                    <a:pt x="229419" y="307810"/>
                  </a:cubicBezTo>
                  <a:cubicBezTo>
                    <a:pt x="224336" y="307810"/>
                    <a:pt x="219762" y="303812"/>
                    <a:pt x="219762" y="298815"/>
                  </a:cubicBezTo>
                  <a:lnTo>
                    <a:pt x="219762" y="9494"/>
                  </a:lnTo>
                  <a:cubicBezTo>
                    <a:pt x="219762" y="3497"/>
                    <a:pt x="224336" y="0"/>
                    <a:pt x="229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6DB49332-2A68-9746-885A-F21A98DD02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9212" y="0"/>
              <a:ext cx="334183" cy="68470"/>
            </a:xfrm>
            <a:custGeom>
              <a:avLst/>
              <a:gdLst>
                <a:gd name="connsiteX0" fmla="*/ 0 w 334183"/>
                <a:gd name="connsiteY0" fmla="*/ 0 h 68470"/>
                <a:gd name="connsiteX1" fmla="*/ 28044 w 334183"/>
                <a:gd name="connsiteY1" fmla="*/ 0 h 68470"/>
                <a:gd name="connsiteX2" fmla="*/ 43361 w 334183"/>
                <a:gd name="connsiteY2" fmla="*/ 13235 h 68470"/>
                <a:gd name="connsiteX3" fmla="*/ 167357 w 334183"/>
                <a:gd name="connsiteY3" fmla="*/ 49518 h 68470"/>
                <a:gd name="connsiteX4" fmla="*/ 290853 w 334183"/>
                <a:gd name="connsiteY4" fmla="*/ 13235 h 68470"/>
                <a:gd name="connsiteX5" fmla="*/ 306106 w 334183"/>
                <a:gd name="connsiteY5" fmla="*/ 0 h 68470"/>
                <a:gd name="connsiteX6" fmla="*/ 334183 w 334183"/>
                <a:gd name="connsiteY6" fmla="*/ 0 h 68470"/>
                <a:gd name="connsiteX7" fmla="*/ 307220 w 334183"/>
                <a:gd name="connsiteY7" fmla="*/ 25142 h 68470"/>
                <a:gd name="connsiteX8" fmla="*/ 167357 w 334183"/>
                <a:gd name="connsiteY8" fmla="*/ 68470 h 68470"/>
                <a:gd name="connsiteX9" fmla="*/ 26995 w 334183"/>
                <a:gd name="connsiteY9" fmla="*/ 25142 h 68470"/>
                <a:gd name="connsiteX10" fmla="*/ 0 w 334183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183" h="68470">
                  <a:moveTo>
                    <a:pt x="0" y="0"/>
                  </a:moveTo>
                  <a:lnTo>
                    <a:pt x="28044" y="0"/>
                  </a:lnTo>
                  <a:lnTo>
                    <a:pt x="43361" y="13235"/>
                  </a:lnTo>
                  <a:cubicBezTo>
                    <a:pt x="79280" y="36302"/>
                    <a:pt x="122132" y="49518"/>
                    <a:pt x="167357" y="49518"/>
                  </a:cubicBezTo>
                  <a:cubicBezTo>
                    <a:pt x="212333" y="49518"/>
                    <a:pt x="255060" y="36302"/>
                    <a:pt x="290853" y="13235"/>
                  </a:cubicBezTo>
                  <a:lnTo>
                    <a:pt x="306106" y="0"/>
                  </a:lnTo>
                  <a:lnTo>
                    <a:pt x="334183" y="0"/>
                  </a:lnTo>
                  <a:lnTo>
                    <a:pt x="307220" y="25142"/>
                  </a:lnTo>
                  <a:cubicBezTo>
                    <a:pt x="267054" y="52635"/>
                    <a:pt x="218330" y="68470"/>
                    <a:pt x="167357" y="68470"/>
                  </a:cubicBezTo>
                  <a:cubicBezTo>
                    <a:pt x="115885" y="68470"/>
                    <a:pt x="67161" y="52635"/>
                    <a:pt x="26995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722ED86-2567-6247-A8F1-79E3C399DE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4747" y="0"/>
              <a:ext cx="18555" cy="257859"/>
            </a:xfrm>
            <a:custGeom>
              <a:avLst/>
              <a:gdLst>
                <a:gd name="connsiteX0" fmla="*/ 0 w 18555"/>
                <a:gd name="connsiteY0" fmla="*/ 0 h 257859"/>
                <a:gd name="connsiteX1" fmla="*/ 18555 w 18555"/>
                <a:gd name="connsiteY1" fmla="*/ 0 h 257859"/>
                <a:gd name="connsiteX2" fmla="*/ 18555 w 18555"/>
                <a:gd name="connsiteY2" fmla="*/ 248352 h 257859"/>
                <a:gd name="connsiteX3" fmla="*/ 9027 w 18555"/>
                <a:gd name="connsiteY3" fmla="*/ 257859 h 257859"/>
                <a:gd name="connsiteX4" fmla="*/ 0 w 18555"/>
                <a:gd name="connsiteY4" fmla="*/ 248352 h 257859"/>
                <a:gd name="connsiteX5" fmla="*/ 0 w 18555"/>
                <a:gd name="connsiteY5" fmla="*/ 0 h 25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5" h="257859">
                  <a:moveTo>
                    <a:pt x="0" y="0"/>
                  </a:moveTo>
                  <a:lnTo>
                    <a:pt x="18555" y="0"/>
                  </a:lnTo>
                  <a:lnTo>
                    <a:pt x="18555" y="248352"/>
                  </a:lnTo>
                  <a:cubicBezTo>
                    <a:pt x="18555" y="253856"/>
                    <a:pt x="14543" y="257859"/>
                    <a:pt x="9027" y="257859"/>
                  </a:cubicBezTo>
                  <a:cubicBezTo>
                    <a:pt x="4012" y="257859"/>
                    <a:pt x="0" y="253856"/>
                    <a:pt x="0" y="248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AED8B472-96CD-1344-B770-1A26BEA13C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3550" y="0"/>
              <a:ext cx="404205" cy="131271"/>
            </a:xfrm>
            <a:custGeom>
              <a:avLst/>
              <a:gdLst>
                <a:gd name="connsiteX0" fmla="*/ 13419 w 404205"/>
                <a:gd name="connsiteY0" fmla="*/ 0 h 131271"/>
                <a:gd name="connsiteX1" fmla="*/ 37521 w 404205"/>
                <a:gd name="connsiteY1" fmla="*/ 0 h 131271"/>
                <a:gd name="connsiteX2" fmla="*/ 27251 w 404205"/>
                <a:gd name="connsiteY2" fmla="*/ 10038 h 131271"/>
                <a:gd name="connsiteX3" fmla="*/ 19036 w 404205"/>
                <a:gd name="connsiteY3" fmla="*/ 33308 h 131271"/>
                <a:gd name="connsiteX4" fmla="*/ 55421 w 404205"/>
                <a:gd name="connsiteY4" fmla="*/ 90495 h 131271"/>
                <a:gd name="connsiteX5" fmla="*/ 389361 w 404205"/>
                <a:gd name="connsiteY5" fmla="*/ 69609 h 131271"/>
                <a:gd name="connsiteX6" fmla="*/ 402320 w 404205"/>
                <a:gd name="connsiteY6" fmla="*/ 71598 h 131271"/>
                <a:gd name="connsiteX7" fmla="*/ 400327 w 404205"/>
                <a:gd name="connsiteY7" fmla="*/ 85025 h 131271"/>
                <a:gd name="connsiteX8" fmla="*/ 178032 w 404205"/>
                <a:gd name="connsiteY8" fmla="*/ 131271 h 131271"/>
                <a:gd name="connsiteX9" fmla="*/ 46448 w 404205"/>
                <a:gd name="connsiteY9" fmla="*/ 106905 h 131271"/>
                <a:gd name="connsiteX10" fmla="*/ 97 w 404205"/>
                <a:gd name="connsiteY10" fmla="*/ 32812 h 131271"/>
                <a:gd name="connsiteX11" fmla="*/ 13419 w 404205"/>
                <a:gd name="connsiteY11" fmla="*/ 0 h 1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205" h="131271">
                  <a:moveTo>
                    <a:pt x="13419" y="0"/>
                  </a:moveTo>
                  <a:lnTo>
                    <a:pt x="37521" y="0"/>
                  </a:lnTo>
                  <a:lnTo>
                    <a:pt x="27251" y="10038"/>
                  </a:lnTo>
                  <a:cubicBezTo>
                    <a:pt x="22272" y="17382"/>
                    <a:pt x="19410" y="25196"/>
                    <a:pt x="19036" y="33308"/>
                  </a:cubicBezTo>
                  <a:cubicBezTo>
                    <a:pt x="18039" y="58670"/>
                    <a:pt x="30002" y="77068"/>
                    <a:pt x="55421" y="90495"/>
                  </a:cubicBezTo>
                  <a:cubicBezTo>
                    <a:pt x="143641" y="136742"/>
                    <a:pt x="349488" y="99445"/>
                    <a:pt x="389361" y="69609"/>
                  </a:cubicBezTo>
                  <a:cubicBezTo>
                    <a:pt x="393348" y="67123"/>
                    <a:pt x="399828" y="67620"/>
                    <a:pt x="402320" y="71598"/>
                  </a:cubicBezTo>
                  <a:cubicBezTo>
                    <a:pt x="405311" y="76074"/>
                    <a:pt x="404812" y="81545"/>
                    <a:pt x="400327" y="85025"/>
                  </a:cubicBezTo>
                  <a:cubicBezTo>
                    <a:pt x="367929" y="108894"/>
                    <a:pt x="268245" y="131271"/>
                    <a:pt x="178032" y="131271"/>
                  </a:cubicBezTo>
                  <a:cubicBezTo>
                    <a:pt x="127692" y="131271"/>
                    <a:pt x="79844" y="124807"/>
                    <a:pt x="46448" y="106905"/>
                  </a:cubicBezTo>
                  <a:cubicBezTo>
                    <a:pt x="14550" y="90495"/>
                    <a:pt x="-1399" y="64637"/>
                    <a:pt x="97" y="32812"/>
                  </a:cubicBezTo>
                  <a:lnTo>
                    <a:pt x="1341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3BB66C6-B1F4-1348-B450-4939107128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4642" y="0"/>
              <a:ext cx="164663" cy="97100"/>
            </a:xfrm>
            <a:custGeom>
              <a:avLst/>
              <a:gdLst>
                <a:gd name="connsiteX0" fmla="*/ 4744 w 164663"/>
                <a:gd name="connsiteY0" fmla="*/ 0 h 97100"/>
                <a:gd name="connsiteX1" fmla="*/ 23397 w 164663"/>
                <a:gd name="connsiteY1" fmla="*/ 0 h 97100"/>
                <a:gd name="connsiteX2" fmla="*/ 18520 w 164663"/>
                <a:gd name="connsiteY2" fmla="*/ 21622 h 97100"/>
                <a:gd name="connsiteX3" fmla="*/ 82082 w 164663"/>
                <a:gd name="connsiteY3" fmla="*/ 78605 h 97100"/>
                <a:gd name="connsiteX4" fmla="*/ 145645 w 164663"/>
                <a:gd name="connsiteY4" fmla="*/ 21622 h 97100"/>
                <a:gd name="connsiteX5" fmla="*/ 140837 w 164663"/>
                <a:gd name="connsiteY5" fmla="*/ 0 h 97100"/>
                <a:gd name="connsiteX6" fmla="*/ 159914 w 164663"/>
                <a:gd name="connsiteY6" fmla="*/ 0 h 97100"/>
                <a:gd name="connsiteX7" fmla="*/ 164663 w 164663"/>
                <a:gd name="connsiteY7" fmla="*/ 21622 h 97100"/>
                <a:gd name="connsiteX8" fmla="*/ 82082 w 164663"/>
                <a:gd name="connsiteY8" fmla="*/ 97100 h 97100"/>
                <a:gd name="connsiteX9" fmla="*/ 0 w 164663"/>
                <a:gd name="connsiteY9" fmla="*/ 21622 h 97100"/>
                <a:gd name="connsiteX10" fmla="*/ 4744 w 164663"/>
                <a:gd name="connsiteY10" fmla="*/ 0 h 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63" h="97100">
                  <a:moveTo>
                    <a:pt x="4744" y="0"/>
                  </a:moveTo>
                  <a:lnTo>
                    <a:pt x="23397" y="0"/>
                  </a:lnTo>
                  <a:lnTo>
                    <a:pt x="18520" y="21622"/>
                  </a:lnTo>
                  <a:cubicBezTo>
                    <a:pt x="18520" y="53112"/>
                    <a:pt x="47047" y="78605"/>
                    <a:pt x="82082" y="78605"/>
                  </a:cubicBezTo>
                  <a:cubicBezTo>
                    <a:pt x="117618" y="78605"/>
                    <a:pt x="145645" y="53112"/>
                    <a:pt x="145645" y="21622"/>
                  </a:cubicBezTo>
                  <a:lnTo>
                    <a:pt x="140837" y="0"/>
                  </a:lnTo>
                  <a:lnTo>
                    <a:pt x="159914" y="0"/>
                  </a:lnTo>
                  <a:lnTo>
                    <a:pt x="164663" y="21622"/>
                  </a:lnTo>
                  <a:cubicBezTo>
                    <a:pt x="164663" y="63110"/>
                    <a:pt x="127626" y="97100"/>
                    <a:pt x="82082" y="97100"/>
                  </a:cubicBezTo>
                  <a:cubicBezTo>
                    <a:pt x="37037" y="97100"/>
                    <a:pt x="0" y="63110"/>
                    <a:pt x="0" y="21622"/>
                  </a:cubicBezTo>
                  <a:lnTo>
                    <a:pt x="474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D4A31BB-CE0E-DF4A-A522-1E498382E4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19" y="0"/>
              <a:ext cx="213244" cy="126097"/>
            </a:xfrm>
            <a:custGeom>
              <a:avLst/>
              <a:gdLst>
                <a:gd name="connsiteX0" fmla="*/ 0 w 213244"/>
                <a:gd name="connsiteY0" fmla="*/ 0 h 126097"/>
                <a:gd name="connsiteX1" fmla="*/ 38251 w 213244"/>
                <a:gd name="connsiteY1" fmla="*/ 0 h 126097"/>
                <a:gd name="connsiteX2" fmla="*/ 78674 w 213244"/>
                <a:gd name="connsiteY2" fmla="*/ 23060 h 126097"/>
                <a:gd name="connsiteX3" fmla="*/ 143904 w 213244"/>
                <a:gd name="connsiteY3" fmla="*/ 66129 h 126097"/>
                <a:gd name="connsiteX4" fmla="*/ 208698 w 213244"/>
                <a:gd name="connsiteY4" fmla="*/ 108397 h 126097"/>
                <a:gd name="connsiteX5" fmla="*/ 211689 w 213244"/>
                <a:gd name="connsiteY5" fmla="*/ 120829 h 126097"/>
                <a:gd name="connsiteX6" fmla="*/ 199229 w 213244"/>
                <a:gd name="connsiteY6" fmla="*/ 124807 h 126097"/>
                <a:gd name="connsiteX7" fmla="*/ 132939 w 213244"/>
                <a:gd name="connsiteY7" fmla="*/ 81545 h 126097"/>
                <a:gd name="connsiteX8" fmla="*/ 34823 w 213244"/>
                <a:gd name="connsiteY8" fmla="*/ 18197 h 126097"/>
                <a:gd name="connsiteX9" fmla="*/ 0 w 213244"/>
                <a:gd name="connsiteY9" fmla="*/ 0 h 12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244" h="126097">
                  <a:moveTo>
                    <a:pt x="0" y="0"/>
                  </a:moveTo>
                  <a:lnTo>
                    <a:pt x="38251" y="0"/>
                  </a:lnTo>
                  <a:lnTo>
                    <a:pt x="78674" y="23060"/>
                  </a:lnTo>
                  <a:cubicBezTo>
                    <a:pt x="101944" y="37722"/>
                    <a:pt x="123843" y="52578"/>
                    <a:pt x="143904" y="66129"/>
                  </a:cubicBezTo>
                  <a:cubicBezTo>
                    <a:pt x="168825" y="83533"/>
                    <a:pt x="190257" y="97954"/>
                    <a:pt x="208698" y="108397"/>
                  </a:cubicBezTo>
                  <a:cubicBezTo>
                    <a:pt x="213184" y="110883"/>
                    <a:pt x="214680" y="116353"/>
                    <a:pt x="211689" y="120829"/>
                  </a:cubicBezTo>
                  <a:cubicBezTo>
                    <a:pt x="209198" y="126299"/>
                    <a:pt x="203714" y="127294"/>
                    <a:pt x="199229" y="124807"/>
                  </a:cubicBezTo>
                  <a:cubicBezTo>
                    <a:pt x="180788" y="114862"/>
                    <a:pt x="158358" y="99445"/>
                    <a:pt x="132939" y="81545"/>
                  </a:cubicBezTo>
                  <a:cubicBezTo>
                    <a:pt x="103782" y="61591"/>
                    <a:pt x="70489" y="38841"/>
                    <a:pt x="34823" y="181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76C0C55D-77E7-6B4C-8A62-7C230F87C0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83335" y="0"/>
              <a:ext cx="334237" cy="68470"/>
            </a:xfrm>
            <a:custGeom>
              <a:avLst/>
              <a:gdLst>
                <a:gd name="connsiteX0" fmla="*/ 0 w 334237"/>
                <a:gd name="connsiteY0" fmla="*/ 0 h 68470"/>
                <a:gd name="connsiteX1" fmla="*/ 28250 w 334237"/>
                <a:gd name="connsiteY1" fmla="*/ 0 h 68470"/>
                <a:gd name="connsiteX2" fmla="*/ 43597 w 334237"/>
                <a:gd name="connsiteY2" fmla="*/ 13235 h 68470"/>
                <a:gd name="connsiteX3" fmla="*/ 167218 w 334237"/>
                <a:gd name="connsiteY3" fmla="*/ 49518 h 68470"/>
                <a:gd name="connsiteX4" fmla="*/ 291027 w 334237"/>
                <a:gd name="connsiteY4" fmla="*/ 13235 h 68470"/>
                <a:gd name="connsiteX5" fmla="*/ 306382 w 334237"/>
                <a:gd name="connsiteY5" fmla="*/ 0 h 68470"/>
                <a:gd name="connsiteX6" fmla="*/ 334237 w 334237"/>
                <a:gd name="connsiteY6" fmla="*/ 0 h 68470"/>
                <a:gd name="connsiteX7" fmla="*/ 307330 w 334237"/>
                <a:gd name="connsiteY7" fmla="*/ 25142 h 68470"/>
                <a:gd name="connsiteX8" fmla="*/ 167218 w 334237"/>
                <a:gd name="connsiteY8" fmla="*/ 68470 h 68470"/>
                <a:gd name="connsiteX9" fmla="*/ 26919 w 334237"/>
                <a:gd name="connsiteY9" fmla="*/ 25142 h 68470"/>
                <a:gd name="connsiteX10" fmla="*/ 0 w 334237"/>
                <a:gd name="connsiteY10" fmla="*/ 0 h 6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237" h="68470">
                  <a:moveTo>
                    <a:pt x="0" y="0"/>
                  </a:moveTo>
                  <a:lnTo>
                    <a:pt x="28250" y="0"/>
                  </a:lnTo>
                  <a:lnTo>
                    <a:pt x="43597" y="13235"/>
                  </a:lnTo>
                  <a:cubicBezTo>
                    <a:pt x="79515" y="36302"/>
                    <a:pt x="122243" y="49518"/>
                    <a:pt x="167218" y="49518"/>
                  </a:cubicBezTo>
                  <a:cubicBezTo>
                    <a:pt x="212194" y="49518"/>
                    <a:pt x="255046" y="36302"/>
                    <a:pt x="291027" y="13235"/>
                  </a:cubicBezTo>
                  <a:lnTo>
                    <a:pt x="306382" y="0"/>
                  </a:lnTo>
                  <a:lnTo>
                    <a:pt x="334237" y="0"/>
                  </a:lnTo>
                  <a:lnTo>
                    <a:pt x="307330" y="25142"/>
                  </a:lnTo>
                  <a:cubicBezTo>
                    <a:pt x="267289" y="52635"/>
                    <a:pt x="218691" y="68470"/>
                    <a:pt x="167218" y="68470"/>
                  </a:cubicBezTo>
                  <a:cubicBezTo>
                    <a:pt x="115746" y="68470"/>
                    <a:pt x="67022" y="52635"/>
                    <a:pt x="26919" y="251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45A7D1EA-E0E7-FB43-80DB-3DC74943F2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2903"/>
              <a:ext cx="479574" cy="19313"/>
            </a:xfrm>
            <a:custGeom>
              <a:avLst/>
              <a:gdLst>
                <a:gd name="connsiteX0" fmla="*/ 10002 w 479574"/>
                <a:gd name="connsiteY0" fmla="*/ 0 h 19313"/>
                <a:gd name="connsiteX1" fmla="*/ 470572 w 479574"/>
                <a:gd name="connsiteY1" fmla="*/ 0 h 19313"/>
                <a:gd name="connsiteX2" fmla="*/ 479574 w 479574"/>
                <a:gd name="connsiteY2" fmla="*/ 9657 h 19313"/>
                <a:gd name="connsiteX3" fmla="*/ 470572 w 479574"/>
                <a:gd name="connsiteY3" fmla="*/ 19313 h 19313"/>
                <a:gd name="connsiteX4" fmla="*/ 10002 w 479574"/>
                <a:gd name="connsiteY4" fmla="*/ 19313 h 19313"/>
                <a:gd name="connsiteX5" fmla="*/ 0 w 479574"/>
                <a:gd name="connsiteY5" fmla="*/ 9657 h 19313"/>
                <a:gd name="connsiteX6" fmla="*/ 10002 w 479574"/>
                <a:gd name="connsiteY6" fmla="*/ 0 h 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313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574"/>
                    <a:pt x="479574" y="9657"/>
                  </a:cubicBezTo>
                  <a:cubicBezTo>
                    <a:pt x="479574" y="14738"/>
                    <a:pt x="476073" y="19313"/>
                    <a:pt x="470572" y="19313"/>
                  </a:cubicBezTo>
                  <a:lnTo>
                    <a:pt x="10002" y="19313"/>
                  </a:lnTo>
                  <a:cubicBezTo>
                    <a:pt x="4502" y="19313"/>
                    <a:pt x="0" y="14738"/>
                    <a:pt x="0" y="9657"/>
                  </a:cubicBezTo>
                  <a:cubicBezTo>
                    <a:pt x="0" y="4574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68ABFD3-EE5E-9640-B0F5-3F4DD74D7F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5315" y="64565"/>
              <a:ext cx="479574" cy="19299"/>
            </a:xfrm>
            <a:custGeom>
              <a:avLst/>
              <a:gdLst>
                <a:gd name="connsiteX0" fmla="*/ 10002 w 479574"/>
                <a:gd name="connsiteY0" fmla="*/ 0 h 19299"/>
                <a:gd name="connsiteX1" fmla="*/ 470572 w 479574"/>
                <a:gd name="connsiteY1" fmla="*/ 0 h 19299"/>
                <a:gd name="connsiteX2" fmla="*/ 479574 w 479574"/>
                <a:gd name="connsiteY2" fmla="*/ 9389 h 19299"/>
                <a:gd name="connsiteX3" fmla="*/ 470572 w 479574"/>
                <a:gd name="connsiteY3" fmla="*/ 19299 h 19299"/>
                <a:gd name="connsiteX4" fmla="*/ 10002 w 479574"/>
                <a:gd name="connsiteY4" fmla="*/ 19299 h 19299"/>
                <a:gd name="connsiteX5" fmla="*/ 0 w 479574"/>
                <a:gd name="connsiteY5" fmla="*/ 9389 h 19299"/>
                <a:gd name="connsiteX6" fmla="*/ 10002 w 479574"/>
                <a:gd name="connsiteY6" fmla="*/ 0 h 1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574" h="19299">
                  <a:moveTo>
                    <a:pt x="10002" y="0"/>
                  </a:moveTo>
                  <a:lnTo>
                    <a:pt x="470572" y="0"/>
                  </a:lnTo>
                  <a:cubicBezTo>
                    <a:pt x="476073" y="0"/>
                    <a:pt x="479574" y="4173"/>
                    <a:pt x="479574" y="9389"/>
                  </a:cubicBezTo>
                  <a:cubicBezTo>
                    <a:pt x="479574" y="15126"/>
                    <a:pt x="476073" y="19299"/>
                    <a:pt x="470572" y="19299"/>
                  </a:cubicBezTo>
                  <a:lnTo>
                    <a:pt x="10002" y="19299"/>
                  </a:lnTo>
                  <a:cubicBezTo>
                    <a:pt x="4502" y="19299"/>
                    <a:pt x="0" y="15126"/>
                    <a:pt x="0" y="9389"/>
                  </a:cubicBezTo>
                  <a:cubicBezTo>
                    <a:pt x="0" y="4173"/>
                    <a:pt x="4502" y="0"/>
                    <a:pt x="100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8" name="Freeform 367">
              <a:extLst>
                <a:ext uri="{FF2B5EF4-FFF2-40B4-BE49-F238E27FC236}">
                  <a16:creationId xmlns:a16="http://schemas.microsoft.com/office/drawing/2014/main" id="{9906212E-65BF-DB47-B952-A8C3117F9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944" y="372874"/>
              <a:ext cx="308304" cy="488889"/>
            </a:xfrm>
            <a:custGeom>
              <a:avLst/>
              <a:gdLst>
                <a:gd name="T0" fmla="*/ 8685 w 619"/>
                <a:gd name="T1" fmla="*/ 425804 h 977"/>
                <a:gd name="T2" fmla="*/ 8685 w 619"/>
                <a:gd name="T3" fmla="*/ 425804 h 977"/>
                <a:gd name="T4" fmla="*/ 1303 w 619"/>
                <a:gd name="T5" fmla="*/ 420132 h 977"/>
                <a:gd name="T6" fmla="*/ 1303 w 619"/>
                <a:gd name="T7" fmla="*/ 420132 h 977"/>
                <a:gd name="T8" fmla="*/ 4342 w 619"/>
                <a:gd name="T9" fmla="*/ 410534 h 977"/>
                <a:gd name="T10" fmla="*/ 174568 w 619"/>
                <a:gd name="T11" fmla="*/ 295794 h 977"/>
                <a:gd name="T12" fmla="*/ 174568 w 619"/>
                <a:gd name="T13" fmla="*/ 8725 h 977"/>
                <a:gd name="T14" fmla="*/ 174568 w 619"/>
                <a:gd name="T15" fmla="*/ 8725 h 977"/>
                <a:gd name="T16" fmla="*/ 182384 w 619"/>
                <a:gd name="T17" fmla="*/ 0 h 977"/>
                <a:gd name="T18" fmla="*/ 182384 w 619"/>
                <a:gd name="T19" fmla="*/ 0 h 977"/>
                <a:gd name="T20" fmla="*/ 190635 w 619"/>
                <a:gd name="T21" fmla="*/ 8725 h 977"/>
                <a:gd name="T22" fmla="*/ 190635 w 619"/>
                <a:gd name="T23" fmla="*/ 300593 h 977"/>
                <a:gd name="T24" fmla="*/ 190635 w 619"/>
                <a:gd name="T25" fmla="*/ 300593 h 977"/>
                <a:gd name="T26" fmla="*/ 186727 w 619"/>
                <a:gd name="T27" fmla="*/ 307137 h 977"/>
                <a:gd name="T28" fmla="*/ 36477 w 619"/>
                <a:gd name="T29" fmla="*/ 408789 h 977"/>
                <a:gd name="T30" fmla="*/ 251864 w 619"/>
                <a:gd name="T31" fmla="*/ 404426 h 977"/>
                <a:gd name="T32" fmla="*/ 251864 w 619"/>
                <a:gd name="T33" fmla="*/ 8725 h 977"/>
                <a:gd name="T34" fmla="*/ 251864 w 619"/>
                <a:gd name="T35" fmla="*/ 8725 h 977"/>
                <a:gd name="T36" fmla="*/ 260115 w 619"/>
                <a:gd name="T37" fmla="*/ 0 h 977"/>
                <a:gd name="T38" fmla="*/ 260115 w 619"/>
                <a:gd name="T39" fmla="*/ 0 h 977"/>
                <a:gd name="T40" fmla="*/ 268366 w 619"/>
                <a:gd name="T41" fmla="*/ 8725 h 977"/>
                <a:gd name="T42" fmla="*/ 268366 w 619"/>
                <a:gd name="T43" fmla="*/ 412279 h 977"/>
                <a:gd name="T44" fmla="*/ 268366 w 619"/>
                <a:gd name="T45" fmla="*/ 412279 h 977"/>
                <a:gd name="T46" fmla="*/ 260115 w 619"/>
                <a:gd name="T47" fmla="*/ 420568 h 977"/>
                <a:gd name="T48" fmla="*/ 9119 w 619"/>
                <a:gd name="T49" fmla="*/ 425804 h 977"/>
                <a:gd name="T50" fmla="*/ 9119 w 619"/>
                <a:gd name="T51" fmla="*/ 425804 h 977"/>
                <a:gd name="T52" fmla="*/ 8685 w 619"/>
                <a:gd name="T53" fmla="*/ 425804 h 9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19" h="977">
                  <a:moveTo>
                    <a:pt x="20" y="976"/>
                  </a:moveTo>
                  <a:lnTo>
                    <a:pt x="20" y="976"/>
                  </a:lnTo>
                  <a:cubicBezTo>
                    <a:pt x="12" y="976"/>
                    <a:pt x="5" y="971"/>
                    <a:pt x="3" y="963"/>
                  </a:cubicBezTo>
                  <a:cubicBezTo>
                    <a:pt x="0" y="954"/>
                    <a:pt x="3" y="945"/>
                    <a:pt x="10" y="941"/>
                  </a:cubicBezTo>
                  <a:lnTo>
                    <a:pt x="402" y="678"/>
                  </a:lnTo>
                  <a:lnTo>
                    <a:pt x="402" y="20"/>
                  </a:lnTo>
                  <a:cubicBezTo>
                    <a:pt x="402" y="8"/>
                    <a:pt x="410" y="0"/>
                    <a:pt x="420" y="0"/>
                  </a:cubicBezTo>
                  <a:cubicBezTo>
                    <a:pt x="430" y="0"/>
                    <a:pt x="439" y="8"/>
                    <a:pt x="439" y="20"/>
                  </a:cubicBezTo>
                  <a:lnTo>
                    <a:pt x="439" y="689"/>
                  </a:lnTo>
                  <a:cubicBezTo>
                    <a:pt x="439" y="695"/>
                    <a:pt x="436" y="701"/>
                    <a:pt x="430" y="704"/>
                  </a:cubicBezTo>
                  <a:lnTo>
                    <a:pt x="84" y="937"/>
                  </a:lnTo>
                  <a:lnTo>
                    <a:pt x="580" y="927"/>
                  </a:lnTo>
                  <a:lnTo>
                    <a:pt x="580" y="20"/>
                  </a:lnTo>
                  <a:cubicBezTo>
                    <a:pt x="580" y="8"/>
                    <a:pt x="589" y="0"/>
                    <a:pt x="599" y="0"/>
                  </a:cubicBezTo>
                  <a:cubicBezTo>
                    <a:pt x="609" y="0"/>
                    <a:pt x="618" y="8"/>
                    <a:pt x="618" y="20"/>
                  </a:cubicBezTo>
                  <a:lnTo>
                    <a:pt x="618" y="945"/>
                  </a:lnTo>
                  <a:cubicBezTo>
                    <a:pt x="618" y="955"/>
                    <a:pt x="609" y="964"/>
                    <a:pt x="599" y="964"/>
                  </a:cubicBezTo>
                  <a:lnTo>
                    <a:pt x="21" y="976"/>
                  </a:lnTo>
                  <a:cubicBezTo>
                    <a:pt x="21" y="976"/>
                    <a:pt x="21" y="976"/>
                    <a:pt x="20" y="9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19" name="Freeform 368">
              <a:extLst>
                <a:ext uri="{FF2B5EF4-FFF2-40B4-BE49-F238E27FC236}">
                  <a16:creationId xmlns:a16="http://schemas.microsoft.com/office/drawing/2014/main" id="{056ECA1A-0553-4843-B381-861CB08FD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9825" y="2671974"/>
              <a:ext cx="552744" cy="125527"/>
            </a:xfrm>
            <a:custGeom>
              <a:avLst/>
              <a:gdLst>
                <a:gd name="T0" fmla="*/ 471906 w 1107"/>
                <a:gd name="T1" fmla="*/ 107697 h 251"/>
                <a:gd name="T2" fmla="*/ 471906 w 1107"/>
                <a:gd name="T3" fmla="*/ 107697 h 251"/>
                <a:gd name="T4" fmla="*/ 464941 w 1107"/>
                <a:gd name="T5" fmla="*/ 103773 h 251"/>
                <a:gd name="T6" fmla="*/ 412265 w 1107"/>
                <a:gd name="T7" fmla="*/ 24853 h 251"/>
                <a:gd name="T8" fmla="*/ 360024 w 1107"/>
                <a:gd name="T9" fmla="*/ 103773 h 251"/>
                <a:gd name="T10" fmla="*/ 360024 w 1107"/>
                <a:gd name="T11" fmla="*/ 103773 h 251"/>
                <a:gd name="T12" fmla="*/ 346094 w 1107"/>
                <a:gd name="T13" fmla="*/ 103773 h 251"/>
                <a:gd name="T14" fmla="*/ 292982 w 1107"/>
                <a:gd name="T15" fmla="*/ 24853 h 251"/>
                <a:gd name="T16" fmla="*/ 240306 w 1107"/>
                <a:gd name="T17" fmla="*/ 103773 h 251"/>
                <a:gd name="T18" fmla="*/ 240306 w 1107"/>
                <a:gd name="T19" fmla="*/ 103773 h 251"/>
                <a:gd name="T20" fmla="*/ 233776 w 1107"/>
                <a:gd name="T21" fmla="*/ 107697 h 251"/>
                <a:gd name="T22" fmla="*/ 233776 w 1107"/>
                <a:gd name="T23" fmla="*/ 107697 h 251"/>
                <a:gd name="T24" fmla="*/ 226376 w 1107"/>
                <a:gd name="T25" fmla="*/ 103773 h 251"/>
                <a:gd name="T26" fmla="*/ 174135 w 1107"/>
                <a:gd name="T27" fmla="*/ 24853 h 251"/>
                <a:gd name="T28" fmla="*/ 121024 w 1107"/>
                <a:gd name="T29" fmla="*/ 103773 h 251"/>
                <a:gd name="T30" fmla="*/ 121024 w 1107"/>
                <a:gd name="T31" fmla="*/ 103773 h 251"/>
                <a:gd name="T32" fmla="*/ 107964 w 1107"/>
                <a:gd name="T33" fmla="*/ 103773 h 251"/>
                <a:gd name="T34" fmla="*/ 55723 w 1107"/>
                <a:gd name="T35" fmla="*/ 25725 h 251"/>
                <a:gd name="T36" fmla="*/ 16543 w 1107"/>
                <a:gd name="T37" fmla="*/ 101157 h 251"/>
                <a:gd name="T38" fmla="*/ 16543 w 1107"/>
                <a:gd name="T39" fmla="*/ 101157 h 251"/>
                <a:gd name="T40" fmla="*/ 5224 w 1107"/>
                <a:gd name="T41" fmla="*/ 104209 h 251"/>
                <a:gd name="T42" fmla="*/ 5224 w 1107"/>
                <a:gd name="T43" fmla="*/ 104209 h 251"/>
                <a:gd name="T44" fmla="*/ 2177 w 1107"/>
                <a:gd name="T45" fmla="*/ 93308 h 251"/>
                <a:gd name="T46" fmla="*/ 47887 w 1107"/>
                <a:gd name="T47" fmla="*/ 5668 h 251"/>
                <a:gd name="T48" fmla="*/ 47887 w 1107"/>
                <a:gd name="T49" fmla="*/ 5668 h 251"/>
                <a:gd name="T50" fmla="*/ 54417 w 1107"/>
                <a:gd name="T51" fmla="*/ 1308 h 251"/>
                <a:gd name="T52" fmla="*/ 54417 w 1107"/>
                <a:gd name="T53" fmla="*/ 1308 h 251"/>
                <a:gd name="T54" fmla="*/ 61818 w 1107"/>
                <a:gd name="T55" fmla="*/ 4796 h 251"/>
                <a:gd name="T56" fmla="*/ 114494 w 1107"/>
                <a:gd name="T57" fmla="*/ 85024 h 251"/>
                <a:gd name="T58" fmla="*/ 167170 w 1107"/>
                <a:gd name="T59" fmla="*/ 4796 h 251"/>
                <a:gd name="T60" fmla="*/ 167170 w 1107"/>
                <a:gd name="T61" fmla="*/ 4796 h 251"/>
                <a:gd name="T62" fmla="*/ 180665 w 1107"/>
                <a:gd name="T63" fmla="*/ 4796 h 251"/>
                <a:gd name="T64" fmla="*/ 233776 w 1107"/>
                <a:gd name="T65" fmla="*/ 85024 h 251"/>
                <a:gd name="T66" fmla="*/ 286452 w 1107"/>
                <a:gd name="T67" fmla="*/ 4796 h 251"/>
                <a:gd name="T68" fmla="*/ 286452 w 1107"/>
                <a:gd name="T69" fmla="*/ 4796 h 251"/>
                <a:gd name="T70" fmla="*/ 299948 w 1107"/>
                <a:gd name="T71" fmla="*/ 4796 h 251"/>
                <a:gd name="T72" fmla="*/ 352624 w 1107"/>
                <a:gd name="T73" fmla="*/ 85024 h 251"/>
                <a:gd name="T74" fmla="*/ 405735 w 1107"/>
                <a:gd name="T75" fmla="*/ 4796 h 251"/>
                <a:gd name="T76" fmla="*/ 405735 w 1107"/>
                <a:gd name="T77" fmla="*/ 4796 h 251"/>
                <a:gd name="T78" fmla="*/ 418795 w 1107"/>
                <a:gd name="T79" fmla="*/ 4796 h 251"/>
                <a:gd name="T80" fmla="*/ 478436 w 1107"/>
                <a:gd name="T81" fmla="*/ 95052 h 251"/>
                <a:gd name="T82" fmla="*/ 478436 w 1107"/>
                <a:gd name="T83" fmla="*/ 95052 h 251"/>
                <a:gd name="T84" fmla="*/ 476260 w 1107"/>
                <a:gd name="T85" fmla="*/ 106825 h 251"/>
                <a:gd name="T86" fmla="*/ 476260 w 1107"/>
                <a:gd name="T87" fmla="*/ 106825 h 251"/>
                <a:gd name="T88" fmla="*/ 471906 w 1107"/>
                <a:gd name="T89" fmla="*/ 107697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07" h="251">
                  <a:moveTo>
                    <a:pt x="1084" y="247"/>
                  </a:moveTo>
                  <a:lnTo>
                    <a:pt x="1084" y="247"/>
                  </a:lnTo>
                  <a:cubicBezTo>
                    <a:pt x="1077" y="247"/>
                    <a:pt x="1072" y="245"/>
                    <a:pt x="1068" y="238"/>
                  </a:cubicBezTo>
                  <a:lnTo>
                    <a:pt x="947" y="57"/>
                  </a:lnTo>
                  <a:lnTo>
                    <a:pt x="827" y="238"/>
                  </a:lnTo>
                  <a:cubicBezTo>
                    <a:pt x="819" y="250"/>
                    <a:pt x="801" y="250"/>
                    <a:pt x="795" y="238"/>
                  </a:cubicBezTo>
                  <a:lnTo>
                    <a:pt x="673" y="57"/>
                  </a:lnTo>
                  <a:lnTo>
                    <a:pt x="552" y="238"/>
                  </a:lnTo>
                  <a:cubicBezTo>
                    <a:pt x="548" y="245"/>
                    <a:pt x="543" y="247"/>
                    <a:pt x="537" y="247"/>
                  </a:cubicBezTo>
                  <a:cubicBezTo>
                    <a:pt x="530" y="247"/>
                    <a:pt x="525" y="245"/>
                    <a:pt x="520" y="238"/>
                  </a:cubicBezTo>
                  <a:lnTo>
                    <a:pt x="400" y="57"/>
                  </a:lnTo>
                  <a:lnTo>
                    <a:pt x="278" y="238"/>
                  </a:lnTo>
                  <a:cubicBezTo>
                    <a:pt x="272" y="250"/>
                    <a:pt x="254" y="250"/>
                    <a:pt x="248" y="238"/>
                  </a:cubicBezTo>
                  <a:lnTo>
                    <a:pt x="128" y="59"/>
                  </a:lnTo>
                  <a:lnTo>
                    <a:pt x="38" y="232"/>
                  </a:lnTo>
                  <a:cubicBezTo>
                    <a:pt x="33" y="241"/>
                    <a:pt x="23" y="245"/>
                    <a:pt x="12" y="239"/>
                  </a:cubicBezTo>
                  <a:cubicBezTo>
                    <a:pt x="4" y="234"/>
                    <a:pt x="0" y="224"/>
                    <a:pt x="5" y="214"/>
                  </a:cubicBezTo>
                  <a:lnTo>
                    <a:pt x="110" y="13"/>
                  </a:lnTo>
                  <a:cubicBezTo>
                    <a:pt x="112" y="7"/>
                    <a:pt x="119" y="4"/>
                    <a:pt x="125" y="3"/>
                  </a:cubicBezTo>
                  <a:cubicBezTo>
                    <a:pt x="131" y="3"/>
                    <a:pt x="138" y="6"/>
                    <a:pt x="142" y="11"/>
                  </a:cubicBezTo>
                  <a:lnTo>
                    <a:pt x="263" y="195"/>
                  </a:lnTo>
                  <a:lnTo>
                    <a:pt x="384" y="11"/>
                  </a:lnTo>
                  <a:cubicBezTo>
                    <a:pt x="391" y="0"/>
                    <a:pt x="407" y="0"/>
                    <a:pt x="415" y="11"/>
                  </a:cubicBezTo>
                  <a:lnTo>
                    <a:pt x="537" y="195"/>
                  </a:lnTo>
                  <a:lnTo>
                    <a:pt x="658" y="11"/>
                  </a:lnTo>
                  <a:cubicBezTo>
                    <a:pt x="664" y="0"/>
                    <a:pt x="682" y="0"/>
                    <a:pt x="689" y="11"/>
                  </a:cubicBezTo>
                  <a:lnTo>
                    <a:pt x="810" y="195"/>
                  </a:lnTo>
                  <a:lnTo>
                    <a:pt x="932" y="11"/>
                  </a:lnTo>
                  <a:cubicBezTo>
                    <a:pt x="938" y="0"/>
                    <a:pt x="956" y="0"/>
                    <a:pt x="962" y="11"/>
                  </a:cubicBezTo>
                  <a:lnTo>
                    <a:pt x="1099" y="218"/>
                  </a:lnTo>
                  <a:cubicBezTo>
                    <a:pt x="1106" y="227"/>
                    <a:pt x="1103" y="238"/>
                    <a:pt x="1094" y="245"/>
                  </a:cubicBezTo>
                  <a:cubicBezTo>
                    <a:pt x="1091" y="246"/>
                    <a:pt x="1088" y="247"/>
                    <a:pt x="1084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0" name="Freeform 369">
              <a:extLst>
                <a:ext uri="{FF2B5EF4-FFF2-40B4-BE49-F238E27FC236}">
                  <a16:creationId xmlns:a16="http://schemas.microsoft.com/office/drawing/2014/main" id="{1E37BBF8-B15B-B64D-87A3-CF67BA4E9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557" y="2037740"/>
              <a:ext cx="684876" cy="330331"/>
            </a:xfrm>
            <a:custGeom>
              <a:avLst/>
              <a:gdLst>
                <a:gd name="T0" fmla="*/ 115853 w 1371"/>
                <a:gd name="T1" fmla="*/ 19548 h 663"/>
                <a:gd name="T2" fmla="*/ 109320 w 1371"/>
                <a:gd name="T3" fmla="*/ 27801 h 663"/>
                <a:gd name="T4" fmla="*/ 118902 w 1371"/>
                <a:gd name="T5" fmla="*/ 47783 h 663"/>
                <a:gd name="T6" fmla="*/ 124128 w 1371"/>
                <a:gd name="T7" fmla="*/ 44742 h 663"/>
                <a:gd name="T8" fmla="*/ 134581 w 1371"/>
                <a:gd name="T9" fmla="*/ 23891 h 663"/>
                <a:gd name="T10" fmla="*/ 126306 w 1371"/>
                <a:gd name="T11" fmla="*/ 17810 h 663"/>
                <a:gd name="T12" fmla="*/ 40069 w 1371"/>
                <a:gd name="T13" fmla="*/ 21285 h 663"/>
                <a:gd name="T14" fmla="*/ 26568 w 1371"/>
                <a:gd name="T15" fmla="*/ 38226 h 663"/>
                <a:gd name="T16" fmla="*/ 38763 w 1371"/>
                <a:gd name="T17" fmla="*/ 48217 h 663"/>
                <a:gd name="T18" fmla="*/ 47909 w 1371"/>
                <a:gd name="T19" fmla="*/ 46480 h 663"/>
                <a:gd name="T20" fmla="*/ 53135 w 1371"/>
                <a:gd name="T21" fmla="*/ 31710 h 663"/>
                <a:gd name="T22" fmla="*/ 40069 w 1371"/>
                <a:gd name="T23" fmla="*/ 21285 h 663"/>
                <a:gd name="T24" fmla="*/ 324910 w 1371"/>
                <a:gd name="T25" fmla="*/ 266715 h 663"/>
                <a:gd name="T26" fmla="*/ 539195 w 1371"/>
                <a:gd name="T27" fmla="*/ 268887 h 663"/>
                <a:gd name="T28" fmla="*/ 188587 w 1371"/>
                <a:gd name="T29" fmla="*/ 236742 h 663"/>
                <a:gd name="T30" fmla="*/ 155051 w 1371"/>
                <a:gd name="T31" fmla="*/ 240217 h 663"/>
                <a:gd name="T32" fmla="*/ 98431 w 1371"/>
                <a:gd name="T33" fmla="*/ 136398 h 663"/>
                <a:gd name="T34" fmla="*/ 96254 w 1371"/>
                <a:gd name="T35" fmla="*/ 131186 h 663"/>
                <a:gd name="T36" fmla="*/ 86236 w 1371"/>
                <a:gd name="T37" fmla="*/ 132054 h 663"/>
                <a:gd name="T38" fmla="*/ 75348 w 1371"/>
                <a:gd name="T39" fmla="*/ 136398 h 663"/>
                <a:gd name="T40" fmla="*/ 67073 w 1371"/>
                <a:gd name="T41" fmla="*/ 135529 h 663"/>
                <a:gd name="T42" fmla="*/ 63153 w 1371"/>
                <a:gd name="T43" fmla="*/ 143348 h 663"/>
                <a:gd name="T44" fmla="*/ 46602 w 1371"/>
                <a:gd name="T45" fmla="*/ 200253 h 663"/>
                <a:gd name="T46" fmla="*/ 91027 w 1371"/>
                <a:gd name="T47" fmla="*/ 204163 h 663"/>
                <a:gd name="T48" fmla="*/ 92769 w 1371"/>
                <a:gd name="T49" fmla="*/ 211113 h 663"/>
                <a:gd name="T50" fmla="*/ 113240 w 1371"/>
                <a:gd name="T51" fmla="*/ 265412 h 663"/>
                <a:gd name="T52" fmla="*/ 438150 w 1371"/>
                <a:gd name="T53" fmla="*/ 287566 h 663"/>
                <a:gd name="T54" fmla="*/ 323168 w 1371"/>
                <a:gd name="T55" fmla="*/ 283222 h 663"/>
                <a:gd name="T56" fmla="*/ 84059 w 1371"/>
                <a:gd name="T57" fmla="*/ 269321 h 663"/>
                <a:gd name="T58" fmla="*/ 46167 w 1371"/>
                <a:gd name="T59" fmla="*/ 216760 h 663"/>
                <a:gd name="T60" fmla="*/ 6098 w 1371"/>
                <a:gd name="T61" fmla="*/ 197647 h 663"/>
                <a:gd name="T62" fmla="*/ 31359 w 1371"/>
                <a:gd name="T63" fmla="*/ 63855 h 663"/>
                <a:gd name="T64" fmla="*/ 14373 w 1371"/>
                <a:gd name="T65" fmla="*/ 19548 h 663"/>
                <a:gd name="T66" fmla="*/ 32665 w 1371"/>
                <a:gd name="T67" fmla="*/ 6081 h 663"/>
                <a:gd name="T68" fmla="*/ 69250 w 1371"/>
                <a:gd name="T69" fmla="*/ 27367 h 663"/>
                <a:gd name="T70" fmla="*/ 77090 w 1371"/>
                <a:gd name="T71" fmla="*/ 118154 h 663"/>
                <a:gd name="T72" fmla="*/ 83188 w 1371"/>
                <a:gd name="T73" fmla="*/ 116416 h 663"/>
                <a:gd name="T74" fmla="*/ 101045 w 1371"/>
                <a:gd name="T75" fmla="*/ 52561 h 663"/>
                <a:gd name="T76" fmla="*/ 107142 w 1371"/>
                <a:gd name="T77" fmla="*/ 4778 h 663"/>
                <a:gd name="T78" fmla="*/ 130661 w 1371"/>
                <a:gd name="T79" fmla="*/ 1738 h 663"/>
                <a:gd name="T80" fmla="*/ 152002 w 1371"/>
                <a:gd name="T81" fmla="*/ 38661 h 663"/>
                <a:gd name="T82" fmla="*/ 113240 w 1371"/>
                <a:gd name="T83" fmla="*/ 129014 h 663"/>
                <a:gd name="T84" fmla="*/ 134145 w 1371"/>
                <a:gd name="T85" fmla="*/ 175493 h 663"/>
                <a:gd name="T86" fmla="*/ 180748 w 1371"/>
                <a:gd name="T87" fmla="*/ 221973 h 663"/>
                <a:gd name="T88" fmla="*/ 425084 w 1371"/>
                <a:gd name="T89" fmla="*/ 206335 h 663"/>
                <a:gd name="T90" fmla="*/ 596685 w 1371"/>
                <a:gd name="T91" fmla="*/ 274100 h 663"/>
                <a:gd name="T92" fmla="*/ 588846 w 1371"/>
                <a:gd name="T93" fmla="*/ 281919 h 6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71" h="663">
                  <a:moveTo>
                    <a:pt x="282" y="41"/>
                  </a:moveTo>
                  <a:lnTo>
                    <a:pt x="282" y="41"/>
                  </a:lnTo>
                  <a:cubicBezTo>
                    <a:pt x="277" y="41"/>
                    <a:pt x="271" y="42"/>
                    <a:pt x="266" y="45"/>
                  </a:cubicBezTo>
                  <a:cubicBezTo>
                    <a:pt x="258" y="49"/>
                    <a:pt x="253" y="55"/>
                    <a:pt x="251" y="64"/>
                  </a:cubicBezTo>
                  <a:cubicBezTo>
                    <a:pt x="248" y="78"/>
                    <a:pt x="253" y="91"/>
                    <a:pt x="264" y="98"/>
                  </a:cubicBezTo>
                  <a:cubicBezTo>
                    <a:pt x="268" y="101"/>
                    <a:pt x="271" y="105"/>
                    <a:pt x="273" y="110"/>
                  </a:cubicBezTo>
                  <a:cubicBezTo>
                    <a:pt x="276" y="106"/>
                    <a:pt x="280" y="105"/>
                    <a:pt x="285" y="103"/>
                  </a:cubicBezTo>
                  <a:cubicBezTo>
                    <a:pt x="299" y="103"/>
                    <a:pt x="309" y="93"/>
                    <a:pt x="313" y="80"/>
                  </a:cubicBezTo>
                  <a:cubicBezTo>
                    <a:pt x="315" y="72"/>
                    <a:pt x="314" y="63"/>
                    <a:pt x="309" y="55"/>
                  </a:cubicBezTo>
                  <a:cubicBezTo>
                    <a:pt x="305" y="49"/>
                    <a:pt x="299" y="43"/>
                    <a:pt x="290" y="41"/>
                  </a:cubicBezTo>
                  <a:cubicBezTo>
                    <a:pt x="287" y="41"/>
                    <a:pt x="285" y="41"/>
                    <a:pt x="282" y="41"/>
                  </a:cubicBezTo>
                  <a:close/>
                  <a:moveTo>
                    <a:pt x="92" y="49"/>
                  </a:moveTo>
                  <a:lnTo>
                    <a:pt x="92" y="49"/>
                  </a:lnTo>
                  <a:cubicBezTo>
                    <a:pt x="89" y="49"/>
                    <a:pt x="87" y="49"/>
                    <a:pt x="84" y="50"/>
                  </a:cubicBezTo>
                  <a:cubicBezTo>
                    <a:pt x="67" y="54"/>
                    <a:pt x="57" y="72"/>
                    <a:pt x="61" y="88"/>
                  </a:cubicBezTo>
                  <a:cubicBezTo>
                    <a:pt x="65" y="101"/>
                    <a:pt x="76" y="111"/>
                    <a:pt x="89" y="111"/>
                  </a:cubicBezTo>
                  <a:cubicBezTo>
                    <a:pt x="94" y="112"/>
                    <a:pt x="98" y="115"/>
                    <a:pt x="102" y="118"/>
                  </a:cubicBezTo>
                  <a:cubicBezTo>
                    <a:pt x="103" y="114"/>
                    <a:pt x="106" y="110"/>
                    <a:pt x="110" y="107"/>
                  </a:cubicBezTo>
                  <a:cubicBezTo>
                    <a:pt x="121" y="100"/>
                    <a:pt x="126" y="86"/>
                    <a:pt x="122" y="73"/>
                  </a:cubicBezTo>
                  <a:cubicBezTo>
                    <a:pt x="121" y="65"/>
                    <a:pt x="116" y="57"/>
                    <a:pt x="108" y="54"/>
                  </a:cubicBezTo>
                  <a:cubicBezTo>
                    <a:pt x="103" y="50"/>
                    <a:pt x="98" y="49"/>
                    <a:pt x="92" y="49"/>
                  </a:cubicBezTo>
                  <a:close/>
                  <a:moveTo>
                    <a:pt x="515" y="608"/>
                  </a:moveTo>
                  <a:lnTo>
                    <a:pt x="515" y="608"/>
                  </a:lnTo>
                  <a:cubicBezTo>
                    <a:pt x="604" y="608"/>
                    <a:pt x="695" y="610"/>
                    <a:pt x="746" y="614"/>
                  </a:cubicBezTo>
                  <a:cubicBezTo>
                    <a:pt x="924" y="630"/>
                    <a:pt x="1119" y="625"/>
                    <a:pt x="1238" y="619"/>
                  </a:cubicBezTo>
                  <a:cubicBezTo>
                    <a:pt x="1153" y="592"/>
                    <a:pt x="1033" y="552"/>
                    <a:pt x="957" y="509"/>
                  </a:cubicBezTo>
                  <a:cubicBezTo>
                    <a:pt x="758" y="395"/>
                    <a:pt x="524" y="496"/>
                    <a:pt x="433" y="545"/>
                  </a:cubicBezTo>
                  <a:cubicBezTo>
                    <a:pt x="405" y="560"/>
                    <a:pt x="379" y="562"/>
                    <a:pt x="356" y="553"/>
                  </a:cubicBezTo>
                  <a:cubicBezTo>
                    <a:pt x="312" y="536"/>
                    <a:pt x="291" y="474"/>
                    <a:pt x="272" y="415"/>
                  </a:cubicBezTo>
                  <a:cubicBezTo>
                    <a:pt x="259" y="376"/>
                    <a:pt x="245" y="334"/>
                    <a:pt x="226" y="314"/>
                  </a:cubicBezTo>
                  <a:cubicBezTo>
                    <a:pt x="222" y="311"/>
                    <a:pt x="221" y="307"/>
                    <a:pt x="221" y="302"/>
                  </a:cubicBezTo>
                  <a:cubicBezTo>
                    <a:pt x="217" y="304"/>
                    <a:pt x="213" y="304"/>
                    <a:pt x="207" y="304"/>
                  </a:cubicBezTo>
                  <a:cubicBezTo>
                    <a:pt x="204" y="304"/>
                    <a:pt x="202" y="304"/>
                    <a:pt x="198" y="304"/>
                  </a:cubicBezTo>
                  <a:cubicBezTo>
                    <a:pt x="191" y="307"/>
                    <a:pt x="182" y="309"/>
                    <a:pt x="173" y="314"/>
                  </a:cubicBezTo>
                  <a:cubicBezTo>
                    <a:pt x="167" y="316"/>
                    <a:pt x="162" y="317"/>
                    <a:pt x="157" y="314"/>
                  </a:cubicBezTo>
                  <a:cubicBezTo>
                    <a:pt x="157" y="314"/>
                    <a:pt x="154" y="313"/>
                    <a:pt x="154" y="312"/>
                  </a:cubicBezTo>
                  <a:cubicBezTo>
                    <a:pt x="154" y="320"/>
                    <a:pt x="152" y="326"/>
                    <a:pt x="145" y="330"/>
                  </a:cubicBezTo>
                  <a:cubicBezTo>
                    <a:pt x="84" y="369"/>
                    <a:pt x="44" y="424"/>
                    <a:pt x="49" y="445"/>
                  </a:cubicBezTo>
                  <a:cubicBezTo>
                    <a:pt x="53" y="455"/>
                    <a:pt x="75" y="461"/>
                    <a:pt x="107" y="461"/>
                  </a:cubicBezTo>
                  <a:lnTo>
                    <a:pt x="195" y="463"/>
                  </a:lnTo>
                  <a:cubicBezTo>
                    <a:pt x="200" y="463"/>
                    <a:pt x="205" y="467"/>
                    <a:pt x="209" y="470"/>
                  </a:cubicBezTo>
                  <a:cubicBezTo>
                    <a:pt x="212" y="474"/>
                    <a:pt x="213" y="481"/>
                    <a:pt x="213" y="486"/>
                  </a:cubicBezTo>
                  <a:cubicBezTo>
                    <a:pt x="202" y="536"/>
                    <a:pt x="205" y="575"/>
                    <a:pt x="221" y="596"/>
                  </a:cubicBezTo>
                  <a:cubicBezTo>
                    <a:pt x="230" y="606"/>
                    <a:pt x="244" y="611"/>
                    <a:pt x="260" y="611"/>
                  </a:cubicBezTo>
                  <a:cubicBezTo>
                    <a:pt x="269" y="611"/>
                    <a:pt x="391" y="608"/>
                    <a:pt x="515" y="608"/>
                  </a:cubicBezTo>
                  <a:close/>
                  <a:moveTo>
                    <a:pt x="1006" y="662"/>
                  </a:moveTo>
                  <a:lnTo>
                    <a:pt x="1006" y="662"/>
                  </a:lnTo>
                  <a:cubicBezTo>
                    <a:pt x="921" y="662"/>
                    <a:pt x="829" y="660"/>
                    <a:pt x="742" y="652"/>
                  </a:cubicBezTo>
                  <a:cubicBezTo>
                    <a:pt x="622" y="640"/>
                    <a:pt x="266" y="649"/>
                    <a:pt x="262" y="649"/>
                  </a:cubicBezTo>
                  <a:cubicBezTo>
                    <a:pt x="225" y="649"/>
                    <a:pt x="204" y="633"/>
                    <a:pt x="193" y="620"/>
                  </a:cubicBezTo>
                  <a:cubicBezTo>
                    <a:pt x="166" y="587"/>
                    <a:pt x="166" y="537"/>
                    <a:pt x="171" y="500"/>
                  </a:cubicBezTo>
                  <a:lnTo>
                    <a:pt x="106" y="499"/>
                  </a:lnTo>
                  <a:cubicBezTo>
                    <a:pt x="53" y="499"/>
                    <a:pt x="23" y="484"/>
                    <a:pt x="14" y="455"/>
                  </a:cubicBezTo>
                  <a:cubicBezTo>
                    <a:pt x="0" y="406"/>
                    <a:pt x="62" y="343"/>
                    <a:pt x="115" y="305"/>
                  </a:cubicBezTo>
                  <a:lnTo>
                    <a:pt x="72" y="147"/>
                  </a:lnTo>
                  <a:cubicBezTo>
                    <a:pt x="49" y="141"/>
                    <a:pt x="32" y="123"/>
                    <a:pt x="25" y="97"/>
                  </a:cubicBezTo>
                  <a:cubicBezTo>
                    <a:pt x="20" y="80"/>
                    <a:pt x="23" y="61"/>
                    <a:pt x="33" y="45"/>
                  </a:cubicBezTo>
                  <a:cubicBezTo>
                    <a:pt x="42" y="29"/>
                    <a:pt x="57" y="18"/>
                    <a:pt x="75" y="14"/>
                  </a:cubicBezTo>
                  <a:cubicBezTo>
                    <a:pt x="93" y="9"/>
                    <a:pt x="111" y="11"/>
                    <a:pt x="127" y="20"/>
                  </a:cubicBezTo>
                  <a:cubicBezTo>
                    <a:pt x="144" y="29"/>
                    <a:pt x="154" y="45"/>
                    <a:pt x="159" y="63"/>
                  </a:cubicBezTo>
                  <a:cubicBezTo>
                    <a:pt x="166" y="87"/>
                    <a:pt x="158" y="112"/>
                    <a:pt x="142" y="130"/>
                  </a:cubicBezTo>
                  <a:lnTo>
                    <a:pt x="177" y="272"/>
                  </a:lnTo>
                  <a:cubicBezTo>
                    <a:pt x="182" y="270"/>
                    <a:pt x="186" y="268"/>
                    <a:pt x="191" y="268"/>
                  </a:cubicBezTo>
                  <a:cubicBezTo>
                    <a:pt x="193" y="268"/>
                    <a:pt x="194" y="267"/>
                    <a:pt x="195" y="267"/>
                  </a:cubicBezTo>
                  <a:lnTo>
                    <a:pt x="232" y="121"/>
                  </a:lnTo>
                  <a:cubicBezTo>
                    <a:pt x="216" y="105"/>
                    <a:pt x="209" y="79"/>
                    <a:pt x="214" y="55"/>
                  </a:cubicBezTo>
                  <a:cubicBezTo>
                    <a:pt x="219" y="37"/>
                    <a:pt x="231" y="22"/>
                    <a:pt x="246" y="11"/>
                  </a:cubicBezTo>
                  <a:cubicBezTo>
                    <a:pt x="263" y="2"/>
                    <a:pt x="282" y="0"/>
                    <a:pt x="300" y="4"/>
                  </a:cubicBezTo>
                  <a:cubicBezTo>
                    <a:pt x="317" y="10"/>
                    <a:pt x="332" y="20"/>
                    <a:pt x="342" y="37"/>
                  </a:cubicBezTo>
                  <a:cubicBezTo>
                    <a:pt x="351" y="52"/>
                    <a:pt x="354" y="72"/>
                    <a:pt x="349" y="89"/>
                  </a:cubicBezTo>
                  <a:cubicBezTo>
                    <a:pt x="343" y="114"/>
                    <a:pt x="324" y="132"/>
                    <a:pt x="301" y="139"/>
                  </a:cubicBezTo>
                  <a:lnTo>
                    <a:pt x="260" y="297"/>
                  </a:lnTo>
                  <a:cubicBezTo>
                    <a:pt x="282" y="322"/>
                    <a:pt x="295" y="362"/>
                    <a:pt x="308" y="404"/>
                  </a:cubicBezTo>
                  <a:cubicBezTo>
                    <a:pt x="324" y="452"/>
                    <a:pt x="342" y="507"/>
                    <a:pt x="370" y="519"/>
                  </a:cubicBezTo>
                  <a:cubicBezTo>
                    <a:pt x="382" y="524"/>
                    <a:pt x="397" y="522"/>
                    <a:pt x="415" y="511"/>
                  </a:cubicBezTo>
                  <a:cubicBezTo>
                    <a:pt x="512" y="459"/>
                    <a:pt x="760" y="353"/>
                    <a:pt x="976" y="475"/>
                  </a:cubicBezTo>
                  <a:cubicBezTo>
                    <a:pt x="1100" y="548"/>
                    <a:pt x="1352" y="611"/>
                    <a:pt x="1356" y="611"/>
                  </a:cubicBezTo>
                  <a:cubicBezTo>
                    <a:pt x="1365" y="614"/>
                    <a:pt x="1370" y="621"/>
                    <a:pt x="1370" y="631"/>
                  </a:cubicBezTo>
                  <a:cubicBezTo>
                    <a:pt x="1369" y="640"/>
                    <a:pt x="1361" y="648"/>
                    <a:pt x="1352" y="649"/>
                  </a:cubicBezTo>
                  <a:cubicBezTo>
                    <a:pt x="1351" y="649"/>
                    <a:pt x="1194" y="662"/>
                    <a:pt x="100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1" name="Freeform 521">
              <a:extLst>
                <a:ext uri="{FF2B5EF4-FFF2-40B4-BE49-F238E27FC236}">
                  <a16:creationId xmlns:a16="http://schemas.microsoft.com/office/drawing/2014/main" id="{8376DFC7-1A6D-EB40-87F3-560D4B59C3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049" y="1165667"/>
              <a:ext cx="504155" cy="569872"/>
            </a:xfrm>
            <a:custGeom>
              <a:avLst/>
              <a:gdLst>
                <a:gd name="T0" fmla="*/ 222737 w 363435"/>
                <a:gd name="T1" fmla="*/ 382062 h 410803"/>
                <a:gd name="T2" fmla="*/ 223945 w 363435"/>
                <a:gd name="T3" fmla="*/ 385988 h 410803"/>
                <a:gd name="T4" fmla="*/ 168924 w 363435"/>
                <a:gd name="T5" fmla="*/ 480000 h 410803"/>
                <a:gd name="T6" fmla="*/ 239129 w 363435"/>
                <a:gd name="T7" fmla="*/ 480000 h 410803"/>
                <a:gd name="T8" fmla="*/ 291569 w 363435"/>
                <a:gd name="T9" fmla="*/ 390625 h 410803"/>
                <a:gd name="T10" fmla="*/ 118862 w 363435"/>
                <a:gd name="T11" fmla="*/ 16132 h 410803"/>
                <a:gd name="T12" fmla="*/ 59649 w 363435"/>
                <a:gd name="T13" fmla="*/ 74988 h 410803"/>
                <a:gd name="T14" fmla="*/ 60955 w 363435"/>
                <a:gd name="T15" fmla="*/ 85452 h 410803"/>
                <a:gd name="T16" fmla="*/ 55295 w 363435"/>
                <a:gd name="T17" fmla="*/ 95044 h 410803"/>
                <a:gd name="T18" fmla="*/ 30912 w 363435"/>
                <a:gd name="T19" fmla="*/ 104200 h 410803"/>
                <a:gd name="T20" fmla="*/ 84030 w 363435"/>
                <a:gd name="T21" fmla="*/ 124690 h 410803"/>
                <a:gd name="T22" fmla="*/ 87513 w 363435"/>
                <a:gd name="T23" fmla="*/ 125999 h 410803"/>
                <a:gd name="T24" fmla="*/ 92303 w 363435"/>
                <a:gd name="T25" fmla="*/ 128615 h 410803"/>
                <a:gd name="T26" fmla="*/ 96221 w 363435"/>
                <a:gd name="T27" fmla="*/ 138643 h 410803"/>
                <a:gd name="T28" fmla="*/ 152822 w 363435"/>
                <a:gd name="T29" fmla="*/ 334835 h 410803"/>
                <a:gd name="T30" fmla="*/ 414927 w 363435"/>
                <a:gd name="T31" fmla="*/ 342681 h 410803"/>
                <a:gd name="T32" fmla="*/ 327849 w 363435"/>
                <a:gd name="T33" fmla="*/ 206219 h 410803"/>
                <a:gd name="T34" fmla="*/ 173285 w 363435"/>
                <a:gd name="T35" fmla="*/ 119023 h 410803"/>
                <a:gd name="T36" fmla="*/ 168060 w 363435"/>
                <a:gd name="T37" fmla="*/ 114228 h 410803"/>
                <a:gd name="T38" fmla="*/ 168931 w 363435"/>
                <a:gd name="T39" fmla="*/ 107251 h 410803"/>
                <a:gd name="T40" fmla="*/ 178074 w 363435"/>
                <a:gd name="T41" fmla="*/ 74988 h 410803"/>
                <a:gd name="T42" fmla="*/ 118862 w 363435"/>
                <a:gd name="T43" fmla="*/ 16132 h 410803"/>
                <a:gd name="T44" fmla="*/ 118862 w 363435"/>
                <a:gd name="T45" fmla="*/ 0 h 410803"/>
                <a:gd name="T46" fmla="*/ 194184 w 363435"/>
                <a:gd name="T47" fmla="*/ 74988 h 410803"/>
                <a:gd name="T48" fmla="*/ 187653 w 363435"/>
                <a:gd name="T49" fmla="*/ 107251 h 410803"/>
                <a:gd name="T50" fmla="*/ 337863 w 363435"/>
                <a:gd name="T51" fmla="*/ 193140 h 410803"/>
                <a:gd name="T52" fmla="*/ 427989 w 363435"/>
                <a:gd name="T53" fmla="*/ 352274 h 410803"/>
                <a:gd name="T54" fmla="*/ 378735 w 363435"/>
                <a:gd name="T55" fmla="*/ 380014 h 410803"/>
                <a:gd name="T56" fmla="*/ 307033 w 363435"/>
                <a:gd name="T57" fmla="*/ 389509 h 410803"/>
                <a:gd name="T58" fmla="*/ 308020 w 363435"/>
                <a:gd name="T59" fmla="*/ 393657 h 410803"/>
                <a:gd name="T60" fmla="*/ 251067 w 363435"/>
                <a:gd name="T61" fmla="*/ 492926 h 410803"/>
                <a:gd name="T62" fmla="*/ 245807 w 363435"/>
                <a:gd name="T63" fmla="*/ 495737 h 410803"/>
                <a:gd name="T64" fmla="*/ 244703 w 363435"/>
                <a:gd name="T65" fmla="*/ 496826 h 410803"/>
                <a:gd name="T66" fmla="*/ 243768 w 363435"/>
                <a:gd name="T67" fmla="*/ 496826 h 410803"/>
                <a:gd name="T68" fmla="*/ 243732 w 363435"/>
                <a:gd name="T69" fmla="*/ 496845 h 410803"/>
                <a:gd name="T70" fmla="*/ 243669 w 363435"/>
                <a:gd name="T71" fmla="*/ 496826 h 410803"/>
                <a:gd name="T72" fmla="*/ 42424 w 363435"/>
                <a:gd name="T73" fmla="*/ 496826 h 410803"/>
                <a:gd name="T74" fmla="*/ 34560 w 363435"/>
                <a:gd name="T75" fmla="*/ 488640 h 410803"/>
                <a:gd name="T76" fmla="*/ 42424 w 363435"/>
                <a:gd name="T77" fmla="*/ 480000 h 410803"/>
                <a:gd name="T78" fmla="*/ 149700 w 363435"/>
                <a:gd name="T79" fmla="*/ 480000 h 410803"/>
                <a:gd name="T80" fmla="*/ 209406 w 363435"/>
                <a:gd name="T81" fmla="*/ 378406 h 410803"/>
                <a:gd name="T82" fmla="*/ 143243 w 363435"/>
                <a:gd name="T83" fmla="*/ 348350 h 410803"/>
                <a:gd name="T84" fmla="*/ 79241 w 363435"/>
                <a:gd name="T85" fmla="*/ 140387 h 410803"/>
                <a:gd name="T86" fmla="*/ 5225 w 363435"/>
                <a:gd name="T87" fmla="*/ 112047 h 410803"/>
                <a:gd name="T88" fmla="*/ 0 w 363435"/>
                <a:gd name="T89" fmla="*/ 104200 h 410803"/>
                <a:gd name="T90" fmla="*/ 5225 w 363435"/>
                <a:gd name="T91" fmla="*/ 96789 h 410803"/>
                <a:gd name="T92" fmla="*/ 43539 w 363435"/>
                <a:gd name="T93" fmla="*/ 81964 h 410803"/>
                <a:gd name="T94" fmla="*/ 43539 w 363435"/>
                <a:gd name="T95" fmla="*/ 74988 h 410803"/>
                <a:gd name="T96" fmla="*/ 118862 w 363435"/>
                <a:gd name="T97" fmla="*/ 0 h 4108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3435" h="410803">
                  <a:moveTo>
                    <a:pt x="184164" y="315898"/>
                  </a:moveTo>
                  <a:lnTo>
                    <a:pt x="185163" y="319144"/>
                  </a:lnTo>
                  <a:lnTo>
                    <a:pt x="139670" y="396875"/>
                  </a:lnTo>
                  <a:lnTo>
                    <a:pt x="197717" y="396875"/>
                  </a:lnTo>
                  <a:lnTo>
                    <a:pt x="241076" y="322978"/>
                  </a:lnTo>
                  <a:lnTo>
                    <a:pt x="184164" y="315898"/>
                  </a:lnTo>
                  <a:close/>
                  <a:moveTo>
                    <a:pt x="98278" y="13338"/>
                  </a:moveTo>
                  <a:cubicBezTo>
                    <a:pt x="71278" y="13338"/>
                    <a:pt x="49319" y="35327"/>
                    <a:pt x="49319" y="62002"/>
                  </a:cubicBezTo>
                  <a:cubicBezTo>
                    <a:pt x="49319" y="65247"/>
                    <a:pt x="49679" y="68131"/>
                    <a:pt x="50399" y="70654"/>
                  </a:cubicBezTo>
                  <a:cubicBezTo>
                    <a:pt x="50759" y="73898"/>
                    <a:pt x="48959" y="77143"/>
                    <a:pt x="45719" y="78585"/>
                  </a:cubicBezTo>
                  <a:lnTo>
                    <a:pt x="25559" y="86155"/>
                  </a:lnTo>
                  <a:lnTo>
                    <a:pt x="69478" y="103097"/>
                  </a:lnTo>
                  <a:cubicBezTo>
                    <a:pt x="70558" y="103097"/>
                    <a:pt x="71278" y="103458"/>
                    <a:pt x="72358" y="104179"/>
                  </a:cubicBezTo>
                  <a:cubicBezTo>
                    <a:pt x="73798" y="104900"/>
                    <a:pt x="75238" y="105981"/>
                    <a:pt x="76318" y="106342"/>
                  </a:cubicBezTo>
                  <a:cubicBezTo>
                    <a:pt x="79558" y="107783"/>
                    <a:pt x="80998" y="111388"/>
                    <a:pt x="79558" y="114633"/>
                  </a:cubicBezTo>
                  <a:cubicBezTo>
                    <a:pt x="66238" y="154285"/>
                    <a:pt x="67318" y="233591"/>
                    <a:pt x="126357" y="276849"/>
                  </a:cubicBezTo>
                  <a:cubicBezTo>
                    <a:pt x="199075" y="329839"/>
                    <a:pt x="323992" y="309652"/>
                    <a:pt x="343071" y="283337"/>
                  </a:cubicBezTo>
                  <a:cubicBezTo>
                    <a:pt x="355311" y="266395"/>
                    <a:pt x="361431" y="236114"/>
                    <a:pt x="271073" y="170507"/>
                  </a:cubicBezTo>
                  <a:cubicBezTo>
                    <a:pt x="226434" y="138064"/>
                    <a:pt x="178555" y="111028"/>
                    <a:pt x="143276" y="98411"/>
                  </a:cubicBezTo>
                  <a:cubicBezTo>
                    <a:pt x="141476" y="98051"/>
                    <a:pt x="139676" y="96609"/>
                    <a:pt x="138956" y="94446"/>
                  </a:cubicBezTo>
                  <a:cubicBezTo>
                    <a:pt x="138237" y="92643"/>
                    <a:pt x="138596" y="90120"/>
                    <a:pt x="139676" y="88678"/>
                  </a:cubicBezTo>
                  <a:cubicBezTo>
                    <a:pt x="144716" y="80387"/>
                    <a:pt x="147236" y="71735"/>
                    <a:pt x="147236" y="62002"/>
                  </a:cubicBezTo>
                  <a:cubicBezTo>
                    <a:pt x="147236" y="35327"/>
                    <a:pt x="125277" y="13338"/>
                    <a:pt x="98278" y="13338"/>
                  </a:cubicBezTo>
                  <a:close/>
                  <a:moveTo>
                    <a:pt x="98278" y="0"/>
                  </a:moveTo>
                  <a:cubicBezTo>
                    <a:pt x="132477" y="0"/>
                    <a:pt x="160556" y="28117"/>
                    <a:pt x="160556" y="62002"/>
                  </a:cubicBezTo>
                  <a:cubicBezTo>
                    <a:pt x="160556" y="71375"/>
                    <a:pt x="158756" y="80387"/>
                    <a:pt x="155156" y="88678"/>
                  </a:cubicBezTo>
                  <a:cubicBezTo>
                    <a:pt x="191155" y="102737"/>
                    <a:pt x="236514" y="128331"/>
                    <a:pt x="279353" y="159693"/>
                  </a:cubicBezTo>
                  <a:cubicBezTo>
                    <a:pt x="327232" y="194659"/>
                    <a:pt x="386990" y="246568"/>
                    <a:pt x="353871" y="291268"/>
                  </a:cubicBezTo>
                  <a:cubicBezTo>
                    <a:pt x="347211" y="300460"/>
                    <a:pt x="332541" y="308481"/>
                    <a:pt x="313147" y="314204"/>
                  </a:cubicBezTo>
                  <a:lnTo>
                    <a:pt x="253862" y="322055"/>
                  </a:lnTo>
                  <a:lnTo>
                    <a:pt x="254678" y="325485"/>
                  </a:lnTo>
                  <a:lnTo>
                    <a:pt x="207588" y="407563"/>
                  </a:lnTo>
                  <a:lnTo>
                    <a:pt x="203239" y="409887"/>
                  </a:lnTo>
                  <a:lnTo>
                    <a:pt x="202326" y="410787"/>
                  </a:lnTo>
                  <a:lnTo>
                    <a:pt x="201553" y="410787"/>
                  </a:lnTo>
                  <a:lnTo>
                    <a:pt x="201523" y="410803"/>
                  </a:lnTo>
                  <a:lnTo>
                    <a:pt x="201471" y="410787"/>
                  </a:lnTo>
                  <a:lnTo>
                    <a:pt x="35077" y="410787"/>
                  </a:lnTo>
                  <a:cubicBezTo>
                    <a:pt x="31465" y="410787"/>
                    <a:pt x="28575" y="407779"/>
                    <a:pt x="28575" y="404019"/>
                  </a:cubicBezTo>
                  <a:cubicBezTo>
                    <a:pt x="28575" y="400259"/>
                    <a:pt x="31465" y="396875"/>
                    <a:pt x="35077" y="396875"/>
                  </a:cubicBezTo>
                  <a:lnTo>
                    <a:pt x="123775" y="396875"/>
                  </a:lnTo>
                  <a:lnTo>
                    <a:pt x="173142" y="312875"/>
                  </a:lnTo>
                  <a:lnTo>
                    <a:pt x="118437" y="288024"/>
                  </a:lnTo>
                  <a:cubicBezTo>
                    <a:pt x="56159" y="242243"/>
                    <a:pt x="52559" y="160774"/>
                    <a:pt x="65518" y="116075"/>
                  </a:cubicBezTo>
                  <a:lnTo>
                    <a:pt x="4320" y="92643"/>
                  </a:lnTo>
                  <a:cubicBezTo>
                    <a:pt x="1800" y="91562"/>
                    <a:pt x="0" y="89399"/>
                    <a:pt x="0" y="86155"/>
                  </a:cubicBezTo>
                  <a:cubicBezTo>
                    <a:pt x="0" y="83271"/>
                    <a:pt x="1800" y="80387"/>
                    <a:pt x="4320" y="80027"/>
                  </a:cubicBezTo>
                  <a:lnTo>
                    <a:pt x="35999" y="67770"/>
                  </a:lnTo>
                  <a:cubicBezTo>
                    <a:pt x="35999" y="65607"/>
                    <a:pt x="35999" y="64526"/>
                    <a:pt x="35999" y="62002"/>
                  </a:cubicBezTo>
                  <a:cubicBezTo>
                    <a:pt x="35999" y="28117"/>
                    <a:pt x="64078" y="0"/>
                    <a:pt x="982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2" name="Freeform 545">
              <a:extLst>
                <a:ext uri="{FF2B5EF4-FFF2-40B4-BE49-F238E27FC236}">
                  <a16:creationId xmlns:a16="http://schemas.microsoft.com/office/drawing/2014/main" id="{273F45EF-4BA1-2E44-9A09-5773A09651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0589" y="3099203"/>
              <a:ext cx="652133" cy="770274"/>
            </a:xfrm>
            <a:custGeom>
              <a:avLst/>
              <a:gdLst/>
              <a:ahLst/>
              <a:cxnLst/>
              <a:rect l="0" t="0" r="r" b="b"/>
              <a:pathLst>
                <a:path w="470109" h="555266">
                  <a:moveTo>
                    <a:pt x="294961" y="274279"/>
                  </a:moveTo>
                  <a:lnTo>
                    <a:pt x="295797" y="275112"/>
                  </a:lnTo>
                  <a:lnTo>
                    <a:pt x="295797" y="293430"/>
                  </a:lnTo>
                  <a:cubicBezTo>
                    <a:pt x="295797" y="295226"/>
                    <a:pt x="295437" y="297381"/>
                    <a:pt x="293996" y="298459"/>
                  </a:cubicBezTo>
                  <a:cubicBezTo>
                    <a:pt x="292555" y="299536"/>
                    <a:pt x="290755" y="300254"/>
                    <a:pt x="288954" y="300254"/>
                  </a:cubicBezTo>
                  <a:lnTo>
                    <a:pt x="184871" y="300254"/>
                  </a:lnTo>
                  <a:cubicBezTo>
                    <a:pt x="180549" y="300254"/>
                    <a:pt x="176947" y="303487"/>
                    <a:pt x="176947" y="307797"/>
                  </a:cubicBezTo>
                  <a:lnTo>
                    <a:pt x="176947" y="309593"/>
                  </a:lnTo>
                  <a:cubicBezTo>
                    <a:pt x="176947" y="313903"/>
                    <a:pt x="180549" y="316776"/>
                    <a:pt x="184871" y="316776"/>
                  </a:cubicBezTo>
                  <a:lnTo>
                    <a:pt x="288954" y="316776"/>
                  </a:lnTo>
                  <a:cubicBezTo>
                    <a:pt x="292555" y="316776"/>
                    <a:pt x="295797" y="320009"/>
                    <a:pt x="295797" y="323960"/>
                  </a:cubicBezTo>
                  <a:lnTo>
                    <a:pt x="296157" y="344792"/>
                  </a:lnTo>
                  <a:cubicBezTo>
                    <a:pt x="296157" y="346947"/>
                    <a:pt x="295437" y="348024"/>
                    <a:pt x="293996" y="349461"/>
                  </a:cubicBezTo>
                  <a:cubicBezTo>
                    <a:pt x="292555" y="350898"/>
                    <a:pt x="290755" y="351975"/>
                    <a:pt x="288954" y="351975"/>
                  </a:cubicBezTo>
                  <a:lnTo>
                    <a:pt x="165783" y="351975"/>
                  </a:lnTo>
                  <a:cubicBezTo>
                    <a:pt x="161821" y="351975"/>
                    <a:pt x="158580" y="355208"/>
                    <a:pt x="158580" y="359158"/>
                  </a:cubicBezTo>
                  <a:lnTo>
                    <a:pt x="158580" y="360954"/>
                  </a:lnTo>
                  <a:cubicBezTo>
                    <a:pt x="158580" y="365264"/>
                    <a:pt x="161821" y="368497"/>
                    <a:pt x="165783" y="368497"/>
                  </a:cubicBezTo>
                  <a:lnTo>
                    <a:pt x="289314" y="368497"/>
                  </a:lnTo>
                  <a:cubicBezTo>
                    <a:pt x="292555" y="368497"/>
                    <a:pt x="296157" y="371729"/>
                    <a:pt x="296157" y="375321"/>
                  </a:cubicBezTo>
                  <a:lnTo>
                    <a:pt x="296157" y="441409"/>
                  </a:lnTo>
                  <a:cubicBezTo>
                    <a:pt x="296157" y="444282"/>
                    <a:pt x="293996" y="446796"/>
                    <a:pt x="291475" y="447874"/>
                  </a:cubicBezTo>
                  <a:lnTo>
                    <a:pt x="142373" y="501390"/>
                  </a:lnTo>
                  <a:cubicBezTo>
                    <a:pt x="133730" y="504623"/>
                    <a:pt x="127607" y="512165"/>
                    <a:pt x="126527" y="521145"/>
                  </a:cubicBezTo>
                  <a:lnTo>
                    <a:pt x="123285" y="541617"/>
                  </a:lnTo>
                  <a:lnTo>
                    <a:pt x="373949" y="541617"/>
                  </a:lnTo>
                  <a:cubicBezTo>
                    <a:pt x="375030" y="540899"/>
                    <a:pt x="375750" y="540899"/>
                    <a:pt x="377190" y="540899"/>
                  </a:cubicBezTo>
                  <a:cubicBezTo>
                    <a:pt x="393757" y="541617"/>
                    <a:pt x="433014" y="542336"/>
                    <a:pt x="443458" y="541617"/>
                  </a:cubicBezTo>
                  <a:cubicBezTo>
                    <a:pt x="444898" y="541617"/>
                    <a:pt x="446339" y="541617"/>
                    <a:pt x="448140" y="541617"/>
                  </a:cubicBezTo>
                  <a:cubicBezTo>
                    <a:pt x="449941" y="541617"/>
                    <a:pt x="454262" y="541617"/>
                    <a:pt x="456423" y="540899"/>
                  </a:cubicBezTo>
                  <a:cubicBezTo>
                    <a:pt x="456063" y="532638"/>
                    <a:pt x="451381" y="531920"/>
                    <a:pt x="440217" y="530842"/>
                  </a:cubicBezTo>
                  <a:cubicBezTo>
                    <a:pt x="436615" y="530842"/>
                    <a:pt x="434454" y="530842"/>
                    <a:pt x="431573" y="530124"/>
                  </a:cubicBezTo>
                  <a:cubicBezTo>
                    <a:pt x="422929" y="527251"/>
                    <a:pt x="416087" y="522222"/>
                    <a:pt x="408884" y="516835"/>
                  </a:cubicBezTo>
                  <a:lnTo>
                    <a:pt x="407803" y="515398"/>
                  </a:lnTo>
                  <a:cubicBezTo>
                    <a:pt x="401681" y="510729"/>
                    <a:pt x="394838" y="505700"/>
                    <a:pt x="387995" y="504623"/>
                  </a:cubicBezTo>
                  <a:cubicBezTo>
                    <a:pt x="385114" y="503904"/>
                    <a:pt x="381872" y="504264"/>
                    <a:pt x="379711" y="505341"/>
                  </a:cubicBezTo>
                  <a:cubicBezTo>
                    <a:pt x="377190" y="506060"/>
                    <a:pt x="375030" y="505700"/>
                    <a:pt x="373229" y="504264"/>
                  </a:cubicBezTo>
                  <a:cubicBezTo>
                    <a:pt x="371428" y="503545"/>
                    <a:pt x="370348" y="501031"/>
                    <a:pt x="370348" y="499235"/>
                  </a:cubicBezTo>
                  <a:lnTo>
                    <a:pt x="370348" y="275112"/>
                  </a:lnTo>
                  <a:lnTo>
                    <a:pt x="371140" y="274279"/>
                  </a:lnTo>
                  <a:lnTo>
                    <a:pt x="294961" y="274279"/>
                  </a:lnTo>
                  <a:close/>
                  <a:moveTo>
                    <a:pt x="76533" y="103188"/>
                  </a:moveTo>
                  <a:cubicBezTo>
                    <a:pt x="79764" y="103908"/>
                    <a:pt x="82277" y="104987"/>
                    <a:pt x="82995" y="107866"/>
                  </a:cubicBezTo>
                  <a:lnTo>
                    <a:pt x="159111" y="328064"/>
                  </a:lnTo>
                  <a:cubicBezTo>
                    <a:pt x="160547" y="331302"/>
                    <a:pt x="158393" y="335620"/>
                    <a:pt x="155162" y="336339"/>
                  </a:cubicBezTo>
                  <a:cubicBezTo>
                    <a:pt x="154084" y="337059"/>
                    <a:pt x="153725" y="337419"/>
                    <a:pt x="152648" y="337419"/>
                  </a:cubicBezTo>
                  <a:cubicBezTo>
                    <a:pt x="150135" y="337419"/>
                    <a:pt x="147622" y="335620"/>
                    <a:pt x="146186" y="332741"/>
                  </a:cubicBezTo>
                  <a:lnTo>
                    <a:pt x="76892" y="131253"/>
                  </a:lnTo>
                  <a:lnTo>
                    <a:pt x="13342" y="332381"/>
                  </a:lnTo>
                  <a:cubicBezTo>
                    <a:pt x="11906" y="335979"/>
                    <a:pt x="8316" y="337778"/>
                    <a:pt x="4367" y="336339"/>
                  </a:cubicBezTo>
                  <a:cubicBezTo>
                    <a:pt x="1494" y="335620"/>
                    <a:pt x="-1019" y="332022"/>
                    <a:pt x="417" y="328064"/>
                  </a:cubicBezTo>
                  <a:lnTo>
                    <a:pt x="70070" y="107866"/>
                  </a:lnTo>
                  <a:cubicBezTo>
                    <a:pt x="71147" y="104987"/>
                    <a:pt x="74019" y="103188"/>
                    <a:pt x="76533" y="103188"/>
                  </a:cubicBezTo>
                  <a:close/>
                  <a:moveTo>
                    <a:pt x="339129" y="13300"/>
                  </a:moveTo>
                  <a:cubicBezTo>
                    <a:pt x="314379" y="13300"/>
                    <a:pt x="288194" y="24804"/>
                    <a:pt x="288194" y="46731"/>
                  </a:cubicBezTo>
                  <a:lnTo>
                    <a:pt x="287118" y="67221"/>
                  </a:lnTo>
                  <a:cubicBezTo>
                    <a:pt x="287118" y="67940"/>
                    <a:pt x="286759" y="68300"/>
                    <a:pt x="286759" y="69019"/>
                  </a:cubicBezTo>
                  <a:lnTo>
                    <a:pt x="278509" y="97058"/>
                  </a:lnTo>
                  <a:lnTo>
                    <a:pt x="280303" y="97058"/>
                  </a:lnTo>
                  <a:cubicBezTo>
                    <a:pt x="282455" y="97058"/>
                    <a:pt x="284966" y="98496"/>
                    <a:pt x="286401" y="100653"/>
                  </a:cubicBezTo>
                  <a:cubicBezTo>
                    <a:pt x="287118" y="102450"/>
                    <a:pt x="287118" y="105326"/>
                    <a:pt x="286401" y="107123"/>
                  </a:cubicBezTo>
                  <a:lnTo>
                    <a:pt x="277433" y="123659"/>
                  </a:lnTo>
                  <a:lnTo>
                    <a:pt x="293933" y="150260"/>
                  </a:lnTo>
                  <a:cubicBezTo>
                    <a:pt x="295009" y="152058"/>
                    <a:pt x="295368" y="154214"/>
                    <a:pt x="294651" y="156371"/>
                  </a:cubicBezTo>
                  <a:lnTo>
                    <a:pt x="255194" y="260619"/>
                  </a:lnTo>
                  <a:lnTo>
                    <a:pt x="385401" y="260619"/>
                  </a:lnTo>
                  <a:lnTo>
                    <a:pt x="385401" y="47810"/>
                  </a:lnTo>
                  <a:cubicBezTo>
                    <a:pt x="385401" y="36666"/>
                    <a:pt x="380738" y="28039"/>
                    <a:pt x="371411" y="21928"/>
                  </a:cubicBezTo>
                  <a:cubicBezTo>
                    <a:pt x="363879" y="16536"/>
                    <a:pt x="352042" y="13300"/>
                    <a:pt x="339129" y="13300"/>
                  </a:cubicBezTo>
                  <a:close/>
                  <a:moveTo>
                    <a:pt x="339129" y="0"/>
                  </a:moveTo>
                  <a:cubicBezTo>
                    <a:pt x="354553" y="0"/>
                    <a:pt x="369259" y="3595"/>
                    <a:pt x="379303" y="11144"/>
                  </a:cubicBezTo>
                  <a:cubicBezTo>
                    <a:pt x="392216" y="19771"/>
                    <a:pt x="398672" y="31993"/>
                    <a:pt x="398672" y="47810"/>
                  </a:cubicBezTo>
                  <a:lnTo>
                    <a:pt x="398672" y="267449"/>
                  </a:lnTo>
                  <a:cubicBezTo>
                    <a:pt x="398672" y="271043"/>
                    <a:pt x="395803" y="274279"/>
                    <a:pt x="391857" y="274279"/>
                  </a:cubicBezTo>
                  <a:lnTo>
                    <a:pt x="382837" y="274279"/>
                  </a:lnTo>
                  <a:lnTo>
                    <a:pt x="383673" y="275112"/>
                  </a:lnTo>
                  <a:lnTo>
                    <a:pt x="383673" y="490615"/>
                  </a:lnTo>
                  <a:cubicBezTo>
                    <a:pt x="386194" y="490615"/>
                    <a:pt x="388715" y="490974"/>
                    <a:pt x="390516" y="491333"/>
                  </a:cubicBezTo>
                  <a:cubicBezTo>
                    <a:pt x="400240" y="493129"/>
                    <a:pt x="408523" y="499235"/>
                    <a:pt x="416087" y="504623"/>
                  </a:cubicBezTo>
                  <a:lnTo>
                    <a:pt x="417167" y="506060"/>
                  </a:lnTo>
                  <a:cubicBezTo>
                    <a:pt x="423650" y="510729"/>
                    <a:pt x="429412" y="515398"/>
                    <a:pt x="435895" y="517553"/>
                  </a:cubicBezTo>
                  <a:cubicBezTo>
                    <a:pt x="436615" y="517553"/>
                    <a:pt x="439136" y="517553"/>
                    <a:pt x="440937" y="517553"/>
                  </a:cubicBezTo>
                  <a:cubicBezTo>
                    <a:pt x="449580" y="517912"/>
                    <a:pt x="470109" y="518630"/>
                    <a:pt x="470109" y="543413"/>
                  </a:cubicBezTo>
                  <a:cubicBezTo>
                    <a:pt x="470109" y="555266"/>
                    <a:pt x="456063" y="555266"/>
                    <a:pt x="448140" y="555266"/>
                  </a:cubicBezTo>
                  <a:cubicBezTo>
                    <a:pt x="446699" y="555266"/>
                    <a:pt x="445259" y="555266"/>
                    <a:pt x="444538" y="555266"/>
                  </a:cubicBezTo>
                  <a:cubicBezTo>
                    <a:pt x="441657" y="555266"/>
                    <a:pt x="437695" y="555266"/>
                    <a:pt x="431933" y="555266"/>
                  </a:cubicBezTo>
                  <a:cubicBezTo>
                    <a:pt x="417167" y="555266"/>
                    <a:pt x="394838" y="554907"/>
                    <a:pt x="379711" y="554907"/>
                  </a:cubicBezTo>
                  <a:cubicBezTo>
                    <a:pt x="378631" y="554907"/>
                    <a:pt x="377911" y="555266"/>
                    <a:pt x="376830" y="555266"/>
                  </a:cubicBezTo>
                  <a:lnTo>
                    <a:pt x="115362" y="555266"/>
                  </a:lnTo>
                  <a:cubicBezTo>
                    <a:pt x="113561" y="555266"/>
                    <a:pt x="111040" y="554188"/>
                    <a:pt x="109600" y="553111"/>
                  </a:cubicBezTo>
                  <a:cubicBezTo>
                    <a:pt x="108879" y="550956"/>
                    <a:pt x="108519" y="549160"/>
                    <a:pt x="108879" y="547364"/>
                  </a:cubicBezTo>
                  <a:lnTo>
                    <a:pt x="112481" y="518990"/>
                  </a:lnTo>
                  <a:cubicBezTo>
                    <a:pt x="115002" y="505341"/>
                    <a:pt x="124366" y="493848"/>
                    <a:pt x="137691" y="488819"/>
                  </a:cubicBezTo>
                  <a:lnTo>
                    <a:pt x="282471" y="436739"/>
                  </a:lnTo>
                  <a:lnTo>
                    <a:pt x="282471" y="382145"/>
                  </a:lnTo>
                  <a:lnTo>
                    <a:pt x="165783" y="382145"/>
                  </a:lnTo>
                  <a:cubicBezTo>
                    <a:pt x="154618" y="382145"/>
                    <a:pt x="145254" y="372448"/>
                    <a:pt x="145254" y="360954"/>
                  </a:cubicBezTo>
                  <a:lnTo>
                    <a:pt x="145254" y="359158"/>
                  </a:lnTo>
                  <a:cubicBezTo>
                    <a:pt x="145254" y="347306"/>
                    <a:pt x="154618" y="337967"/>
                    <a:pt x="165783" y="337967"/>
                  </a:cubicBezTo>
                  <a:lnTo>
                    <a:pt x="282471" y="337967"/>
                  </a:lnTo>
                  <a:lnTo>
                    <a:pt x="282471" y="330784"/>
                  </a:lnTo>
                  <a:lnTo>
                    <a:pt x="184871" y="330784"/>
                  </a:lnTo>
                  <a:cubicBezTo>
                    <a:pt x="172986" y="330784"/>
                    <a:pt x="163622" y="321445"/>
                    <a:pt x="163622" y="309593"/>
                  </a:cubicBezTo>
                  <a:lnTo>
                    <a:pt x="163622" y="307797"/>
                  </a:lnTo>
                  <a:cubicBezTo>
                    <a:pt x="163622" y="296303"/>
                    <a:pt x="172986" y="286606"/>
                    <a:pt x="184871" y="286606"/>
                  </a:cubicBezTo>
                  <a:lnTo>
                    <a:pt x="282471" y="286606"/>
                  </a:lnTo>
                  <a:lnTo>
                    <a:pt x="282471" y="275112"/>
                  </a:lnTo>
                  <a:lnTo>
                    <a:pt x="283263" y="274279"/>
                  </a:lnTo>
                  <a:lnTo>
                    <a:pt x="245509" y="274279"/>
                  </a:lnTo>
                  <a:cubicBezTo>
                    <a:pt x="243357" y="274279"/>
                    <a:pt x="240846" y="272841"/>
                    <a:pt x="240129" y="271043"/>
                  </a:cubicBezTo>
                  <a:cubicBezTo>
                    <a:pt x="238694" y="269606"/>
                    <a:pt x="238694" y="267089"/>
                    <a:pt x="239053" y="265292"/>
                  </a:cubicBezTo>
                  <a:lnTo>
                    <a:pt x="280661" y="154214"/>
                  </a:lnTo>
                  <a:lnTo>
                    <a:pt x="263803" y="127254"/>
                  </a:lnTo>
                  <a:cubicBezTo>
                    <a:pt x="262727" y="125097"/>
                    <a:pt x="262727" y="122581"/>
                    <a:pt x="263803" y="120424"/>
                  </a:cubicBezTo>
                  <a:lnTo>
                    <a:pt x="268825" y="110718"/>
                  </a:lnTo>
                  <a:cubicBezTo>
                    <a:pt x="267390" y="110718"/>
                    <a:pt x="265238" y="109280"/>
                    <a:pt x="264161" y="107842"/>
                  </a:cubicBezTo>
                  <a:cubicBezTo>
                    <a:pt x="262727" y="106045"/>
                    <a:pt x="262727" y="103888"/>
                    <a:pt x="263444" y="102090"/>
                  </a:cubicBezTo>
                  <a:lnTo>
                    <a:pt x="273488" y="65784"/>
                  </a:lnTo>
                  <a:lnTo>
                    <a:pt x="274205" y="46372"/>
                  </a:lnTo>
                  <a:cubicBezTo>
                    <a:pt x="274205" y="16536"/>
                    <a:pt x="307922" y="0"/>
                    <a:pt x="3391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3" name="Freeform 378">
              <a:extLst>
                <a:ext uri="{FF2B5EF4-FFF2-40B4-BE49-F238E27FC236}">
                  <a16:creationId xmlns:a16="http://schemas.microsoft.com/office/drawing/2014/main" id="{9A8C70CF-C27B-3E4A-9B75-33F9B41DB7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8" y="331032"/>
              <a:ext cx="202600" cy="581382"/>
            </a:xfrm>
            <a:custGeom>
              <a:avLst/>
              <a:gdLst>
                <a:gd name="T0" fmla="*/ 8287 w 405"/>
                <a:gd name="T1" fmla="*/ 506444 h 1162"/>
                <a:gd name="T2" fmla="*/ 8287 w 405"/>
                <a:gd name="T3" fmla="*/ 506444 h 1162"/>
                <a:gd name="T4" fmla="*/ 0 w 405"/>
                <a:gd name="T5" fmla="*/ 498156 h 1162"/>
                <a:gd name="T6" fmla="*/ 0 w 405"/>
                <a:gd name="T7" fmla="*/ 87679 h 1162"/>
                <a:gd name="T8" fmla="*/ 0 w 405"/>
                <a:gd name="T9" fmla="*/ 87679 h 1162"/>
                <a:gd name="T10" fmla="*/ 88102 w 405"/>
                <a:gd name="T11" fmla="*/ 0 h 1162"/>
                <a:gd name="T12" fmla="*/ 88102 w 405"/>
                <a:gd name="T13" fmla="*/ 0 h 1162"/>
                <a:gd name="T14" fmla="*/ 176204 w 405"/>
                <a:gd name="T15" fmla="*/ 87679 h 1162"/>
                <a:gd name="T16" fmla="*/ 176204 w 405"/>
                <a:gd name="T17" fmla="*/ 87679 h 1162"/>
                <a:gd name="T18" fmla="*/ 167917 w 405"/>
                <a:gd name="T19" fmla="*/ 95967 h 1162"/>
                <a:gd name="T20" fmla="*/ 167917 w 405"/>
                <a:gd name="T21" fmla="*/ 95967 h 1162"/>
                <a:gd name="T22" fmla="*/ 160066 w 405"/>
                <a:gd name="T23" fmla="*/ 87679 h 1162"/>
                <a:gd name="T24" fmla="*/ 160066 w 405"/>
                <a:gd name="T25" fmla="*/ 87679 h 1162"/>
                <a:gd name="T26" fmla="*/ 88102 w 405"/>
                <a:gd name="T27" fmla="*/ 16140 h 1162"/>
                <a:gd name="T28" fmla="*/ 88102 w 405"/>
                <a:gd name="T29" fmla="*/ 16140 h 1162"/>
                <a:gd name="T30" fmla="*/ 16574 w 405"/>
                <a:gd name="T31" fmla="*/ 87679 h 1162"/>
                <a:gd name="T32" fmla="*/ 16574 w 405"/>
                <a:gd name="T33" fmla="*/ 498156 h 1162"/>
                <a:gd name="T34" fmla="*/ 16574 w 405"/>
                <a:gd name="T35" fmla="*/ 498156 h 1162"/>
                <a:gd name="T36" fmla="*/ 8287 w 405"/>
                <a:gd name="T37" fmla="*/ 506444 h 11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2">
                  <a:moveTo>
                    <a:pt x="19" y="1161"/>
                  </a:moveTo>
                  <a:lnTo>
                    <a:pt x="19" y="1161"/>
                  </a:lnTo>
                  <a:cubicBezTo>
                    <a:pt x="9" y="1161"/>
                    <a:pt x="0" y="1152"/>
                    <a:pt x="0" y="1142"/>
                  </a:cubicBezTo>
                  <a:lnTo>
                    <a:pt x="0" y="201"/>
                  </a:lnTo>
                  <a:cubicBezTo>
                    <a:pt x="0" y="89"/>
                    <a:pt x="91" y="0"/>
                    <a:pt x="202" y="0"/>
                  </a:cubicBezTo>
                  <a:cubicBezTo>
                    <a:pt x="313" y="0"/>
                    <a:pt x="404" y="89"/>
                    <a:pt x="404" y="201"/>
                  </a:cubicBezTo>
                  <a:cubicBezTo>
                    <a:pt x="404" y="211"/>
                    <a:pt x="395" y="220"/>
                    <a:pt x="385" y="220"/>
                  </a:cubicBezTo>
                  <a:cubicBezTo>
                    <a:pt x="375" y="220"/>
                    <a:pt x="367" y="211"/>
                    <a:pt x="367" y="201"/>
                  </a:cubicBezTo>
                  <a:cubicBezTo>
                    <a:pt x="367" y="111"/>
                    <a:pt x="293" y="37"/>
                    <a:pt x="202" y="37"/>
                  </a:cubicBezTo>
                  <a:cubicBezTo>
                    <a:pt x="111" y="37"/>
                    <a:pt x="38" y="111"/>
                    <a:pt x="38" y="201"/>
                  </a:cubicBezTo>
                  <a:lnTo>
                    <a:pt x="38" y="1142"/>
                  </a:lnTo>
                  <a:cubicBezTo>
                    <a:pt x="38" y="1152"/>
                    <a:pt x="30" y="1161"/>
                    <a:pt x="19" y="1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4" name="Freeform 528">
              <a:extLst>
                <a:ext uri="{FF2B5EF4-FFF2-40B4-BE49-F238E27FC236}">
                  <a16:creationId xmlns:a16="http://schemas.microsoft.com/office/drawing/2014/main" id="{1282F164-454B-C249-80EB-C0928B2D46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86" y="1236138"/>
              <a:ext cx="248344" cy="248349"/>
            </a:xfrm>
            <a:custGeom>
              <a:avLst/>
              <a:gdLst>
                <a:gd name="T0" fmla="*/ 42386 w 179026"/>
                <a:gd name="T1" fmla="*/ 120961 h 179027"/>
                <a:gd name="T2" fmla="*/ 173704 w 179026"/>
                <a:gd name="T3" fmla="*/ 120961 h 179027"/>
                <a:gd name="T4" fmla="*/ 181965 w 179026"/>
                <a:gd name="T5" fmla="*/ 129378 h 179027"/>
                <a:gd name="T6" fmla="*/ 173704 w 179026"/>
                <a:gd name="T7" fmla="*/ 137797 h 179027"/>
                <a:gd name="T8" fmla="*/ 42386 w 179026"/>
                <a:gd name="T9" fmla="*/ 137797 h 179027"/>
                <a:gd name="T10" fmla="*/ 34560 w 179026"/>
                <a:gd name="T11" fmla="*/ 129378 h 179027"/>
                <a:gd name="T12" fmla="*/ 42386 w 179026"/>
                <a:gd name="T13" fmla="*/ 120961 h 179027"/>
                <a:gd name="T14" fmla="*/ 45177 w 179026"/>
                <a:gd name="T15" fmla="*/ 72960 h 179027"/>
                <a:gd name="T16" fmla="*/ 175624 w 179026"/>
                <a:gd name="T17" fmla="*/ 72960 h 179027"/>
                <a:gd name="T18" fmla="*/ 183886 w 179026"/>
                <a:gd name="T19" fmla="*/ 81146 h 179027"/>
                <a:gd name="T20" fmla="*/ 175624 w 179026"/>
                <a:gd name="T21" fmla="*/ 89786 h 179027"/>
                <a:gd name="T22" fmla="*/ 45177 w 179026"/>
                <a:gd name="T23" fmla="*/ 89786 h 179027"/>
                <a:gd name="T24" fmla="*/ 36479 w 179026"/>
                <a:gd name="T25" fmla="*/ 81146 h 179027"/>
                <a:gd name="T26" fmla="*/ 45177 w 179026"/>
                <a:gd name="T27" fmla="*/ 72960 h 179027"/>
                <a:gd name="T28" fmla="*/ 108262 w 179026"/>
                <a:gd name="T29" fmla="*/ 16152 h 179027"/>
                <a:gd name="T30" fmla="*/ 16589 w 179026"/>
                <a:gd name="T31" fmla="*/ 108261 h 179027"/>
                <a:gd name="T32" fmla="*/ 108262 w 179026"/>
                <a:gd name="T33" fmla="*/ 199935 h 179027"/>
                <a:gd name="T34" fmla="*/ 200371 w 179026"/>
                <a:gd name="T35" fmla="*/ 108261 h 179027"/>
                <a:gd name="T36" fmla="*/ 108262 w 179026"/>
                <a:gd name="T37" fmla="*/ 16152 h 179027"/>
                <a:gd name="T38" fmla="*/ 108262 w 179026"/>
                <a:gd name="T39" fmla="*/ 0 h 179027"/>
                <a:gd name="T40" fmla="*/ 216523 w 179026"/>
                <a:gd name="T41" fmla="*/ 108261 h 179027"/>
                <a:gd name="T42" fmla="*/ 108262 w 179026"/>
                <a:gd name="T43" fmla="*/ 216524 h 179027"/>
                <a:gd name="T44" fmla="*/ 0 w 179026"/>
                <a:gd name="T45" fmla="*/ 108261 h 179027"/>
                <a:gd name="T46" fmla="*/ 108262 w 179026"/>
                <a:gd name="T47" fmla="*/ 0 h 1790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6" h="179027">
                  <a:moveTo>
                    <a:pt x="35046" y="100013"/>
                  </a:moveTo>
                  <a:lnTo>
                    <a:pt x="143622" y="100013"/>
                  </a:lnTo>
                  <a:cubicBezTo>
                    <a:pt x="147217" y="100013"/>
                    <a:pt x="150453" y="103310"/>
                    <a:pt x="150453" y="106973"/>
                  </a:cubicBezTo>
                  <a:cubicBezTo>
                    <a:pt x="150453" y="110637"/>
                    <a:pt x="147217" y="113934"/>
                    <a:pt x="143622" y="113934"/>
                  </a:cubicBezTo>
                  <a:lnTo>
                    <a:pt x="35046" y="113934"/>
                  </a:lnTo>
                  <a:cubicBezTo>
                    <a:pt x="31451" y="113934"/>
                    <a:pt x="28575" y="110637"/>
                    <a:pt x="28575" y="106973"/>
                  </a:cubicBezTo>
                  <a:cubicBezTo>
                    <a:pt x="28575" y="103310"/>
                    <a:pt x="31451" y="100013"/>
                    <a:pt x="35046" y="100013"/>
                  </a:cubicBezTo>
                  <a:close/>
                  <a:moveTo>
                    <a:pt x="37353" y="60325"/>
                  </a:moveTo>
                  <a:lnTo>
                    <a:pt x="145210" y="60325"/>
                  </a:lnTo>
                  <a:cubicBezTo>
                    <a:pt x="148805" y="60325"/>
                    <a:pt x="152041" y="62957"/>
                    <a:pt x="152041" y="67093"/>
                  </a:cubicBezTo>
                  <a:cubicBezTo>
                    <a:pt x="152041" y="71229"/>
                    <a:pt x="148805" y="74237"/>
                    <a:pt x="145210" y="74237"/>
                  </a:cubicBezTo>
                  <a:lnTo>
                    <a:pt x="37353" y="74237"/>
                  </a:lnTo>
                  <a:cubicBezTo>
                    <a:pt x="33038" y="74237"/>
                    <a:pt x="30162" y="71229"/>
                    <a:pt x="30162" y="67093"/>
                  </a:cubicBezTo>
                  <a:cubicBezTo>
                    <a:pt x="30162" y="62957"/>
                    <a:pt x="33038" y="60325"/>
                    <a:pt x="37353" y="60325"/>
                  </a:cubicBezTo>
                  <a:close/>
                  <a:moveTo>
                    <a:pt x="89513" y="13355"/>
                  </a:moveTo>
                  <a:cubicBezTo>
                    <a:pt x="47644" y="13355"/>
                    <a:pt x="13716" y="47283"/>
                    <a:pt x="13716" y="89513"/>
                  </a:cubicBezTo>
                  <a:cubicBezTo>
                    <a:pt x="13716" y="131383"/>
                    <a:pt x="47644" y="165311"/>
                    <a:pt x="89513" y="165311"/>
                  </a:cubicBezTo>
                  <a:cubicBezTo>
                    <a:pt x="131382" y="165311"/>
                    <a:pt x="165671" y="131383"/>
                    <a:pt x="165671" y="89513"/>
                  </a:cubicBezTo>
                  <a:cubicBezTo>
                    <a:pt x="165671" y="47283"/>
                    <a:pt x="131382" y="13355"/>
                    <a:pt x="89513" y="13355"/>
                  </a:cubicBezTo>
                  <a:close/>
                  <a:moveTo>
                    <a:pt x="89513" y="0"/>
                  </a:moveTo>
                  <a:cubicBezTo>
                    <a:pt x="138962" y="0"/>
                    <a:pt x="179026" y="40064"/>
                    <a:pt x="179026" y="89513"/>
                  </a:cubicBezTo>
                  <a:cubicBezTo>
                    <a:pt x="179026" y="138602"/>
                    <a:pt x="138962" y="179027"/>
                    <a:pt x="89513" y="179027"/>
                  </a:cubicBezTo>
                  <a:cubicBezTo>
                    <a:pt x="40064" y="179027"/>
                    <a:pt x="0" y="138602"/>
                    <a:pt x="0" y="89513"/>
                  </a:cubicBezTo>
                  <a:cubicBezTo>
                    <a:pt x="0" y="40064"/>
                    <a:pt x="40064" y="0"/>
                    <a:pt x="895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5" name="Freeform 541">
              <a:extLst>
                <a:ext uri="{FF2B5EF4-FFF2-40B4-BE49-F238E27FC236}">
                  <a16:creationId xmlns:a16="http://schemas.microsoft.com/office/drawing/2014/main" id="{CE62C4E7-DB4F-DE47-880D-534160A83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93967" y="1809399"/>
              <a:ext cx="561727" cy="417227"/>
            </a:xfrm>
            <a:custGeom>
              <a:avLst/>
              <a:gdLst/>
              <a:ahLst/>
              <a:cxnLst/>
              <a:rect l="0" t="0" r="r" b="b"/>
              <a:pathLst>
                <a:path w="404937" h="300766">
                  <a:moveTo>
                    <a:pt x="148046" y="139787"/>
                  </a:moveTo>
                  <a:lnTo>
                    <a:pt x="283057" y="242163"/>
                  </a:lnTo>
                  <a:cubicBezTo>
                    <a:pt x="299979" y="254824"/>
                    <a:pt x="317620" y="267847"/>
                    <a:pt x="336342" y="277976"/>
                  </a:cubicBezTo>
                  <a:cubicBezTo>
                    <a:pt x="343903" y="281955"/>
                    <a:pt x="353983" y="287020"/>
                    <a:pt x="364424" y="287382"/>
                  </a:cubicBezTo>
                  <a:cubicBezTo>
                    <a:pt x="373785" y="287743"/>
                    <a:pt x="382786" y="284126"/>
                    <a:pt x="387466" y="278699"/>
                  </a:cubicBezTo>
                  <a:cubicBezTo>
                    <a:pt x="392507" y="272188"/>
                    <a:pt x="392507" y="262782"/>
                    <a:pt x="387466" y="258080"/>
                  </a:cubicBezTo>
                  <a:cubicBezTo>
                    <a:pt x="385306" y="255909"/>
                    <a:pt x="381346" y="254824"/>
                    <a:pt x="377745" y="255909"/>
                  </a:cubicBezTo>
                  <a:cubicBezTo>
                    <a:pt x="376305" y="256271"/>
                    <a:pt x="372705" y="257718"/>
                    <a:pt x="372345" y="260612"/>
                  </a:cubicBezTo>
                  <a:cubicBezTo>
                    <a:pt x="370905" y="264229"/>
                    <a:pt x="366585" y="266038"/>
                    <a:pt x="363704" y="265315"/>
                  </a:cubicBezTo>
                  <a:cubicBezTo>
                    <a:pt x="359744" y="263868"/>
                    <a:pt x="357944" y="260250"/>
                    <a:pt x="359384" y="256271"/>
                  </a:cubicBezTo>
                  <a:cubicBezTo>
                    <a:pt x="361184" y="249759"/>
                    <a:pt x="366585" y="244695"/>
                    <a:pt x="374505" y="242886"/>
                  </a:cubicBezTo>
                  <a:cubicBezTo>
                    <a:pt x="382786" y="240716"/>
                    <a:pt x="391067" y="242886"/>
                    <a:pt x="396827" y="247951"/>
                  </a:cubicBezTo>
                  <a:cubicBezTo>
                    <a:pt x="407268" y="257718"/>
                    <a:pt x="407628" y="275444"/>
                    <a:pt x="397907" y="287020"/>
                  </a:cubicBezTo>
                  <a:cubicBezTo>
                    <a:pt x="391067" y="295702"/>
                    <a:pt x="379546" y="300766"/>
                    <a:pt x="366225" y="300766"/>
                  </a:cubicBezTo>
                  <a:cubicBezTo>
                    <a:pt x="365504" y="300766"/>
                    <a:pt x="364424" y="300766"/>
                    <a:pt x="363704" y="300766"/>
                  </a:cubicBezTo>
                  <a:cubicBezTo>
                    <a:pt x="350743" y="300405"/>
                    <a:pt x="338862" y="294617"/>
                    <a:pt x="330221" y="290276"/>
                  </a:cubicBezTo>
                  <a:cubicBezTo>
                    <a:pt x="310060" y="279423"/>
                    <a:pt x="292058" y="266038"/>
                    <a:pt x="274777" y="253015"/>
                  </a:cubicBezTo>
                  <a:lnTo>
                    <a:pt x="146645" y="156199"/>
                  </a:lnTo>
                  <a:lnTo>
                    <a:pt x="145045" y="162376"/>
                  </a:lnTo>
                  <a:cubicBezTo>
                    <a:pt x="141801" y="167496"/>
                    <a:pt x="136935" y="171897"/>
                    <a:pt x="130987" y="174771"/>
                  </a:cubicBezTo>
                  <a:cubicBezTo>
                    <a:pt x="122335" y="178724"/>
                    <a:pt x="110800" y="179442"/>
                    <a:pt x="99625" y="175490"/>
                  </a:cubicBezTo>
                  <a:cubicBezTo>
                    <a:pt x="118370" y="203154"/>
                    <a:pt x="132429" y="234771"/>
                    <a:pt x="138196" y="267465"/>
                  </a:cubicBezTo>
                  <a:cubicBezTo>
                    <a:pt x="138917" y="271058"/>
                    <a:pt x="136394" y="274291"/>
                    <a:pt x="132789" y="275369"/>
                  </a:cubicBezTo>
                  <a:cubicBezTo>
                    <a:pt x="132429" y="275369"/>
                    <a:pt x="131708" y="275369"/>
                    <a:pt x="131347" y="275369"/>
                  </a:cubicBezTo>
                  <a:cubicBezTo>
                    <a:pt x="128103" y="275369"/>
                    <a:pt x="125579" y="273572"/>
                    <a:pt x="124498" y="269620"/>
                  </a:cubicBezTo>
                  <a:cubicBezTo>
                    <a:pt x="117649" y="229741"/>
                    <a:pt x="98183" y="191298"/>
                    <a:pt x="71147" y="161478"/>
                  </a:cubicBezTo>
                  <a:cubicBezTo>
                    <a:pt x="68263" y="158604"/>
                    <a:pt x="68263" y="155011"/>
                    <a:pt x="70426" y="152496"/>
                  </a:cubicBezTo>
                  <a:cubicBezTo>
                    <a:pt x="72589" y="149981"/>
                    <a:pt x="76194" y="149263"/>
                    <a:pt x="79438" y="151419"/>
                  </a:cubicBezTo>
                  <a:cubicBezTo>
                    <a:pt x="86648" y="155730"/>
                    <a:pt x="94578" y="160400"/>
                    <a:pt x="102869" y="162915"/>
                  </a:cubicBezTo>
                  <a:cubicBezTo>
                    <a:pt x="111160" y="165430"/>
                    <a:pt x="119451" y="165071"/>
                    <a:pt x="125579" y="162197"/>
                  </a:cubicBezTo>
                  <a:cubicBezTo>
                    <a:pt x="131708" y="159682"/>
                    <a:pt x="136394" y="152496"/>
                    <a:pt x="135673" y="146748"/>
                  </a:cubicBezTo>
                  <a:lnTo>
                    <a:pt x="138673" y="143592"/>
                  </a:lnTo>
                  <a:lnTo>
                    <a:pt x="138325" y="141234"/>
                  </a:lnTo>
                  <a:lnTo>
                    <a:pt x="141341" y="140785"/>
                  </a:lnTo>
                  <a:lnTo>
                    <a:pt x="142162" y="139922"/>
                  </a:lnTo>
                  <a:lnTo>
                    <a:pt x="142945" y="140546"/>
                  </a:lnTo>
                  <a:lnTo>
                    <a:pt x="148046" y="139787"/>
                  </a:lnTo>
                  <a:close/>
                  <a:moveTo>
                    <a:pt x="275082" y="100076"/>
                  </a:moveTo>
                  <a:cubicBezTo>
                    <a:pt x="277966" y="97928"/>
                    <a:pt x="282652" y="98286"/>
                    <a:pt x="284454" y="101509"/>
                  </a:cubicBezTo>
                  <a:cubicBezTo>
                    <a:pt x="286978" y="104731"/>
                    <a:pt x="286257" y="109028"/>
                    <a:pt x="283012" y="110819"/>
                  </a:cubicBezTo>
                  <a:cubicBezTo>
                    <a:pt x="263546" y="125858"/>
                    <a:pt x="200462" y="139824"/>
                    <a:pt x="142785" y="139824"/>
                  </a:cubicBezTo>
                  <a:cubicBezTo>
                    <a:pt x="100609" y="139824"/>
                    <a:pt x="60956" y="132304"/>
                    <a:pt x="42211" y="111535"/>
                  </a:cubicBezTo>
                  <a:cubicBezTo>
                    <a:pt x="39688" y="109028"/>
                    <a:pt x="40048" y="104731"/>
                    <a:pt x="42932" y="101867"/>
                  </a:cubicBezTo>
                  <a:cubicBezTo>
                    <a:pt x="45456" y="99718"/>
                    <a:pt x="49781" y="99718"/>
                    <a:pt x="52665" y="102941"/>
                  </a:cubicBezTo>
                  <a:cubicBezTo>
                    <a:pt x="90155" y="145195"/>
                    <a:pt x="244801" y="122636"/>
                    <a:pt x="275082" y="100076"/>
                  </a:cubicBezTo>
                  <a:close/>
                  <a:moveTo>
                    <a:pt x="143669" y="29351"/>
                  </a:moveTo>
                  <a:cubicBezTo>
                    <a:pt x="120187" y="29351"/>
                    <a:pt x="101402" y="45833"/>
                    <a:pt x="101402" y="66614"/>
                  </a:cubicBezTo>
                  <a:cubicBezTo>
                    <a:pt x="101402" y="87753"/>
                    <a:pt x="120187" y="104234"/>
                    <a:pt x="143669" y="104234"/>
                  </a:cubicBezTo>
                  <a:cubicBezTo>
                    <a:pt x="167512" y="104234"/>
                    <a:pt x="186297" y="87753"/>
                    <a:pt x="186297" y="66614"/>
                  </a:cubicBezTo>
                  <a:cubicBezTo>
                    <a:pt x="186297" y="45833"/>
                    <a:pt x="167512" y="29351"/>
                    <a:pt x="143669" y="29351"/>
                  </a:cubicBezTo>
                  <a:close/>
                  <a:moveTo>
                    <a:pt x="143669" y="15378"/>
                  </a:moveTo>
                  <a:cubicBezTo>
                    <a:pt x="174737" y="15378"/>
                    <a:pt x="199664" y="38667"/>
                    <a:pt x="199664" y="66614"/>
                  </a:cubicBezTo>
                  <a:cubicBezTo>
                    <a:pt x="199664" y="95277"/>
                    <a:pt x="174737" y="118208"/>
                    <a:pt x="143669" y="118208"/>
                  </a:cubicBezTo>
                  <a:cubicBezTo>
                    <a:pt x="112962" y="118208"/>
                    <a:pt x="87313" y="95277"/>
                    <a:pt x="87313" y="66614"/>
                  </a:cubicBezTo>
                  <a:cubicBezTo>
                    <a:pt x="87313" y="38667"/>
                    <a:pt x="112962" y="15378"/>
                    <a:pt x="143669" y="15378"/>
                  </a:cubicBezTo>
                  <a:close/>
                  <a:moveTo>
                    <a:pt x="139359" y="69"/>
                  </a:moveTo>
                  <a:cubicBezTo>
                    <a:pt x="208138" y="-2084"/>
                    <a:pt x="276917" y="46010"/>
                    <a:pt x="326970" y="81543"/>
                  </a:cubicBezTo>
                  <a:cubicBezTo>
                    <a:pt x="342815" y="92310"/>
                    <a:pt x="356859" y="102001"/>
                    <a:pt x="368742" y="108820"/>
                  </a:cubicBezTo>
                  <a:cubicBezTo>
                    <a:pt x="371983" y="110256"/>
                    <a:pt x="372703" y="114563"/>
                    <a:pt x="370902" y="117793"/>
                  </a:cubicBezTo>
                  <a:cubicBezTo>
                    <a:pt x="370182" y="119946"/>
                    <a:pt x="367301" y="121382"/>
                    <a:pt x="365141" y="121382"/>
                  </a:cubicBezTo>
                  <a:cubicBezTo>
                    <a:pt x="364061" y="121382"/>
                    <a:pt x="362620" y="120664"/>
                    <a:pt x="361900" y="120305"/>
                  </a:cubicBezTo>
                  <a:cubicBezTo>
                    <a:pt x="349657" y="113486"/>
                    <a:pt x="335613" y="103795"/>
                    <a:pt x="319048" y="91951"/>
                  </a:cubicBezTo>
                  <a:cubicBezTo>
                    <a:pt x="270795" y="58572"/>
                    <a:pt x="203816" y="11555"/>
                    <a:pt x="140079" y="14067"/>
                  </a:cubicBezTo>
                  <a:cubicBezTo>
                    <a:pt x="78502" y="16220"/>
                    <a:pt x="54735" y="42780"/>
                    <a:pt x="37810" y="62520"/>
                  </a:cubicBezTo>
                  <a:cubicBezTo>
                    <a:pt x="27728" y="73647"/>
                    <a:pt x="19445" y="83337"/>
                    <a:pt x="6482" y="83337"/>
                  </a:cubicBezTo>
                  <a:cubicBezTo>
                    <a:pt x="2881" y="83337"/>
                    <a:pt x="0" y="80107"/>
                    <a:pt x="0" y="76159"/>
                  </a:cubicBezTo>
                  <a:cubicBezTo>
                    <a:pt x="0" y="72570"/>
                    <a:pt x="2881" y="69340"/>
                    <a:pt x="6482" y="69340"/>
                  </a:cubicBezTo>
                  <a:cubicBezTo>
                    <a:pt x="12964" y="69340"/>
                    <a:pt x="18005" y="63956"/>
                    <a:pt x="27728" y="53547"/>
                  </a:cubicBezTo>
                  <a:cubicBezTo>
                    <a:pt x="45373" y="33089"/>
                    <a:pt x="72380" y="2941"/>
                    <a:pt x="139359" y="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7" name="Freeform 572">
              <a:extLst>
                <a:ext uri="{FF2B5EF4-FFF2-40B4-BE49-F238E27FC236}">
                  <a16:creationId xmlns:a16="http://schemas.microsoft.com/office/drawing/2014/main" id="{E3637D8A-6BE8-C449-954B-9AD0561E3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" y="2550853"/>
              <a:ext cx="358433" cy="310010"/>
            </a:xfrm>
            <a:custGeom>
              <a:avLst/>
              <a:gdLst>
                <a:gd name="T0" fmla="*/ 304320 w 258387"/>
                <a:gd name="T1" fmla="*/ 61440 h 223476"/>
                <a:gd name="T2" fmla="*/ 312506 w 258387"/>
                <a:gd name="T3" fmla="*/ 69305 h 223476"/>
                <a:gd name="T4" fmla="*/ 312506 w 258387"/>
                <a:gd name="T5" fmla="*/ 261981 h 223476"/>
                <a:gd name="T6" fmla="*/ 304320 w 258387"/>
                <a:gd name="T7" fmla="*/ 270283 h 223476"/>
                <a:gd name="T8" fmla="*/ 295680 w 258387"/>
                <a:gd name="T9" fmla="*/ 261981 h 223476"/>
                <a:gd name="T10" fmla="*/ 295680 w 258387"/>
                <a:gd name="T11" fmla="*/ 69305 h 223476"/>
                <a:gd name="T12" fmla="*/ 304320 w 258387"/>
                <a:gd name="T13" fmla="*/ 61440 h 223476"/>
                <a:gd name="T14" fmla="*/ 8419 w 258387"/>
                <a:gd name="T15" fmla="*/ 61440 h 223476"/>
                <a:gd name="T16" fmla="*/ 16838 w 258387"/>
                <a:gd name="T17" fmla="*/ 69305 h 223476"/>
                <a:gd name="T18" fmla="*/ 16838 w 258387"/>
                <a:gd name="T19" fmla="*/ 261981 h 223476"/>
                <a:gd name="T20" fmla="*/ 8419 w 258387"/>
                <a:gd name="T21" fmla="*/ 270283 h 223476"/>
                <a:gd name="T22" fmla="*/ 0 w 258387"/>
                <a:gd name="T23" fmla="*/ 261981 h 223476"/>
                <a:gd name="T24" fmla="*/ 0 w 258387"/>
                <a:gd name="T25" fmla="*/ 69305 h 223476"/>
                <a:gd name="T26" fmla="*/ 8419 w 258387"/>
                <a:gd name="T27" fmla="*/ 61440 h 223476"/>
                <a:gd name="T28" fmla="*/ 156481 w 258387"/>
                <a:gd name="T29" fmla="*/ 0 h 223476"/>
                <a:gd name="T30" fmla="*/ 164665 w 258387"/>
                <a:gd name="T31" fmla="*/ 7842 h 223476"/>
                <a:gd name="T32" fmla="*/ 164665 w 258387"/>
                <a:gd name="T33" fmla="*/ 260087 h 223476"/>
                <a:gd name="T34" fmla="*/ 156481 w 258387"/>
                <a:gd name="T35" fmla="*/ 268365 h 223476"/>
                <a:gd name="T36" fmla="*/ 147841 w 258387"/>
                <a:gd name="T37" fmla="*/ 260087 h 223476"/>
                <a:gd name="T38" fmla="*/ 147841 w 258387"/>
                <a:gd name="T39" fmla="*/ 7842 h 223476"/>
                <a:gd name="T40" fmla="*/ 156481 w 258387"/>
                <a:gd name="T41" fmla="*/ 0 h 2234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8387" h="223476">
                  <a:moveTo>
                    <a:pt x="251619" y="50800"/>
                  </a:moveTo>
                  <a:cubicBezTo>
                    <a:pt x="255379" y="50800"/>
                    <a:pt x="258387" y="53690"/>
                    <a:pt x="258387" y="57303"/>
                  </a:cubicBezTo>
                  <a:lnTo>
                    <a:pt x="258387" y="216612"/>
                  </a:lnTo>
                  <a:cubicBezTo>
                    <a:pt x="258387" y="220225"/>
                    <a:pt x="255379" y="223476"/>
                    <a:pt x="251619" y="223476"/>
                  </a:cubicBezTo>
                  <a:cubicBezTo>
                    <a:pt x="247107" y="223476"/>
                    <a:pt x="244475" y="220225"/>
                    <a:pt x="244475" y="216612"/>
                  </a:cubicBezTo>
                  <a:lnTo>
                    <a:pt x="244475" y="57303"/>
                  </a:lnTo>
                  <a:cubicBezTo>
                    <a:pt x="244475" y="53690"/>
                    <a:pt x="247107" y="50800"/>
                    <a:pt x="251619" y="50800"/>
                  </a:cubicBezTo>
                  <a:close/>
                  <a:moveTo>
                    <a:pt x="6961" y="50800"/>
                  </a:moveTo>
                  <a:cubicBezTo>
                    <a:pt x="10991" y="50800"/>
                    <a:pt x="13922" y="53690"/>
                    <a:pt x="13922" y="57303"/>
                  </a:cubicBezTo>
                  <a:lnTo>
                    <a:pt x="13922" y="216612"/>
                  </a:lnTo>
                  <a:cubicBezTo>
                    <a:pt x="13922" y="220225"/>
                    <a:pt x="10991" y="223476"/>
                    <a:pt x="6961" y="223476"/>
                  </a:cubicBezTo>
                  <a:cubicBezTo>
                    <a:pt x="3297" y="223476"/>
                    <a:pt x="0" y="220225"/>
                    <a:pt x="0" y="216612"/>
                  </a:cubicBezTo>
                  <a:lnTo>
                    <a:pt x="0" y="57303"/>
                  </a:lnTo>
                  <a:cubicBezTo>
                    <a:pt x="0" y="53690"/>
                    <a:pt x="3297" y="50800"/>
                    <a:pt x="6961" y="50800"/>
                  </a:cubicBezTo>
                  <a:close/>
                  <a:moveTo>
                    <a:pt x="129382" y="0"/>
                  </a:moveTo>
                  <a:cubicBezTo>
                    <a:pt x="133141" y="0"/>
                    <a:pt x="136149" y="2882"/>
                    <a:pt x="136149" y="6484"/>
                  </a:cubicBezTo>
                  <a:lnTo>
                    <a:pt x="136149" y="215046"/>
                  </a:lnTo>
                  <a:cubicBezTo>
                    <a:pt x="136149" y="218648"/>
                    <a:pt x="133141" y="221890"/>
                    <a:pt x="129382" y="221890"/>
                  </a:cubicBezTo>
                  <a:cubicBezTo>
                    <a:pt x="125622" y="221890"/>
                    <a:pt x="122238" y="218648"/>
                    <a:pt x="122238" y="215046"/>
                  </a:cubicBezTo>
                  <a:lnTo>
                    <a:pt x="122238" y="6484"/>
                  </a:lnTo>
                  <a:cubicBezTo>
                    <a:pt x="122238" y="2882"/>
                    <a:pt x="125622" y="0"/>
                    <a:pt x="1293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8" name="Freeform 392">
              <a:extLst>
                <a:ext uri="{FF2B5EF4-FFF2-40B4-BE49-F238E27FC236}">
                  <a16:creationId xmlns:a16="http://schemas.microsoft.com/office/drawing/2014/main" id="{28D4432D-7F6F-1043-B941-B510E81CC5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0222" y="4297202"/>
              <a:ext cx="202600" cy="581382"/>
            </a:xfrm>
            <a:custGeom>
              <a:avLst/>
              <a:gdLst>
                <a:gd name="T0" fmla="*/ 167917 w 405"/>
                <a:gd name="T1" fmla="*/ 506444 h 1163"/>
                <a:gd name="T2" fmla="*/ 167917 w 405"/>
                <a:gd name="T3" fmla="*/ 506444 h 1163"/>
                <a:gd name="T4" fmla="*/ 159630 w 405"/>
                <a:gd name="T5" fmla="*/ 498163 h 1163"/>
                <a:gd name="T6" fmla="*/ 159630 w 405"/>
                <a:gd name="T7" fmla="*/ 88039 h 1163"/>
                <a:gd name="T8" fmla="*/ 159630 w 405"/>
                <a:gd name="T9" fmla="*/ 88039 h 1163"/>
                <a:gd name="T10" fmla="*/ 88102 w 405"/>
                <a:gd name="T11" fmla="*/ 16126 h 1163"/>
                <a:gd name="T12" fmla="*/ 88102 w 405"/>
                <a:gd name="T13" fmla="*/ 16126 h 1163"/>
                <a:gd name="T14" fmla="*/ 17010 w 405"/>
                <a:gd name="T15" fmla="*/ 88039 h 1163"/>
                <a:gd name="T16" fmla="*/ 17010 w 405"/>
                <a:gd name="T17" fmla="*/ 88039 h 1163"/>
                <a:gd name="T18" fmla="*/ 7851 w 405"/>
                <a:gd name="T19" fmla="*/ 96320 h 1163"/>
                <a:gd name="T20" fmla="*/ 7851 w 405"/>
                <a:gd name="T21" fmla="*/ 96320 h 1163"/>
                <a:gd name="T22" fmla="*/ 0 w 405"/>
                <a:gd name="T23" fmla="*/ 88039 h 1163"/>
                <a:gd name="T24" fmla="*/ 0 w 405"/>
                <a:gd name="T25" fmla="*/ 88039 h 1163"/>
                <a:gd name="T26" fmla="*/ 88102 w 405"/>
                <a:gd name="T27" fmla="*/ 0 h 1163"/>
                <a:gd name="T28" fmla="*/ 88102 w 405"/>
                <a:gd name="T29" fmla="*/ 0 h 1163"/>
                <a:gd name="T30" fmla="*/ 176204 w 405"/>
                <a:gd name="T31" fmla="*/ 88039 h 1163"/>
                <a:gd name="T32" fmla="*/ 176204 w 405"/>
                <a:gd name="T33" fmla="*/ 498163 h 1163"/>
                <a:gd name="T34" fmla="*/ 176204 w 405"/>
                <a:gd name="T35" fmla="*/ 498163 h 1163"/>
                <a:gd name="T36" fmla="*/ 167917 w 405"/>
                <a:gd name="T37" fmla="*/ 506444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1163">
                  <a:moveTo>
                    <a:pt x="385" y="1162"/>
                  </a:moveTo>
                  <a:lnTo>
                    <a:pt x="385" y="1162"/>
                  </a:lnTo>
                  <a:cubicBezTo>
                    <a:pt x="375" y="1162"/>
                    <a:pt x="366" y="1153"/>
                    <a:pt x="366" y="1143"/>
                  </a:cubicBezTo>
                  <a:lnTo>
                    <a:pt x="366" y="202"/>
                  </a:lnTo>
                  <a:cubicBezTo>
                    <a:pt x="366" y="111"/>
                    <a:pt x="292" y="37"/>
                    <a:pt x="202" y="37"/>
                  </a:cubicBezTo>
                  <a:cubicBezTo>
                    <a:pt x="112" y="37"/>
                    <a:pt x="39" y="111"/>
                    <a:pt x="39" y="202"/>
                  </a:cubicBezTo>
                  <a:cubicBezTo>
                    <a:pt x="39" y="212"/>
                    <a:pt x="30" y="221"/>
                    <a:pt x="18" y="221"/>
                  </a:cubicBezTo>
                  <a:cubicBezTo>
                    <a:pt x="9" y="221"/>
                    <a:pt x="0" y="21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4" y="0"/>
                    <a:pt x="404" y="91"/>
                    <a:pt x="404" y="202"/>
                  </a:cubicBezTo>
                  <a:lnTo>
                    <a:pt x="404" y="1143"/>
                  </a:lnTo>
                  <a:cubicBezTo>
                    <a:pt x="404" y="1153"/>
                    <a:pt x="395" y="1162"/>
                    <a:pt x="385" y="1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29" name="Freeform 554">
              <a:extLst>
                <a:ext uri="{FF2B5EF4-FFF2-40B4-BE49-F238E27FC236}">
                  <a16:creationId xmlns:a16="http://schemas.microsoft.com/office/drawing/2014/main" id="{23077FED-EAAC-FE44-86AF-3BF71CB354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201" y="5900405"/>
              <a:ext cx="248346" cy="248350"/>
            </a:xfrm>
            <a:custGeom>
              <a:avLst/>
              <a:gdLst>
                <a:gd name="T0" fmla="*/ 43257 w 179028"/>
                <a:gd name="T1" fmla="*/ 120960 h 179028"/>
                <a:gd name="T2" fmla="*/ 173705 w 179028"/>
                <a:gd name="T3" fmla="*/ 120960 h 179028"/>
                <a:gd name="T4" fmla="*/ 181966 w 179028"/>
                <a:gd name="T5" fmla="*/ 129601 h 179028"/>
                <a:gd name="T6" fmla="*/ 173705 w 179028"/>
                <a:gd name="T7" fmla="*/ 137785 h 179028"/>
                <a:gd name="T8" fmla="*/ 43257 w 179028"/>
                <a:gd name="T9" fmla="*/ 137785 h 179028"/>
                <a:gd name="T10" fmla="*/ 34560 w 179028"/>
                <a:gd name="T11" fmla="*/ 129601 h 179028"/>
                <a:gd name="T12" fmla="*/ 43257 w 179028"/>
                <a:gd name="T13" fmla="*/ 120960 h 179028"/>
                <a:gd name="T14" fmla="*/ 40902 w 179028"/>
                <a:gd name="T15" fmla="*/ 72960 h 179028"/>
                <a:gd name="T16" fmla="*/ 171784 w 179028"/>
                <a:gd name="T17" fmla="*/ 72960 h 179028"/>
                <a:gd name="T18" fmla="*/ 180046 w 179028"/>
                <a:gd name="T19" fmla="*/ 81145 h 179028"/>
                <a:gd name="T20" fmla="*/ 171784 w 179028"/>
                <a:gd name="T21" fmla="*/ 89786 h 179028"/>
                <a:gd name="T22" fmla="*/ 40902 w 179028"/>
                <a:gd name="T23" fmla="*/ 89786 h 179028"/>
                <a:gd name="T24" fmla="*/ 32641 w 179028"/>
                <a:gd name="T25" fmla="*/ 81145 h 179028"/>
                <a:gd name="T26" fmla="*/ 40902 w 179028"/>
                <a:gd name="T27" fmla="*/ 72960 h 179028"/>
                <a:gd name="T28" fmla="*/ 108480 w 179028"/>
                <a:gd name="T29" fmla="*/ 16555 h 179028"/>
                <a:gd name="T30" fmla="*/ 16555 w 179028"/>
                <a:gd name="T31" fmla="*/ 108480 h 179028"/>
                <a:gd name="T32" fmla="*/ 108480 w 179028"/>
                <a:gd name="T33" fmla="*/ 200405 h 179028"/>
                <a:gd name="T34" fmla="*/ 200405 w 179028"/>
                <a:gd name="T35" fmla="*/ 108480 h 179028"/>
                <a:gd name="T36" fmla="*/ 108480 w 179028"/>
                <a:gd name="T37" fmla="*/ 16555 h 179028"/>
                <a:gd name="T38" fmla="*/ 108480 w 179028"/>
                <a:gd name="T39" fmla="*/ 0 h 179028"/>
                <a:gd name="T40" fmla="*/ 216525 w 179028"/>
                <a:gd name="T41" fmla="*/ 108480 h 179028"/>
                <a:gd name="T42" fmla="*/ 108480 w 179028"/>
                <a:gd name="T43" fmla="*/ 216525 h 179028"/>
                <a:gd name="T44" fmla="*/ 0 w 179028"/>
                <a:gd name="T45" fmla="*/ 108480 h 179028"/>
                <a:gd name="T46" fmla="*/ 108480 w 179028"/>
                <a:gd name="T47" fmla="*/ 0 h 179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9028" h="179028">
                  <a:moveTo>
                    <a:pt x="35766" y="100013"/>
                  </a:moveTo>
                  <a:lnTo>
                    <a:pt x="143623" y="100013"/>
                  </a:lnTo>
                  <a:cubicBezTo>
                    <a:pt x="147218" y="100013"/>
                    <a:pt x="150454" y="103021"/>
                    <a:pt x="150454" y="107157"/>
                  </a:cubicBezTo>
                  <a:cubicBezTo>
                    <a:pt x="150454" y="110916"/>
                    <a:pt x="147218" y="113924"/>
                    <a:pt x="143623" y="113924"/>
                  </a:cubicBezTo>
                  <a:lnTo>
                    <a:pt x="35766" y="113924"/>
                  </a:lnTo>
                  <a:cubicBezTo>
                    <a:pt x="31811" y="113924"/>
                    <a:pt x="28575" y="110916"/>
                    <a:pt x="28575" y="107157"/>
                  </a:cubicBezTo>
                  <a:cubicBezTo>
                    <a:pt x="28575" y="103021"/>
                    <a:pt x="31811" y="100013"/>
                    <a:pt x="35766" y="100013"/>
                  </a:cubicBezTo>
                  <a:close/>
                  <a:moveTo>
                    <a:pt x="33819" y="60325"/>
                  </a:moveTo>
                  <a:lnTo>
                    <a:pt x="142035" y="60325"/>
                  </a:lnTo>
                  <a:cubicBezTo>
                    <a:pt x="145630" y="60325"/>
                    <a:pt x="148866" y="63333"/>
                    <a:pt x="148866" y="67093"/>
                  </a:cubicBezTo>
                  <a:cubicBezTo>
                    <a:pt x="148866" y="70853"/>
                    <a:pt x="145630" y="74237"/>
                    <a:pt x="142035" y="74237"/>
                  </a:cubicBezTo>
                  <a:lnTo>
                    <a:pt x="33819" y="74237"/>
                  </a:lnTo>
                  <a:cubicBezTo>
                    <a:pt x="30224" y="74237"/>
                    <a:pt x="26988" y="70853"/>
                    <a:pt x="26988" y="67093"/>
                  </a:cubicBezTo>
                  <a:cubicBezTo>
                    <a:pt x="26988" y="63333"/>
                    <a:pt x="30224" y="60325"/>
                    <a:pt x="33819" y="60325"/>
                  </a:cubicBezTo>
                  <a:close/>
                  <a:moveTo>
                    <a:pt x="89694" y="13688"/>
                  </a:moveTo>
                  <a:cubicBezTo>
                    <a:pt x="47909" y="13688"/>
                    <a:pt x="13688" y="47909"/>
                    <a:pt x="13688" y="89694"/>
                  </a:cubicBezTo>
                  <a:cubicBezTo>
                    <a:pt x="13688" y="131479"/>
                    <a:pt x="47909" y="165700"/>
                    <a:pt x="89694" y="165700"/>
                  </a:cubicBezTo>
                  <a:cubicBezTo>
                    <a:pt x="131839" y="165700"/>
                    <a:pt x="165700" y="131479"/>
                    <a:pt x="165700" y="89694"/>
                  </a:cubicBezTo>
                  <a:cubicBezTo>
                    <a:pt x="165700" y="47909"/>
                    <a:pt x="131839" y="13688"/>
                    <a:pt x="89694" y="13688"/>
                  </a:cubicBezTo>
                  <a:close/>
                  <a:moveTo>
                    <a:pt x="89694" y="0"/>
                  </a:moveTo>
                  <a:cubicBezTo>
                    <a:pt x="138684" y="0"/>
                    <a:pt x="179028" y="40344"/>
                    <a:pt x="179028" y="89694"/>
                  </a:cubicBezTo>
                  <a:cubicBezTo>
                    <a:pt x="179028" y="139044"/>
                    <a:pt x="138684" y="179028"/>
                    <a:pt x="89694" y="179028"/>
                  </a:cubicBezTo>
                  <a:cubicBezTo>
                    <a:pt x="39984" y="179028"/>
                    <a:pt x="0" y="139044"/>
                    <a:pt x="0" y="89694"/>
                  </a:cubicBezTo>
                  <a:cubicBezTo>
                    <a:pt x="0" y="40344"/>
                    <a:pt x="39984" y="0"/>
                    <a:pt x="896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0" name="Freeform 549">
              <a:extLst>
                <a:ext uri="{FF2B5EF4-FFF2-40B4-BE49-F238E27FC236}">
                  <a16:creationId xmlns:a16="http://schemas.microsoft.com/office/drawing/2014/main" id="{94C01066-17F0-7D4D-98FC-2C02628DB2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384" y="5181895"/>
              <a:ext cx="553113" cy="416306"/>
            </a:xfrm>
            <a:custGeom>
              <a:avLst/>
              <a:gdLst/>
              <a:ahLst/>
              <a:cxnLst/>
              <a:rect l="0" t="0" r="r" b="b"/>
              <a:pathLst>
                <a:path w="398728" h="300102">
                  <a:moveTo>
                    <a:pt x="129652" y="99429"/>
                  </a:moveTo>
                  <a:cubicBezTo>
                    <a:pt x="159977" y="122159"/>
                    <a:pt x="314487" y="144528"/>
                    <a:pt x="352393" y="102315"/>
                  </a:cubicBezTo>
                  <a:cubicBezTo>
                    <a:pt x="355281" y="99429"/>
                    <a:pt x="359252" y="99068"/>
                    <a:pt x="362140" y="101593"/>
                  </a:cubicBezTo>
                  <a:cubicBezTo>
                    <a:pt x="365028" y="104119"/>
                    <a:pt x="365389" y="108088"/>
                    <a:pt x="362501" y="110974"/>
                  </a:cubicBezTo>
                  <a:cubicBezTo>
                    <a:pt x="353295" y="121257"/>
                    <a:pt x="338765" y="128382"/>
                    <a:pt x="321256" y="132937"/>
                  </a:cubicBezTo>
                  <a:lnTo>
                    <a:pt x="264555" y="139210"/>
                  </a:lnTo>
                  <a:lnTo>
                    <a:pt x="269405" y="144835"/>
                  </a:lnTo>
                  <a:cubicBezTo>
                    <a:pt x="269044" y="150210"/>
                    <a:pt x="273010" y="157018"/>
                    <a:pt x="280219" y="159885"/>
                  </a:cubicBezTo>
                  <a:cubicBezTo>
                    <a:pt x="285987" y="163110"/>
                    <a:pt x="293917" y="163110"/>
                    <a:pt x="302208" y="160243"/>
                  </a:cubicBezTo>
                  <a:cubicBezTo>
                    <a:pt x="310500" y="157735"/>
                    <a:pt x="318430" y="153076"/>
                    <a:pt x="326000" y="148418"/>
                  </a:cubicBezTo>
                  <a:cubicBezTo>
                    <a:pt x="328884" y="146985"/>
                    <a:pt x="332489" y="147343"/>
                    <a:pt x="335012" y="150210"/>
                  </a:cubicBezTo>
                  <a:cubicBezTo>
                    <a:pt x="336815" y="153076"/>
                    <a:pt x="336815" y="156660"/>
                    <a:pt x="334291" y="158810"/>
                  </a:cubicBezTo>
                  <a:cubicBezTo>
                    <a:pt x="306895" y="189268"/>
                    <a:pt x="287429" y="227610"/>
                    <a:pt x="280580" y="267026"/>
                  </a:cubicBezTo>
                  <a:cubicBezTo>
                    <a:pt x="280219" y="270251"/>
                    <a:pt x="276975" y="273118"/>
                    <a:pt x="273731" y="273118"/>
                  </a:cubicBezTo>
                  <a:cubicBezTo>
                    <a:pt x="273010" y="273118"/>
                    <a:pt x="273010" y="272401"/>
                    <a:pt x="272289" y="272401"/>
                  </a:cubicBezTo>
                  <a:cubicBezTo>
                    <a:pt x="268684" y="272043"/>
                    <a:pt x="266160" y="268460"/>
                    <a:pt x="267242" y="264876"/>
                  </a:cubicBezTo>
                  <a:cubicBezTo>
                    <a:pt x="273010" y="232268"/>
                    <a:pt x="285987" y="200735"/>
                    <a:pt x="305453" y="173143"/>
                  </a:cubicBezTo>
                  <a:cubicBezTo>
                    <a:pt x="294278" y="176726"/>
                    <a:pt x="282743" y="176368"/>
                    <a:pt x="274091" y="172426"/>
                  </a:cubicBezTo>
                  <a:cubicBezTo>
                    <a:pt x="268323" y="169559"/>
                    <a:pt x="263457" y="165170"/>
                    <a:pt x="260213" y="160064"/>
                  </a:cubicBezTo>
                  <a:lnTo>
                    <a:pt x="258925" y="154890"/>
                  </a:lnTo>
                  <a:lnTo>
                    <a:pt x="129941" y="252351"/>
                  </a:lnTo>
                  <a:cubicBezTo>
                    <a:pt x="112299" y="265374"/>
                    <a:pt x="94658" y="279121"/>
                    <a:pt x="74136" y="289250"/>
                  </a:cubicBezTo>
                  <a:cubicBezTo>
                    <a:pt x="65495" y="293953"/>
                    <a:pt x="53975" y="299741"/>
                    <a:pt x="41013" y="300102"/>
                  </a:cubicBezTo>
                  <a:cubicBezTo>
                    <a:pt x="40293" y="300102"/>
                    <a:pt x="39213" y="300102"/>
                    <a:pt x="38493" y="300102"/>
                  </a:cubicBezTo>
                  <a:cubicBezTo>
                    <a:pt x="25532" y="300102"/>
                    <a:pt x="13651" y="295038"/>
                    <a:pt x="6451" y="285994"/>
                  </a:cubicBezTo>
                  <a:cubicBezTo>
                    <a:pt x="-2550" y="274418"/>
                    <a:pt x="-2190" y="257054"/>
                    <a:pt x="7891" y="247648"/>
                  </a:cubicBezTo>
                  <a:cubicBezTo>
                    <a:pt x="13651" y="242222"/>
                    <a:pt x="22292" y="240051"/>
                    <a:pt x="30213" y="242222"/>
                  </a:cubicBezTo>
                  <a:cubicBezTo>
                    <a:pt x="37413" y="244031"/>
                    <a:pt x="43534" y="249095"/>
                    <a:pt x="45334" y="255607"/>
                  </a:cubicBezTo>
                  <a:cubicBezTo>
                    <a:pt x="46774" y="259224"/>
                    <a:pt x="44974" y="263204"/>
                    <a:pt x="41013" y="264289"/>
                  </a:cubicBezTo>
                  <a:cubicBezTo>
                    <a:pt x="37413" y="265374"/>
                    <a:pt x="33813" y="263565"/>
                    <a:pt x="32733" y="259948"/>
                  </a:cubicBezTo>
                  <a:cubicBezTo>
                    <a:pt x="31293" y="257054"/>
                    <a:pt x="28412" y="255607"/>
                    <a:pt x="27332" y="255245"/>
                  </a:cubicBezTo>
                  <a:cubicBezTo>
                    <a:pt x="23012" y="254160"/>
                    <a:pt x="19412" y="255245"/>
                    <a:pt x="17252" y="257415"/>
                  </a:cubicBezTo>
                  <a:cubicBezTo>
                    <a:pt x="12211" y="262118"/>
                    <a:pt x="12211" y="271524"/>
                    <a:pt x="17252" y="277674"/>
                  </a:cubicBezTo>
                  <a:cubicBezTo>
                    <a:pt x="21932" y="283824"/>
                    <a:pt x="30933" y="287079"/>
                    <a:pt x="40293" y="286718"/>
                  </a:cubicBezTo>
                  <a:cubicBezTo>
                    <a:pt x="50734" y="285994"/>
                    <a:pt x="60455" y="281653"/>
                    <a:pt x="68376" y="277312"/>
                  </a:cubicBezTo>
                  <a:cubicBezTo>
                    <a:pt x="87097" y="267183"/>
                    <a:pt x="104739" y="253798"/>
                    <a:pt x="121660" y="241137"/>
                  </a:cubicBezTo>
                  <a:lnTo>
                    <a:pt x="256671" y="139484"/>
                  </a:lnTo>
                  <a:lnTo>
                    <a:pt x="259909" y="139984"/>
                  </a:lnTo>
                  <a:lnTo>
                    <a:pt x="260655" y="139321"/>
                  </a:lnTo>
                  <a:lnTo>
                    <a:pt x="177666" y="130592"/>
                  </a:lnTo>
                  <a:cubicBezTo>
                    <a:pt x="152215" y="125225"/>
                    <a:pt x="131457" y="118010"/>
                    <a:pt x="121349" y="110613"/>
                  </a:cubicBezTo>
                  <a:cubicBezTo>
                    <a:pt x="118461" y="108088"/>
                    <a:pt x="118100" y="104119"/>
                    <a:pt x="120266" y="100872"/>
                  </a:cubicBezTo>
                  <a:cubicBezTo>
                    <a:pt x="122071" y="97985"/>
                    <a:pt x="126764" y="97264"/>
                    <a:pt x="129652" y="99429"/>
                  </a:cubicBezTo>
                  <a:close/>
                  <a:moveTo>
                    <a:pt x="261225" y="28063"/>
                  </a:moveTo>
                  <a:cubicBezTo>
                    <a:pt x="238030" y="28063"/>
                    <a:pt x="219184" y="45381"/>
                    <a:pt x="219184" y="65946"/>
                  </a:cubicBezTo>
                  <a:cubicBezTo>
                    <a:pt x="219184" y="87233"/>
                    <a:pt x="238030" y="103830"/>
                    <a:pt x="261225" y="103830"/>
                  </a:cubicBezTo>
                  <a:cubicBezTo>
                    <a:pt x="285145" y="103830"/>
                    <a:pt x="303991" y="87233"/>
                    <a:pt x="303991" y="65946"/>
                  </a:cubicBezTo>
                  <a:cubicBezTo>
                    <a:pt x="303991" y="45381"/>
                    <a:pt x="285145" y="28063"/>
                    <a:pt x="261225" y="28063"/>
                  </a:cubicBezTo>
                  <a:close/>
                  <a:moveTo>
                    <a:pt x="261225" y="14714"/>
                  </a:moveTo>
                  <a:cubicBezTo>
                    <a:pt x="292756" y="14714"/>
                    <a:pt x="317763" y="37805"/>
                    <a:pt x="317763" y="65946"/>
                  </a:cubicBezTo>
                  <a:cubicBezTo>
                    <a:pt x="317763" y="94449"/>
                    <a:pt x="292756" y="117540"/>
                    <a:pt x="261225" y="117540"/>
                  </a:cubicBezTo>
                  <a:cubicBezTo>
                    <a:pt x="230419" y="117540"/>
                    <a:pt x="205412" y="94449"/>
                    <a:pt x="205412" y="65946"/>
                  </a:cubicBezTo>
                  <a:cubicBezTo>
                    <a:pt x="205412" y="37805"/>
                    <a:pt x="230419" y="14714"/>
                    <a:pt x="261225" y="14714"/>
                  </a:cubicBezTo>
                  <a:close/>
                  <a:moveTo>
                    <a:pt x="259279" y="122"/>
                  </a:moveTo>
                  <a:cubicBezTo>
                    <a:pt x="326128" y="2276"/>
                    <a:pt x="353443" y="32783"/>
                    <a:pt x="370694" y="52882"/>
                  </a:cubicBezTo>
                  <a:cubicBezTo>
                    <a:pt x="380398" y="63291"/>
                    <a:pt x="385789" y="69392"/>
                    <a:pt x="391899" y="69392"/>
                  </a:cubicBezTo>
                  <a:cubicBezTo>
                    <a:pt x="395493" y="69392"/>
                    <a:pt x="398728" y="72264"/>
                    <a:pt x="398728" y="75853"/>
                  </a:cubicBezTo>
                  <a:cubicBezTo>
                    <a:pt x="398728" y="79442"/>
                    <a:pt x="395493" y="82672"/>
                    <a:pt x="391899" y="82672"/>
                  </a:cubicBezTo>
                  <a:cubicBezTo>
                    <a:pt x="379679" y="82672"/>
                    <a:pt x="370694" y="72981"/>
                    <a:pt x="360990" y="61855"/>
                  </a:cubicBezTo>
                  <a:cubicBezTo>
                    <a:pt x="343739" y="42115"/>
                    <a:pt x="319659" y="15555"/>
                    <a:pt x="258560" y="13402"/>
                  </a:cubicBezTo>
                  <a:cubicBezTo>
                    <a:pt x="194945" y="11248"/>
                    <a:pt x="128096" y="57548"/>
                    <a:pt x="79936" y="91286"/>
                  </a:cubicBezTo>
                  <a:cubicBezTo>
                    <a:pt x="63403" y="103130"/>
                    <a:pt x="49027" y="112821"/>
                    <a:pt x="37166" y="119999"/>
                  </a:cubicBezTo>
                  <a:cubicBezTo>
                    <a:pt x="36448" y="120358"/>
                    <a:pt x="35369" y="120717"/>
                    <a:pt x="33932" y="120717"/>
                  </a:cubicBezTo>
                  <a:cubicBezTo>
                    <a:pt x="31775" y="120717"/>
                    <a:pt x="29260" y="119281"/>
                    <a:pt x="28181" y="117128"/>
                  </a:cubicBezTo>
                  <a:cubicBezTo>
                    <a:pt x="26025" y="113897"/>
                    <a:pt x="27463" y="109591"/>
                    <a:pt x="30697" y="107796"/>
                  </a:cubicBezTo>
                  <a:cubicBezTo>
                    <a:pt x="42198" y="101336"/>
                    <a:pt x="55856" y="92004"/>
                    <a:pt x="72029" y="80519"/>
                  </a:cubicBezTo>
                  <a:cubicBezTo>
                    <a:pt x="122345" y="45345"/>
                    <a:pt x="190632" y="-2749"/>
                    <a:pt x="259279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2" name="Freeform 555">
              <a:extLst>
                <a:ext uri="{FF2B5EF4-FFF2-40B4-BE49-F238E27FC236}">
                  <a16:creationId xmlns:a16="http://schemas.microsoft.com/office/drawing/2014/main" id="{5BC55FD8-F03C-7343-953C-7325B67531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4" y="5497404"/>
              <a:ext cx="396618" cy="398098"/>
            </a:xfrm>
            <a:custGeom>
              <a:avLst/>
              <a:gdLst>
                <a:gd name="T0" fmla="*/ 172997 w 285914"/>
                <a:gd name="T1" fmla="*/ 127919 h 286976"/>
                <a:gd name="T2" fmla="*/ 128116 w 285914"/>
                <a:gd name="T3" fmla="*/ 172365 h 286976"/>
                <a:gd name="T4" fmla="*/ 172997 w 285914"/>
                <a:gd name="T5" fmla="*/ 217682 h 286976"/>
                <a:gd name="T6" fmla="*/ 218314 w 285914"/>
                <a:gd name="T7" fmla="*/ 172365 h 286976"/>
                <a:gd name="T8" fmla="*/ 172997 w 285914"/>
                <a:gd name="T9" fmla="*/ 127919 h 286976"/>
                <a:gd name="T10" fmla="*/ 172997 w 285914"/>
                <a:gd name="T11" fmla="*/ 111360 h 286976"/>
                <a:gd name="T12" fmla="*/ 234437 w 285914"/>
                <a:gd name="T13" fmla="*/ 172365 h 286976"/>
                <a:gd name="T14" fmla="*/ 172997 w 285914"/>
                <a:gd name="T15" fmla="*/ 233805 h 286976"/>
                <a:gd name="T16" fmla="*/ 111992 w 285914"/>
                <a:gd name="T17" fmla="*/ 172365 h 286976"/>
                <a:gd name="T18" fmla="*/ 172997 w 285914"/>
                <a:gd name="T19" fmla="*/ 111360 h 286976"/>
                <a:gd name="T20" fmla="*/ 171604 w 285914"/>
                <a:gd name="T21" fmla="*/ 16153 h 286976"/>
                <a:gd name="T22" fmla="*/ 16088 w 285914"/>
                <a:gd name="T23" fmla="*/ 174634 h 286976"/>
                <a:gd name="T24" fmla="*/ 174210 w 285914"/>
                <a:gd name="T25" fmla="*/ 330930 h 286976"/>
                <a:gd name="T26" fmla="*/ 284113 w 285914"/>
                <a:gd name="T27" fmla="*/ 283779 h 286976"/>
                <a:gd name="T28" fmla="*/ 329290 w 285914"/>
                <a:gd name="T29" fmla="*/ 172451 h 286976"/>
                <a:gd name="T30" fmla="*/ 172472 w 285914"/>
                <a:gd name="T31" fmla="*/ 16153 h 286976"/>
                <a:gd name="T32" fmla="*/ 171604 w 285914"/>
                <a:gd name="T33" fmla="*/ 16153 h 286976"/>
                <a:gd name="T34" fmla="*/ 171604 w 285914"/>
                <a:gd name="T35" fmla="*/ 0 h 286976"/>
                <a:gd name="T36" fmla="*/ 172472 w 285914"/>
                <a:gd name="T37" fmla="*/ 0 h 286976"/>
                <a:gd name="T38" fmla="*/ 345798 w 285914"/>
                <a:gd name="T39" fmla="*/ 172451 h 286976"/>
                <a:gd name="T40" fmla="*/ 295842 w 285914"/>
                <a:gd name="T41" fmla="*/ 295566 h 286976"/>
                <a:gd name="T42" fmla="*/ 174210 w 285914"/>
                <a:gd name="T43" fmla="*/ 347083 h 286976"/>
                <a:gd name="T44" fmla="*/ 172472 w 285914"/>
                <a:gd name="T45" fmla="*/ 347083 h 286976"/>
                <a:gd name="T46" fmla="*/ 16 w 285914"/>
                <a:gd name="T47" fmla="*/ 174634 h 286976"/>
                <a:gd name="T48" fmla="*/ 171604 w 285914"/>
                <a:gd name="T49" fmla="*/ 0 h 2869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85914" h="286976">
                  <a:moveTo>
                    <a:pt x="143038" y="105766"/>
                  </a:moveTo>
                  <a:cubicBezTo>
                    <a:pt x="122862" y="105766"/>
                    <a:pt x="105929" y="121979"/>
                    <a:pt x="105929" y="142515"/>
                  </a:cubicBezTo>
                  <a:cubicBezTo>
                    <a:pt x="105929" y="163411"/>
                    <a:pt x="122862" y="179984"/>
                    <a:pt x="143038" y="179984"/>
                  </a:cubicBezTo>
                  <a:cubicBezTo>
                    <a:pt x="163214" y="179984"/>
                    <a:pt x="180507" y="163411"/>
                    <a:pt x="180507" y="142515"/>
                  </a:cubicBezTo>
                  <a:cubicBezTo>
                    <a:pt x="180507" y="121979"/>
                    <a:pt x="163214" y="105766"/>
                    <a:pt x="143038" y="105766"/>
                  </a:cubicBezTo>
                  <a:close/>
                  <a:moveTo>
                    <a:pt x="143038" y="92075"/>
                  </a:moveTo>
                  <a:cubicBezTo>
                    <a:pt x="171140" y="92075"/>
                    <a:pt x="193838" y="115133"/>
                    <a:pt x="193838" y="142515"/>
                  </a:cubicBezTo>
                  <a:cubicBezTo>
                    <a:pt x="193838" y="170617"/>
                    <a:pt x="171140" y="193315"/>
                    <a:pt x="143038" y="193315"/>
                  </a:cubicBezTo>
                  <a:cubicBezTo>
                    <a:pt x="114936" y="193315"/>
                    <a:pt x="92598" y="170617"/>
                    <a:pt x="92598" y="142515"/>
                  </a:cubicBezTo>
                  <a:cubicBezTo>
                    <a:pt x="92598" y="115133"/>
                    <a:pt x="114936" y="92075"/>
                    <a:pt x="143038" y="92075"/>
                  </a:cubicBezTo>
                  <a:close/>
                  <a:moveTo>
                    <a:pt x="141886" y="13356"/>
                  </a:moveTo>
                  <a:cubicBezTo>
                    <a:pt x="70051" y="13717"/>
                    <a:pt x="12584" y="72917"/>
                    <a:pt x="13302" y="144391"/>
                  </a:cubicBezTo>
                  <a:cubicBezTo>
                    <a:pt x="14020" y="216225"/>
                    <a:pt x="72924" y="273620"/>
                    <a:pt x="144041" y="273620"/>
                  </a:cubicBezTo>
                  <a:cubicBezTo>
                    <a:pt x="178521" y="272898"/>
                    <a:pt x="210488" y="259181"/>
                    <a:pt x="234911" y="234635"/>
                  </a:cubicBezTo>
                  <a:cubicBezTo>
                    <a:pt x="259335" y="209727"/>
                    <a:pt x="272624" y="177240"/>
                    <a:pt x="272265" y="142586"/>
                  </a:cubicBezTo>
                  <a:cubicBezTo>
                    <a:pt x="271547" y="71112"/>
                    <a:pt x="213361" y="13356"/>
                    <a:pt x="142604" y="13356"/>
                  </a:cubicBezTo>
                  <a:cubicBezTo>
                    <a:pt x="142245" y="13356"/>
                    <a:pt x="142245" y="13356"/>
                    <a:pt x="141886" y="13356"/>
                  </a:cubicBezTo>
                  <a:close/>
                  <a:moveTo>
                    <a:pt x="141886" y="0"/>
                  </a:moveTo>
                  <a:lnTo>
                    <a:pt x="142604" y="0"/>
                  </a:lnTo>
                  <a:cubicBezTo>
                    <a:pt x="221263" y="0"/>
                    <a:pt x="285196" y="63532"/>
                    <a:pt x="285914" y="142586"/>
                  </a:cubicBezTo>
                  <a:cubicBezTo>
                    <a:pt x="285914" y="180488"/>
                    <a:pt x="271547" y="216947"/>
                    <a:pt x="244609" y="244381"/>
                  </a:cubicBezTo>
                  <a:cubicBezTo>
                    <a:pt x="218030" y="271815"/>
                    <a:pt x="182113" y="286976"/>
                    <a:pt x="144041" y="286976"/>
                  </a:cubicBezTo>
                  <a:lnTo>
                    <a:pt x="142604" y="286976"/>
                  </a:lnTo>
                  <a:cubicBezTo>
                    <a:pt x="64304" y="286976"/>
                    <a:pt x="372" y="223083"/>
                    <a:pt x="13" y="144391"/>
                  </a:cubicBezTo>
                  <a:cubicBezTo>
                    <a:pt x="-1065" y="65336"/>
                    <a:pt x="62868" y="361"/>
                    <a:pt x="1418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3" name="Freeform 408">
              <a:extLst>
                <a:ext uri="{FF2B5EF4-FFF2-40B4-BE49-F238E27FC236}">
                  <a16:creationId xmlns:a16="http://schemas.microsoft.com/office/drawing/2014/main" id="{6FFBF9C4-3B27-3B46-88C8-9F15B39AEB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3137" y="3955861"/>
              <a:ext cx="552746" cy="123323"/>
            </a:xfrm>
            <a:custGeom>
              <a:avLst/>
              <a:gdLst>
                <a:gd name="T0" fmla="*/ 9577 w 1107"/>
                <a:gd name="T1" fmla="*/ 105793 h 249"/>
                <a:gd name="T2" fmla="*/ 9577 w 1107"/>
                <a:gd name="T3" fmla="*/ 105793 h 249"/>
                <a:gd name="T4" fmla="*/ 4353 w 1107"/>
                <a:gd name="T5" fmla="*/ 104929 h 249"/>
                <a:gd name="T6" fmla="*/ 4353 w 1107"/>
                <a:gd name="T7" fmla="*/ 104929 h 249"/>
                <a:gd name="T8" fmla="*/ 2177 w 1107"/>
                <a:gd name="T9" fmla="*/ 93270 h 249"/>
                <a:gd name="T10" fmla="*/ 62254 w 1107"/>
                <a:gd name="T11" fmla="*/ 4318 h 249"/>
                <a:gd name="T12" fmla="*/ 62254 w 1107"/>
                <a:gd name="T13" fmla="*/ 4318 h 249"/>
                <a:gd name="T14" fmla="*/ 75749 w 1107"/>
                <a:gd name="T15" fmla="*/ 4318 h 249"/>
                <a:gd name="T16" fmla="*/ 128425 w 1107"/>
                <a:gd name="T17" fmla="*/ 83339 h 249"/>
                <a:gd name="T18" fmla="*/ 180666 w 1107"/>
                <a:gd name="T19" fmla="*/ 4318 h 249"/>
                <a:gd name="T20" fmla="*/ 180666 w 1107"/>
                <a:gd name="T21" fmla="*/ 4318 h 249"/>
                <a:gd name="T22" fmla="*/ 194597 w 1107"/>
                <a:gd name="T23" fmla="*/ 4318 h 249"/>
                <a:gd name="T24" fmla="*/ 247708 w 1107"/>
                <a:gd name="T25" fmla="*/ 83339 h 249"/>
                <a:gd name="T26" fmla="*/ 300384 w 1107"/>
                <a:gd name="T27" fmla="*/ 4318 h 249"/>
                <a:gd name="T28" fmla="*/ 300384 w 1107"/>
                <a:gd name="T29" fmla="*/ 4318 h 249"/>
                <a:gd name="T30" fmla="*/ 313880 w 1107"/>
                <a:gd name="T31" fmla="*/ 4318 h 249"/>
                <a:gd name="T32" fmla="*/ 366556 w 1107"/>
                <a:gd name="T33" fmla="*/ 83339 h 249"/>
                <a:gd name="T34" fmla="*/ 419667 w 1107"/>
                <a:gd name="T35" fmla="*/ 4318 h 249"/>
                <a:gd name="T36" fmla="*/ 419667 w 1107"/>
                <a:gd name="T37" fmla="*/ 4318 h 249"/>
                <a:gd name="T38" fmla="*/ 426633 w 1107"/>
                <a:gd name="T39" fmla="*/ 1295 h 249"/>
                <a:gd name="T40" fmla="*/ 426633 w 1107"/>
                <a:gd name="T41" fmla="*/ 1295 h 249"/>
                <a:gd name="T42" fmla="*/ 433598 w 1107"/>
                <a:gd name="T43" fmla="*/ 5182 h 249"/>
                <a:gd name="T44" fmla="*/ 478438 w 1107"/>
                <a:gd name="T45" fmla="*/ 91975 h 249"/>
                <a:gd name="T46" fmla="*/ 478438 w 1107"/>
                <a:gd name="T47" fmla="*/ 91975 h 249"/>
                <a:gd name="T48" fmla="*/ 475826 w 1107"/>
                <a:gd name="T49" fmla="*/ 103202 h 249"/>
                <a:gd name="T50" fmla="*/ 475826 w 1107"/>
                <a:gd name="T51" fmla="*/ 103202 h 249"/>
                <a:gd name="T52" fmla="*/ 464507 w 1107"/>
                <a:gd name="T53" fmla="*/ 99316 h 249"/>
                <a:gd name="T54" fmla="*/ 425327 w 1107"/>
                <a:gd name="T55" fmla="*/ 25045 h 249"/>
                <a:gd name="T56" fmla="*/ 373521 w 1107"/>
                <a:gd name="T57" fmla="*/ 102770 h 249"/>
                <a:gd name="T58" fmla="*/ 373521 w 1107"/>
                <a:gd name="T59" fmla="*/ 102770 h 249"/>
                <a:gd name="T60" fmla="*/ 360026 w 1107"/>
                <a:gd name="T61" fmla="*/ 102770 h 249"/>
                <a:gd name="T62" fmla="*/ 307350 w 1107"/>
                <a:gd name="T63" fmla="*/ 23749 h 249"/>
                <a:gd name="T64" fmla="*/ 254238 w 1107"/>
                <a:gd name="T65" fmla="*/ 102770 h 249"/>
                <a:gd name="T66" fmla="*/ 254238 w 1107"/>
                <a:gd name="T67" fmla="*/ 102770 h 249"/>
                <a:gd name="T68" fmla="*/ 240307 w 1107"/>
                <a:gd name="T69" fmla="*/ 102770 h 249"/>
                <a:gd name="T70" fmla="*/ 188067 w 1107"/>
                <a:gd name="T71" fmla="*/ 23749 h 249"/>
                <a:gd name="T72" fmla="*/ 135391 w 1107"/>
                <a:gd name="T73" fmla="*/ 102770 h 249"/>
                <a:gd name="T74" fmla="*/ 135391 w 1107"/>
                <a:gd name="T75" fmla="*/ 102770 h 249"/>
                <a:gd name="T76" fmla="*/ 121895 w 1107"/>
                <a:gd name="T77" fmla="*/ 102770 h 249"/>
                <a:gd name="T78" fmla="*/ 68348 w 1107"/>
                <a:gd name="T79" fmla="*/ 23749 h 249"/>
                <a:gd name="T80" fmla="*/ 16108 w 1107"/>
                <a:gd name="T81" fmla="*/ 102770 h 249"/>
                <a:gd name="T82" fmla="*/ 16108 w 1107"/>
                <a:gd name="T83" fmla="*/ 102770 h 249"/>
                <a:gd name="T84" fmla="*/ 9577 w 1107"/>
                <a:gd name="T85" fmla="*/ 105793 h 2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7" h="249">
                  <a:moveTo>
                    <a:pt x="22" y="245"/>
                  </a:moveTo>
                  <a:lnTo>
                    <a:pt x="22" y="245"/>
                  </a:lnTo>
                  <a:cubicBezTo>
                    <a:pt x="18" y="245"/>
                    <a:pt x="14" y="244"/>
                    <a:pt x="10" y="243"/>
                  </a:cubicBezTo>
                  <a:cubicBezTo>
                    <a:pt x="3" y="238"/>
                    <a:pt x="0" y="225"/>
                    <a:pt x="5" y="216"/>
                  </a:cubicBezTo>
                  <a:lnTo>
                    <a:pt x="143" y="10"/>
                  </a:lnTo>
                  <a:cubicBezTo>
                    <a:pt x="150" y="0"/>
                    <a:pt x="166" y="0"/>
                    <a:pt x="174" y="10"/>
                  </a:cubicBezTo>
                  <a:lnTo>
                    <a:pt x="295" y="193"/>
                  </a:lnTo>
                  <a:lnTo>
                    <a:pt x="415" y="10"/>
                  </a:lnTo>
                  <a:cubicBezTo>
                    <a:pt x="423" y="0"/>
                    <a:pt x="441" y="0"/>
                    <a:pt x="447" y="10"/>
                  </a:cubicBezTo>
                  <a:lnTo>
                    <a:pt x="569" y="193"/>
                  </a:lnTo>
                  <a:lnTo>
                    <a:pt x="690" y="10"/>
                  </a:lnTo>
                  <a:cubicBezTo>
                    <a:pt x="697" y="0"/>
                    <a:pt x="715" y="0"/>
                    <a:pt x="721" y="10"/>
                  </a:cubicBezTo>
                  <a:lnTo>
                    <a:pt x="842" y="193"/>
                  </a:lnTo>
                  <a:lnTo>
                    <a:pt x="964" y="10"/>
                  </a:lnTo>
                  <a:cubicBezTo>
                    <a:pt x="968" y="5"/>
                    <a:pt x="973" y="1"/>
                    <a:pt x="980" y="3"/>
                  </a:cubicBezTo>
                  <a:cubicBezTo>
                    <a:pt x="987" y="3"/>
                    <a:pt x="993" y="6"/>
                    <a:pt x="996" y="12"/>
                  </a:cubicBezTo>
                  <a:lnTo>
                    <a:pt x="1099" y="213"/>
                  </a:lnTo>
                  <a:cubicBezTo>
                    <a:pt x="1106" y="222"/>
                    <a:pt x="1102" y="234"/>
                    <a:pt x="1093" y="239"/>
                  </a:cubicBezTo>
                  <a:cubicBezTo>
                    <a:pt x="1083" y="243"/>
                    <a:pt x="1071" y="240"/>
                    <a:pt x="1067" y="230"/>
                  </a:cubicBezTo>
                  <a:lnTo>
                    <a:pt x="977" y="58"/>
                  </a:lnTo>
                  <a:lnTo>
                    <a:pt x="858" y="238"/>
                  </a:lnTo>
                  <a:cubicBezTo>
                    <a:pt x="851" y="248"/>
                    <a:pt x="833" y="248"/>
                    <a:pt x="827" y="238"/>
                  </a:cubicBezTo>
                  <a:lnTo>
                    <a:pt x="706" y="55"/>
                  </a:lnTo>
                  <a:lnTo>
                    <a:pt x="584" y="238"/>
                  </a:lnTo>
                  <a:cubicBezTo>
                    <a:pt x="578" y="248"/>
                    <a:pt x="560" y="248"/>
                    <a:pt x="552" y="238"/>
                  </a:cubicBezTo>
                  <a:lnTo>
                    <a:pt x="432" y="55"/>
                  </a:lnTo>
                  <a:lnTo>
                    <a:pt x="311" y="238"/>
                  </a:lnTo>
                  <a:cubicBezTo>
                    <a:pt x="303" y="248"/>
                    <a:pt x="286" y="248"/>
                    <a:pt x="280" y="238"/>
                  </a:cubicBezTo>
                  <a:lnTo>
                    <a:pt x="157" y="55"/>
                  </a:lnTo>
                  <a:lnTo>
                    <a:pt x="37" y="238"/>
                  </a:lnTo>
                  <a:cubicBezTo>
                    <a:pt x="33" y="243"/>
                    <a:pt x="27" y="245"/>
                    <a:pt x="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4" name="Freeform 409">
              <a:extLst>
                <a:ext uri="{FF2B5EF4-FFF2-40B4-BE49-F238E27FC236}">
                  <a16:creationId xmlns:a16="http://schemas.microsoft.com/office/drawing/2014/main" id="{482AFFFB-CD32-6E47-96F5-38AEC5AFC9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27000" y="3299605"/>
              <a:ext cx="684874" cy="330331"/>
            </a:xfrm>
            <a:custGeom>
              <a:avLst/>
              <a:gdLst>
                <a:gd name="T0" fmla="*/ 470471 w 1372"/>
                <a:gd name="T1" fmla="*/ 17810 h 663"/>
                <a:gd name="T2" fmla="*/ 460461 w 1372"/>
                <a:gd name="T3" fmla="*/ 34317 h 663"/>
                <a:gd name="T4" fmla="*/ 477434 w 1372"/>
                <a:gd name="T5" fmla="*/ 46914 h 663"/>
                <a:gd name="T6" fmla="*/ 481351 w 1372"/>
                <a:gd name="T7" fmla="*/ 42570 h 663"/>
                <a:gd name="T8" fmla="*/ 480481 w 1372"/>
                <a:gd name="T9" fmla="*/ 18679 h 663"/>
                <a:gd name="T10" fmla="*/ 556209 w 1372"/>
                <a:gd name="T11" fmla="*/ 20851 h 663"/>
                <a:gd name="T12" fmla="*/ 543152 w 1372"/>
                <a:gd name="T13" fmla="*/ 30842 h 663"/>
                <a:gd name="T14" fmla="*/ 552292 w 1372"/>
                <a:gd name="T15" fmla="*/ 50389 h 663"/>
                <a:gd name="T16" fmla="*/ 557079 w 1372"/>
                <a:gd name="T17" fmla="*/ 48217 h 663"/>
                <a:gd name="T18" fmla="*/ 559690 w 1372"/>
                <a:gd name="T19" fmla="*/ 20851 h 663"/>
                <a:gd name="T20" fmla="*/ 57449 w 1372"/>
                <a:gd name="T21" fmla="*/ 268018 h 663"/>
                <a:gd name="T22" fmla="*/ 271576 w 1372"/>
                <a:gd name="T23" fmla="*/ 266281 h 663"/>
                <a:gd name="T24" fmla="*/ 499630 w 1372"/>
                <a:gd name="T25" fmla="*/ 258027 h 663"/>
                <a:gd name="T26" fmla="*/ 504418 w 1372"/>
                <a:gd name="T27" fmla="*/ 210679 h 663"/>
                <a:gd name="T28" fmla="*/ 511381 w 1372"/>
                <a:gd name="T29" fmla="*/ 200253 h 663"/>
                <a:gd name="T30" fmla="*/ 574488 w 1372"/>
                <a:gd name="T31" fmla="*/ 192434 h 663"/>
                <a:gd name="T32" fmla="*/ 532707 w 1372"/>
                <a:gd name="T33" fmla="*/ 142480 h 663"/>
                <a:gd name="T34" fmla="*/ 528355 w 1372"/>
                <a:gd name="T35" fmla="*/ 135964 h 663"/>
                <a:gd name="T36" fmla="*/ 520956 w 1372"/>
                <a:gd name="T37" fmla="*/ 135964 h 663"/>
                <a:gd name="T38" fmla="*/ 505723 w 1372"/>
                <a:gd name="T39" fmla="*/ 131620 h 663"/>
                <a:gd name="T40" fmla="*/ 500501 w 1372"/>
                <a:gd name="T41" fmla="*/ 130317 h 663"/>
                <a:gd name="T42" fmla="*/ 477434 w 1372"/>
                <a:gd name="T43" fmla="*/ 179837 h 663"/>
                <a:gd name="T44" fmla="*/ 441311 w 1372"/>
                <a:gd name="T45" fmla="*/ 240217 h 663"/>
                <a:gd name="T46" fmla="*/ 179745 w 1372"/>
                <a:gd name="T47" fmla="*/ 220235 h 663"/>
                <a:gd name="T48" fmla="*/ 158855 w 1372"/>
                <a:gd name="T49" fmla="*/ 287566 h 663"/>
                <a:gd name="T50" fmla="*/ 7834 w 1372"/>
                <a:gd name="T51" fmla="*/ 281050 h 663"/>
                <a:gd name="T52" fmla="*/ 6093 w 1372"/>
                <a:gd name="T53" fmla="*/ 265412 h 663"/>
                <a:gd name="T54" fmla="*/ 171911 w 1372"/>
                <a:gd name="T55" fmla="*/ 206335 h 663"/>
                <a:gd name="T56" fmla="*/ 435218 w 1372"/>
                <a:gd name="T57" fmla="*/ 224579 h 663"/>
                <a:gd name="T58" fmla="*/ 462637 w 1372"/>
                <a:gd name="T59" fmla="*/ 174624 h 663"/>
                <a:gd name="T60" fmla="*/ 465248 w 1372"/>
                <a:gd name="T61" fmla="*/ 59946 h 663"/>
                <a:gd name="T62" fmla="*/ 465683 w 1372"/>
                <a:gd name="T63" fmla="*/ 1303 h 663"/>
                <a:gd name="T64" fmla="*/ 488750 w 1372"/>
                <a:gd name="T65" fmla="*/ 4778 h 663"/>
                <a:gd name="T66" fmla="*/ 494843 w 1372"/>
                <a:gd name="T67" fmla="*/ 52127 h 663"/>
                <a:gd name="T68" fmla="*/ 513122 w 1372"/>
                <a:gd name="T69" fmla="*/ 115982 h 663"/>
                <a:gd name="T70" fmla="*/ 534883 w 1372"/>
                <a:gd name="T71" fmla="*/ 56036 h 663"/>
                <a:gd name="T72" fmla="*/ 527049 w 1372"/>
                <a:gd name="T73" fmla="*/ 26932 h 663"/>
                <a:gd name="T74" fmla="*/ 585368 w 1372"/>
                <a:gd name="T75" fmla="*/ 42136 h 663"/>
                <a:gd name="T76" fmla="*/ 546634 w 1372"/>
                <a:gd name="T77" fmla="*/ 132489 h 663"/>
                <a:gd name="T78" fmla="*/ 590156 w 1372"/>
                <a:gd name="T79" fmla="*/ 196778 h 663"/>
                <a:gd name="T80" fmla="*/ 521391 w 1372"/>
                <a:gd name="T81" fmla="*/ 216760 h 663"/>
                <a:gd name="T82" fmla="*/ 482657 w 1372"/>
                <a:gd name="T83" fmla="*/ 281050 h 663"/>
                <a:gd name="T84" fmla="*/ 273317 w 1372"/>
                <a:gd name="T85" fmla="*/ 282353 h 6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72" h="663">
                  <a:moveTo>
                    <a:pt x="1088" y="39"/>
                  </a:moveTo>
                  <a:lnTo>
                    <a:pt x="1088" y="39"/>
                  </a:lnTo>
                  <a:cubicBezTo>
                    <a:pt x="1084" y="39"/>
                    <a:pt x="1083" y="39"/>
                    <a:pt x="1081" y="41"/>
                  </a:cubicBezTo>
                  <a:cubicBezTo>
                    <a:pt x="1064" y="44"/>
                    <a:pt x="1053" y="62"/>
                    <a:pt x="1058" y="79"/>
                  </a:cubicBezTo>
                  <a:cubicBezTo>
                    <a:pt x="1061" y="92"/>
                    <a:pt x="1072" y="101"/>
                    <a:pt x="1086" y="103"/>
                  </a:cubicBezTo>
                  <a:cubicBezTo>
                    <a:pt x="1091" y="103"/>
                    <a:pt x="1095" y="104"/>
                    <a:pt x="1097" y="108"/>
                  </a:cubicBezTo>
                  <a:cubicBezTo>
                    <a:pt x="1099" y="103"/>
                    <a:pt x="1101" y="99"/>
                    <a:pt x="1106" y="98"/>
                  </a:cubicBezTo>
                  <a:cubicBezTo>
                    <a:pt x="1116" y="90"/>
                    <a:pt x="1122" y="76"/>
                    <a:pt x="1119" y="64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100" y="41"/>
                    <a:pt x="1093" y="39"/>
                    <a:pt x="1088" y="39"/>
                  </a:cubicBezTo>
                  <a:close/>
                  <a:moveTo>
                    <a:pt x="1278" y="48"/>
                  </a:moveTo>
                  <a:lnTo>
                    <a:pt x="1278" y="48"/>
                  </a:lnTo>
                  <a:cubicBezTo>
                    <a:pt x="1263" y="48"/>
                    <a:pt x="1251" y="57"/>
                    <a:pt x="1248" y="71"/>
                  </a:cubicBezTo>
                  <a:cubicBezTo>
                    <a:pt x="1243" y="85"/>
                    <a:pt x="1249" y="98"/>
                    <a:pt x="1261" y="106"/>
                  </a:cubicBezTo>
                  <a:cubicBezTo>
                    <a:pt x="1265" y="108"/>
                    <a:pt x="1267" y="112"/>
                    <a:pt x="1269" y="116"/>
                  </a:cubicBezTo>
                  <a:cubicBezTo>
                    <a:pt x="1271" y="113"/>
                    <a:pt x="1276" y="111"/>
                    <a:pt x="1280" y="111"/>
                  </a:cubicBezTo>
                  <a:cubicBezTo>
                    <a:pt x="1294" y="110"/>
                    <a:pt x="1306" y="101"/>
                    <a:pt x="1309" y="87"/>
                  </a:cubicBezTo>
                  <a:cubicBezTo>
                    <a:pt x="1313" y="70"/>
                    <a:pt x="1303" y="53"/>
                    <a:pt x="1286" y="48"/>
                  </a:cubicBezTo>
                  <a:cubicBezTo>
                    <a:pt x="1284" y="48"/>
                    <a:pt x="1280" y="48"/>
                    <a:pt x="1278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1" y="623"/>
                    <a:pt x="447" y="629"/>
                    <a:pt x="624" y="613"/>
                  </a:cubicBezTo>
                  <a:cubicBezTo>
                    <a:pt x="747" y="602"/>
                    <a:pt x="1095" y="609"/>
                    <a:pt x="1109" y="609"/>
                  </a:cubicBezTo>
                  <a:cubicBezTo>
                    <a:pt x="1128" y="611"/>
                    <a:pt x="1139" y="606"/>
                    <a:pt x="1148" y="594"/>
                  </a:cubicBezTo>
                  <a:cubicBezTo>
                    <a:pt x="1165" y="575"/>
                    <a:pt x="1169" y="534"/>
                    <a:pt x="1159" y="485"/>
                  </a:cubicBezTo>
                  <a:cubicBezTo>
                    <a:pt x="1156" y="479"/>
                    <a:pt x="1159" y="474"/>
                    <a:pt x="1161" y="469"/>
                  </a:cubicBezTo>
                  <a:cubicBezTo>
                    <a:pt x="1165" y="465"/>
                    <a:pt x="1170" y="462"/>
                    <a:pt x="1175" y="461"/>
                  </a:cubicBezTo>
                  <a:lnTo>
                    <a:pt x="1263" y="460"/>
                  </a:lnTo>
                  <a:cubicBezTo>
                    <a:pt x="1297" y="460"/>
                    <a:pt x="1317" y="453"/>
                    <a:pt x="1320" y="443"/>
                  </a:cubicBezTo>
                  <a:cubicBezTo>
                    <a:pt x="1326" y="424"/>
                    <a:pt x="1285" y="369"/>
                    <a:pt x="1224" y="328"/>
                  </a:cubicBezTo>
                  <a:cubicBezTo>
                    <a:pt x="1219" y="324"/>
                    <a:pt x="1215" y="318"/>
                    <a:pt x="1216" y="312"/>
                  </a:cubicBezTo>
                  <a:cubicBezTo>
                    <a:pt x="1215" y="312"/>
                    <a:pt x="1214" y="312"/>
                    <a:pt x="1214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7" y="309"/>
                    <a:pt x="1179" y="305"/>
                    <a:pt x="1173" y="304"/>
                  </a:cubicBezTo>
                  <a:cubicBezTo>
                    <a:pt x="1169" y="303"/>
                    <a:pt x="1165" y="303"/>
                    <a:pt x="1162" y="303"/>
                  </a:cubicBezTo>
                  <a:cubicBezTo>
                    <a:pt x="1157" y="304"/>
                    <a:pt x="1152" y="303"/>
                    <a:pt x="1150" y="300"/>
                  </a:cubicBezTo>
                  <a:cubicBezTo>
                    <a:pt x="1150" y="305"/>
                    <a:pt x="1147" y="310"/>
                    <a:pt x="1143" y="314"/>
                  </a:cubicBezTo>
                  <a:cubicBezTo>
                    <a:pt x="1125" y="332"/>
                    <a:pt x="1111" y="374"/>
                    <a:pt x="1097" y="414"/>
                  </a:cubicBezTo>
                  <a:cubicBezTo>
                    <a:pt x="1079" y="474"/>
                    <a:pt x="1059" y="534"/>
                    <a:pt x="1014" y="553"/>
                  </a:cubicBezTo>
                  <a:cubicBezTo>
                    <a:pt x="991" y="561"/>
                    <a:pt x="966" y="558"/>
                    <a:pt x="936" y="543"/>
                  </a:cubicBezTo>
                  <a:cubicBezTo>
                    <a:pt x="845" y="494"/>
                    <a:pt x="613" y="393"/>
                    <a:pt x="413" y="507"/>
                  </a:cubicBezTo>
                  <a:cubicBezTo>
                    <a:pt x="337" y="552"/>
                    <a:pt x="218" y="592"/>
                    <a:pt x="132" y="617"/>
                  </a:cubicBezTo>
                  <a:close/>
                  <a:moveTo>
                    <a:pt x="365" y="662"/>
                  </a:moveTo>
                  <a:lnTo>
                    <a:pt x="365" y="662"/>
                  </a:lnTo>
                  <a:cubicBezTo>
                    <a:pt x="176" y="662"/>
                    <a:pt x="20" y="647"/>
                    <a:pt x="18" y="647"/>
                  </a:cubicBezTo>
                  <a:cubicBezTo>
                    <a:pt x="8" y="647"/>
                    <a:pt x="0" y="639"/>
                    <a:pt x="0" y="630"/>
                  </a:cubicBezTo>
                  <a:cubicBezTo>
                    <a:pt x="0" y="621"/>
                    <a:pt x="7" y="612"/>
                    <a:pt x="14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1"/>
                    <a:pt x="858" y="459"/>
                    <a:pt x="954" y="510"/>
                  </a:cubicBezTo>
                  <a:cubicBezTo>
                    <a:pt x="973" y="520"/>
                    <a:pt x="989" y="523"/>
                    <a:pt x="1000" y="517"/>
                  </a:cubicBezTo>
                  <a:cubicBezTo>
                    <a:pt x="1030" y="506"/>
                    <a:pt x="1046" y="451"/>
                    <a:pt x="1063" y="402"/>
                  </a:cubicBezTo>
                  <a:cubicBezTo>
                    <a:pt x="1077" y="361"/>
                    <a:pt x="1088" y="322"/>
                    <a:pt x="1110" y="295"/>
                  </a:cubicBezTo>
                  <a:lnTo>
                    <a:pt x="1069" y="138"/>
                  </a:lnTo>
                  <a:cubicBezTo>
                    <a:pt x="1046" y="130"/>
                    <a:pt x="1027" y="112"/>
                    <a:pt x="1021" y="89"/>
                  </a:cubicBezTo>
                  <a:cubicBezTo>
                    <a:pt x="1012" y="51"/>
                    <a:pt x="1033" y="14"/>
                    <a:pt x="1070" y="3"/>
                  </a:cubicBezTo>
                  <a:cubicBezTo>
                    <a:pt x="1088" y="0"/>
                    <a:pt x="1107" y="1"/>
                    <a:pt x="1123" y="11"/>
                  </a:cubicBezTo>
                  <a:cubicBezTo>
                    <a:pt x="1139" y="20"/>
                    <a:pt x="1151" y="35"/>
                    <a:pt x="1155" y="53"/>
                  </a:cubicBezTo>
                  <a:cubicBezTo>
                    <a:pt x="1161" y="78"/>
                    <a:pt x="1155" y="103"/>
                    <a:pt x="1137" y="120"/>
                  </a:cubicBezTo>
                  <a:lnTo>
                    <a:pt x="1175" y="267"/>
                  </a:lnTo>
                  <a:cubicBezTo>
                    <a:pt x="1175" y="267"/>
                    <a:pt x="1178" y="267"/>
                    <a:pt x="1179" y="267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9" y="129"/>
                  </a:lnTo>
                  <a:cubicBezTo>
                    <a:pt x="1212" y="111"/>
                    <a:pt x="1205" y="87"/>
                    <a:pt x="1211" y="62"/>
                  </a:cubicBezTo>
                  <a:cubicBezTo>
                    <a:pt x="1220" y="25"/>
                    <a:pt x="1258" y="2"/>
                    <a:pt x="1295" y="12"/>
                  </a:cubicBezTo>
                  <a:cubicBezTo>
                    <a:pt x="1333" y="21"/>
                    <a:pt x="1354" y="60"/>
                    <a:pt x="1345" y="97"/>
                  </a:cubicBezTo>
                  <a:cubicBezTo>
                    <a:pt x="1339" y="121"/>
                    <a:pt x="1320" y="139"/>
                    <a:pt x="1297" y="147"/>
                  </a:cubicBezTo>
                  <a:lnTo>
                    <a:pt x="1256" y="305"/>
                  </a:lnTo>
                  <a:cubicBezTo>
                    <a:pt x="1307" y="341"/>
                    <a:pt x="1371" y="405"/>
                    <a:pt x="1356" y="453"/>
                  </a:cubicBezTo>
                  <a:cubicBezTo>
                    <a:pt x="1348" y="483"/>
                    <a:pt x="1316" y="498"/>
                    <a:pt x="1263" y="498"/>
                  </a:cubicBezTo>
                  <a:lnTo>
                    <a:pt x="1198" y="499"/>
                  </a:lnTo>
                  <a:cubicBezTo>
                    <a:pt x="1203" y="535"/>
                    <a:pt x="1205" y="586"/>
                    <a:pt x="1178" y="618"/>
                  </a:cubicBezTo>
                  <a:cubicBezTo>
                    <a:pt x="1168" y="632"/>
                    <a:pt x="1147" y="648"/>
                    <a:pt x="1109" y="647"/>
                  </a:cubicBezTo>
                  <a:cubicBezTo>
                    <a:pt x="1105" y="647"/>
                    <a:pt x="748" y="639"/>
                    <a:pt x="628" y="650"/>
                  </a:cubicBezTo>
                  <a:cubicBezTo>
                    <a:pt x="541" y="658"/>
                    <a:pt x="449" y="662"/>
                    <a:pt x="365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5" name="Freeform 546">
              <a:extLst>
                <a:ext uri="{FF2B5EF4-FFF2-40B4-BE49-F238E27FC236}">
                  <a16:creationId xmlns:a16="http://schemas.microsoft.com/office/drawing/2014/main" id="{897D9281-089A-4E47-90E6-FF4CC8B8D5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15989" y="4402908"/>
              <a:ext cx="654640" cy="768072"/>
            </a:xfrm>
            <a:custGeom>
              <a:avLst/>
              <a:gdLst/>
              <a:ahLst/>
              <a:cxnLst/>
              <a:rect l="0" t="0" r="r" b="b"/>
              <a:pathLst>
                <a:path w="471917" h="553679">
                  <a:moveTo>
                    <a:pt x="99923" y="274279"/>
                  </a:moveTo>
                  <a:lnTo>
                    <a:pt x="99923" y="497578"/>
                  </a:lnTo>
                  <a:cubicBezTo>
                    <a:pt x="99923" y="499735"/>
                    <a:pt x="99204" y="501533"/>
                    <a:pt x="97407" y="502972"/>
                  </a:cubicBezTo>
                  <a:cubicBezTo>
                    <a:pt x="95609" y="504410"/>
                    <a:pt x="93093" y="504410"/>
                    <a:pt x="91296" y="504051"/>
                  </a:cubicBezTo>
                  <a:cubicBezTo>
                    <a:pt x="88061" y="502612"/>
                    <a:pt x="85186" y="502612"/>
                    <a:pt x="83029" y="502972"/>
                  </a:cubicBezTo>
                  <a:cubicBezTo>
                    <a:pt x="75122" y="504410"/>
                    <a:pt x="68652" y="509085"/>
                    <a:pt x="62901" y="514120"/>
                  </a:cubicBezTo>
                  <a:lnTo>
                    <a:pt x="61463" y="514839"/>
                  </a:lnTo>
                  <a:cubicBezTo>
                    <a:pt x="54634" y="520593"/>
                    <a:pt x="47805" y="525628"/>
                    <a:pt x="38819" y="528865"/>
                  </a:cubicBezTo>
                  <a:cubicBezTo>
                    <a:pt x="36303" y="529584"/>
                    <a:pt x="33427" y="529584"/>
                    <a:pt x="30192" y="529584"/>
                  </a:cubicBezTo>
                  <a:cubicBezTo>
                    <a:pt x="19769" y="529944"/>
                    <a:pt x="14737" y="531022"/>
                    <a:pt x="13658" y="539653"/>
                  </a:cubicBezTo>
                  <a:cubicBezTo>
                    <a:pt x="16534" y="540373"/>
                    <a:pt x="20488" y="540373"/>
                    <a:pt x="22285" y="540373"/>
                  </a:cubicBezTo>
                  <a:cubicBezTo>
                    <a:pt x="24082" y="540373"/>
                    <a:pt x="25520" y="540373"/>
                    <a:pt x="26598" y="540373"/>
                  </a:cubicBezTo>
                  <a:cubicBezTo>
                    <a:pt x="34506" y="540732"/>
                    <a:pt x="57150" y="540373"/>
                    <a:pt x="93093" y="539294"/>
                  </a:cubicBezTo>
                  <a:cubicBezTo>
                    <a:pt x="94531" y="539294"/>
                    <a:pt x="95609" y="539653"/>
                    <a:pt x="96328" y="540373"/>
                  </a:cubicBezTo>
                  <a:lnTo>
                    <a:pt x="346854" y="540373"/>
                  </a:lnTo>
                  <a:lnTo>
                    <a:pt x="343619" y="519515"/>
                  </a:lnTo>
                  <a:cubicBezTo>
                    <a:pt x="342541" y="510164"/>
                    <a:pt x="336071" y="502972"/>
                    <a:pt x="327444" y="500095"/>
                  </a:cubicBezTo>
                  <a:lnTo>
                    <a:pt x="178639" y="446152"/>
                  </a:lnTo>
                  <a:cubicBezTo>
                    <a:pt x="175763" y="445073"/>
                    <a:pt x="173966" y="442915"/>
                    <a:pt x="173966" y="440038"/>
                  </a:cubicBezTo>
                  <a:lnTo>
                    <a:pt x="174325" y="373508"/>
                  </a:lnTo>
                  <a:cubicBezTo>
                    <a:pt x="174325" y="369552"/>
                    <a:pt x="177201" y="366316"/>
                    <a:pt x="180795" y="366316"/>
                  </a:cubicBezTo>
                  <a:lnTo>
                    <a:pt x="304081" y="366316"/>
                  </a:lnTo>
                  <a:cubicBezTo>
                    <a:pt x="307675" y="366316"/>
                    <a:pt x="311270" y="363079"/>
                    <a:pt x="311270" y="359483"/>
                  </a:cubicBezTo>
                  <a:lnTo>
                    <a:pt x="311270" y="357325"/>
                  </a:lnTo>
                  <a:cubicBezTo>
                    <a:pt x="311270" y="353010"/>
                    <a:pt x="307675" y="349773"/>
                    <a:pt x="304081" y="349773"/>
                  </a:cubicBezTo>
                  <a:lnTo>
                    <a:pt x="180795" y="349773"/>
                  </a:lnTo>
                  <a:cubicBezTo>
                    <a:pt x="178998" y="349773"/>
                    <a:pt x="177560" y="349054"/>
                    <a:pt x="176482" y="347975"/>
                  </a:cubicBezTo>
                  <a:cubicBezTo>
                    <a:pt x="175044" y="346536"/>
                    <a:pt x="174325" y="345457"/>
                    <a:pt x="174325" y="342940"/>
                  </a:cubicBezTo>
                  <a:lnTo>
                    <a:pt x="174325" y="322442"/>
                  </a:lnTo>
                  <a:cubicBezTo>
                    <a:pt x="174325" y="318126"/>
                    <a:pt x="177201" y="315249"/>
                    <a:pt x="180795" y="315249"/>
                  </a:cubicBezTo>
                  <a:lnTo>
                    <a:pt x="285750" y="315249"/>
                  </a:lnTo>
                  <a:cubicBezTo>
                    <a:pt x="289344" y="315249"/>
                    <a:pt x="292579" y="311653"/>
                    <a:pt x="292579" y="308057"/>
                  </a:cubicBezTo>
                  <a:lnTo>
                    <a:pt x="292579" y="305899"/>
                  </a:lnTo>
                  <a:cubicBezTo>
                    <a:pt x="292579" y="301584"/>
                    <a:pt x="289344" y="298347"/>
                    <a:pt x="285750" y="298347"/>
                  </a:cubicBezTo>
                  <a:lnTo>
                    <a:pt x="180795" y="298347"/>
                  </a:lnTo>
                  <a:cubicBezTo>
                    <a:pt x="179717" y="298347"/>
                    <a:pt x="177560" y="297987"/>
                    <a:pt x="176482" y="296549"/>
                  </a:cubicBezTo>
                  <a:cubicBezTo>
                    <a:pt x="175044" y="295110"/>
                    <a:pt x="174325" y="293312"/>
                    <a:pt x="174325" y="291514"/>
                  </a:cubicBezTo>
                  <a:lnTo>
                    <a:pt x="174325" y="274279"/>
                  </a:lnTo>
                  <a:lnTo>
                    <a:pt x="99923" y="274279"/>
                  </a:lnTo>
                  <a:close/>
                  <a:moveTo>
                    <a:pt x="395164" y="101600"/>
                  </a:moveTo>
                  <a:cubicBezTo>
                    <a:pt x="398037" y="101960"/>
                    <a:pt x="400909" y="103756"/>
                    <a:pt x="401627" y="106630"/>
                  </a:cubicBezTo>
                  <a:lnTo>
                    <a:pt x="471639" y="326491"/>
                  </a:lnTo>
                  <a:cubicBezTo>
                    <a:pt x="472716" y="330443"/>
                    <a:pt x="470562" y="334035"/>
                    <a:pt x="466971" y="334754"/>
                  </a:cubicBezTo>
                  <a:cubicBezTo>
                    <a:pt x="463740" y="336191"/>
                    <a:pt x="460150" y="334395"/>
                    <a:pt x="458714" y="330802"/>
                  </a:cubicBezTo>
                  <a:lnTo>
                    <a:pt x="394805" y="129981"/>
                  </a:lnTo>
                  <a:lnTo>
                    <a:pt x="325511" y="330802"/>
                  </a:lnTo>
                  <a:cubicBezTo>
                    <a:pt x="324075" y="333676"/>
                    <a:pt x="321921" y="335472"/>
                    <a:pt x="318690" y="335472"/>
                  </a:cubicBezTo>
                  <a:cubicBezTo>
                    <a:pt x="318331" y="335472"/>
                    <a:pt x="317254" y="335472"/>
                    <a:pt x="316895" y="334754"/>
                  </a:cubicBezTo>
                  <a:cubicBezTo>
                    <a:pt x="312945" y="333676"/>
                    <a:pt x="311150" y="329724"/>
                    <a:pt x="312586" y="326491"/>
                  </a:cubicBezTo>
                  <a:lnTo>
                    <a:pt x="388343" y="106271"/>
                  </a:lnTo>
                  <a:cubicBezTo>
                    <a:pt x="389779" y="103756"/>
                    <a:pt x="392651" y="101960"/>
                    <a:pt x="395164" y="101600"/>
                  </a:cubicBezTo>
                  <a:close/>
                  <a:moveTo>
                    <a:pt x="130264" y="14019"/>
                  </a:moveTo>
                  <a:cubicBezTo>
                    <a:pt x="118068" y="14019"/>
                    <a:pt x="106231" y="16536"/>
                    <a:pt x="97981" y="22287"/>
                  </a:cubicBezTo>
                  <a:cubicBezTo>
                    <a:pt x="89014" y="28398"/>
                    <a:pt x="84710" y="37385"/>
                    <a:pt x="84710" y="47810"/>
                  </a:cubicBezTo>
                  <a:lnTo>
                    <a:pt x="84710" y="260978"/>
                  </a:lnTo>
                  <a:lnTo>
                    <a:pt x="214916" y="260978"/>
                  </a:lnTo>
                  <a:lnTo>
                    <a:pt x="175460" y="156731"/>
                  </a:lnTo>
                  <a:cubicBezTo>
                    <a:pt x="174742" y="154574"/>
                    <a:pt x="174742" y="152058"/>
                    <a:pt x="175818" y="150620"/>
                  </a:cubicBezTo>
                  <a:lnTo>
                    <a:pt x="192318" y="123659"/>
                  </a:lnTo>
                  <a:lnTo>
                    <a:pt x="183710" y="107123"/>
                  </a:lnTo>
                  <a:cubicBezTo>
                    <a:pt x="182275" y="105326"/>
                    <a:pt x="182634" y="102450"/>
                    <a:pt x="183710" y="100652"/>
                  </a:cubicBezTo>
                  <a:cubicBezTo>
                    <a:pt x="185145" y="98855"/>
                    <a:pt x="187297" y="97417"/>
                    <a:pt x="189449" y="97417"/>
                  </a:cubicBezTo>
                  <a:lnTo>
                    <a:pt x="190884" y="97417"/>
                  </a:lnTo>
                  <a:lnTo>
                    <a:pt x="182992" y="69019"/>
                  </a:lnTo>
                  <a:cubicBezTo>
                    <a:pt x="182634" y="68659"/>
                    <a:pt x="182634" y="67940"/>
                    <a:pt x="182634" y="67581"/>
                  </a:cubicBezTo>
                  <a:lnTo>
                    <a:pt x="181916" y="47450"/>
                  </a:lnTo>
                  <a:cubicBezTo>
                    <a:pt x="181916" y="25163"/>
                    <a:pt x="155373" y="14019"/>
                    <a:pt x="130264" y="14019"/>
                  </a:cubicBezTo>
                  <a:close/>
                  <a:moveTo>
                    <a:pt x="130264" y="0"/>
                  </a:moveTo>
                  <a:cubicBezTo>
                    <a:pt x="162188" y="0"/>
                    <a:pt x="195188" y="16536"/>
                    <a:pt x="195188" y="47450"/>
                  </a:cubicBezTo>
                  <a:lnTo>
                    <a:pt x="196623" y="66143"/>
                  </a:lnTo>
                  <a:lnTo>
                    <a:pt x="206666" y="102450"/>
                  </a:lnTo>
                  <a:cubicBezTo>
                    <a:pt x="207384" y="104248"/>
                    <a:pt x="207025" y="106764"/>
                    <a:pt x="205590" y="108561"/>
                  </a:cubicBezTo>
                  <a:cubicBezTo>
                    <a:pt x="204155" y="109999"/>
                    <a:pt x="202721" y="110718"/>
                    <a:pt x="200927" y="110718"/>
                  </a:cubicBezTo>
                  <a:lnTo>
                    <a:pt x="205949" y="120783"/>
                  </a:lnTo>
                  <a:cubicBezTo>
                    <a:pt x="207384" y="123300"/>
                    <a:pt x="207025" y="125457"/>
                    <a:pt x="205949" y="127973"/>
                  </a:cubicBezTo>
                  <a:lnTo>
                    <a:pt x="189090" y="154933"/>
                  </a:lnTo>
                  <a:lnTo>
                    <a:pt x="230699" y="265651"/>
                  </a:lnTo>
                  <a:cubicBezTo>
                    <a:pt x="231416" y="267449"/>
                    <a:pt x="230699" y="269965"/>
                    <a:pt x="229981" y="271762"/>
                  </a:cubicBezTo>
                  <a:cubicBezTo>
                    <a:pt x="228547" y="273560"/>
                    <a:pt x="226395" y="274279"/>
                    <a:pt x="224601" y="274279"/>
                  </a:cubicBezTo>
                  <a:lnTo>
                    <a:pt x="187984" y="274279"/>
                  </a:lnTo>
                  <a:lnTo>
                    <a:pt x="187984" y="285041"/>
                  </a:lnTo>
                  <a:lnTo>
                    <a:pt x="285750" y="285041"/>
                  </a:lnTo>
                  <a:cubicBezTo>
                    <a:pt x="296892" y="285041"/>
                    <a:pt x="306238" y="294391"/>
                    <a:pt x="306238" y="305899"/>
                  </a:cubicBezTo>
                  <a:lnTo>
                    <a:pt x="306238" y="308057"/>
                  </a:lnTo>
                  <a:cubicBezTo>
                    <a:pt x="306238" y="319565"/>
                    <a:pt x="296892" y="328915"/>
                    <a:pt x="285750" y="328915"/>
                  </a:cubicBezTo>
                  <a:lnTo>
                    <a:pt x="187984" y="328915"/>
                  </a:lnTo>
                  <a:lnTo>
                    <a:pt x="187984" y="336467"/>
                  </a:lnTo>
                  <a:lnTo>
                    <a:pt x="304081" y="336467"/>
                  </a:lnTo>
                  <a:cubicBezTo>
                    <a:pt x="315583" y="336467"/>
                    <a:pt x="324928" y="345817"/>
                    <a:pt x="324928" y="357325"/>
                  </a:cubicBezTo>
                  <a:lnTo>
                    <a:pt x="324928" y="359483"/>
                  </a:lnTo>
                  <a:cubicBezTo>
                    <a:pt x="324928" y="370991"/>
                    <a:pt x="315583" y="380341"/>
                    <a:pt x="304081" y="380341"/>
                  </a:cubicBezTo>
                  <a:lnTo>
                    <a:pt x="187984" y="380341"/>
                  </a:lnTo>
                  <a:lnTo>
                    <a:pt x="187984" y="435003"/>
                  </a:lnTo>
                  <a:lnTo>
                    <a:pt x="332117" y="486789"/>
                  </a:lnTo>
                  <a:cubicBezTo>
                    <a:pt x="345416" y="491824"/>
                    <a:pt x="355121" y="504051"/>
                    <a:pt x="356918" y="518076"/>
                  </a:cubicBezTo>
                  <a:lnTo>
                    <a:pt x="361591" y="546127"/>
                  </a:lnTo>
                  <a:cubicBezTo>
                    <a:pt x="361591" y="547925"/>
                    <a:pt x="361231" y="549723"/>
                    <a:pt x="359793" y="551161"/>
                  </a:cubicBezTo>
                  <a:cubicBezTo>
                    <a:pt x="358356" y="552959"/>
                    <a:pt x="356559" y="553679"/>
                    <a:pt x="354761" y="553679"/>
                  </a:cubicBezTo>
                  <a:lnTo>
                    <a:pt x="93093" y="553679"/>
                  </a:lnTo>
                  <a:cubicBezTo>
                    <a:pt x="92375" y="553679"/>
                    <a:pt x="91296" y="553679"/>
                    <a:pt x="90937" y="552959"/>
                  </a:cubicBezTo>
                  <a:cubicBezTo>
                    <a:pt x="72606" y="553679"/>
                    <a:pt x="52118" y="553679"/>
                    <a:pt x="38459" y="553679"/>
                  </a:cubicBezTo>
                  <a:cubicBezTo>
                    <a:pt x="33068" y="553679"/>
                    <a:pt x="28395" y="553679"/>
                    <a:pt x="26239" y="553679"/>
                  </a:cubicBezTo>
                  <a:cubicBezTo>
                    <a:pt x="24801" y="553679"/>
                    <a:pt x="23723" y="553679"/>
                    <a:pt x="22285" y="553679"/>
                  </a:cubicBezTo>
                  <a:cubicBezTo>
                    <a:pt x="14737" y="553679"/>
                    <a:pt x="0" y="553679"/>
                    <a:pt x="0" y="542171"/>
                  </a:cubicBezTo>
                  <a:cubicBezTo>
                    <a:pt x="0" y="517357"/>
                    <a:pt x="20847" y="516278"/>
                    <a:pt x="29833" y="516278"/>
                  </a:cubicBezTo>
                  <a:cubicBezTo>
                    <a:pt x="31630" y="515918"/>
                    <a:pt x="33787" y="515918"/>
                    <a:pt x="34865" y="515918"/>
                  </a:cubicBezTo>
                  <a:cubicBezTo>
                    <a:pt x="40616" y="513401"/>
                    <a:pt x="46726" y="509445"/>
                    <a:pt x="52837" y="504410"/>
                  </a:cubicBezTo>
                  <a:lnTo>
                    <a:pt x="54634" y="502972"/>
                  </a:lnTo>
                  <a:cubicBezTo>
                    <a:pt x="61463" y="497578"/>
                    <a:pt x="69730" y="491464"/>
                    <a:pt x="80154" y="489666"/>
                  </a:cubicBezTo>
                  <a:cubicBezTo>
                    <a:pt x="82310" y="489306"/>
                    <a:pt x="84467" y="489306"/>
                    <a:pt x="86624" y="489306"/>
                  </a:cubicBezTo>
                  <a:lnTo>
                    <a:pt x="86624" y="274279"/>
                  </a:lnTo>
                  <a:lnTo>
                    <a:pt x="77536" y="274279"/>
                  </a:lnTo>
                  <a:cubicBezTo>
                    <a:pt x="73949" y="274279"/>
                    <a:pt x="71438" y="271762"/>
                    <a:pt x="71438" y="267449"/>
                  </a:cubicBezTo>
                  <a:lnTo>
                    <a:pt x="71438" y="47810"/>
                  </a:lnTo>
                  <a:cubicBezTo>
                    <a:pt x="71438" y="32712"/>
                    <a:pt x="77536" y="19771"/>
                    <a:pt x="90449" y="11143"/>
                  </a:cubicBezTo>
                  <a:cubicBezTo>
                    <a:pt x="101210" y="3594"/>
                    <a:pt x="115199" y="0"/>
                    <a:pt x="1302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6" name="Freeform 413">
              <a:extLst>
                <a:ext uri="{FF2B5EF4-FFF2-40B4-BE49-F238E27FC236}">
                  <a16:creationId xmlns:a16="http://schemas.microsoft.com/office/drawing/2014/main" id="{D09AAA42-D78D-EA48-A00B-9810C589CF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53" y="6219727"/>
              <a:ext cx="363359" cy="191591"/>
            </a:xfrm>
            <a:custGeom>
              <a:avLst/>
              <a:gdLst>
                <a:gd name="T0" fmla="*/ 307675 w 729"/>
                <a:gd name="T1" fmla="*/ 166604 h 384"/>
                <a:gd name="T2" fmla="*/ 307675 w 729"/>
                <a:gd name="T3" fmla="*/ 166604 h 384"/>
                <a:gd name="T4" fmla="*/ 299418 w 729"/>
                <a:gd name="T5" fmla="*/ 158339 h 384"/>
                <a:gd name="T6" fmla="*/ 299418 w 729"/>
                <a:gd name="T7" fmla="*/ 158339 h 384"/>
                <a:gd name="T8" fmla="*/ 157749 w 729"/>
                <a:gd name="T9" fmla="*/ 16530 h 384"/>
                <a:gd name="T10" fmla="*/ 157749 w 729"/>
                <a:gd name="T11" fmla="*/ 16530 h 384"/>
                <a:gd name="T12" fmla="*/ 16079 w 729"/>
                <a:gd name="T13" fmla="*/ 158339 h 384"/>
                <a:gd name="T14" fmla="*/ 16079 w 729"/>
                <a:gd name="T15" fmla="*/ 158339 h 384"/>
                <a:gd name="T16" fmla="*/ 7822 w 729"/>
                <a:gd name="T17" fmla="*/ 166604 h 384"/>
                <a:gd name="T18" fmla="*/ 7822 w 729"/>
                <a:gd name="T19" fmla="*/ 166604 h 384"/>
                <a:gd name="T20" fmla="*/ 0 w 729"/>
                <a:gd name="T21" fmla="*/ 158339 h 384"/>
                <a:gd name="T22" fmla="*/ 0 w 729"/>
                <a:gd name="T23" fmla="*/ 158339 h 384"/>
                <a:gd name="T24" fmla="*/ 157749 w 729"/>
                <a:gd name="T25" fmla="*/ 0 h 384"/>
                <a:gd name="T26" fmla="*/ 157749 w 729"/>
                <a:gd name="T27" fmla="*/ 0 h 384"/>
                <a:gd name="T28" fmla="*/ 316366 w 729"/>
                <a:gd name="T29" fmla="*/ 158339 h 384"/>
                <a:gd name="T30" fmla="*/ 316366 w 729"/>
                <a:gd name="T31" fmla="*/ 158339 h 384"/>
                <a:gd name="T32" fmla="*/ 307675 w 729"/>
                <a:gd name="T33" fmla="*/ 166604 h 3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9" h="384">
                  <a:moveTo>
                    <a:pt x="708" y="383"/>
                  </a:moveTo>
                  <a:lnTo>
                    <a:pt x="708" y="383"/>
                  </a:lnTo>
                  <a:cubicBezTo>
                    <a:pt x="698" y="383"/>
                    <a:pt x="689" y="374"/>
                    <a:pt x="689" y="364"/>
                  </a:cubicBezTo>
                  <a:cubicBezTo>
                    <a:pt x="689" y="185"/>
                    <a:pt x="543" y="38"/>
                    <a:pt x="363" y="38"/>
                  </a:cubicBezTo>
                  <a:cubicBezTo>
                    <a:pt x="183" y="38"/>
                    <a:pt x="37" y="185"/>
                    <a:pt x="37" y="364"/>
                  </a:cubicBezTo>
                  <a:cubicBezTo>
                    <a:pt x="37" y="374"/>
                    <a:pt x="28" y="383"/>
                    <a:pt x="18" y="383"/>
                  </a:cubicBezTo>
                  <a:cubicBezTo>
                    <a:pt x="8" y="383"/>
                    <a:pt x="0" y="374"/>
                    <a:pt x="0" y="364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4" y="0"/>
                    <a:pt x="728" y="163"/>
                    <a:pt x="728" y="364"/>
                  </a:cubicBezTo>
                  <a:cubicBezTo>
                    <a:pt x="728" y="374"/>
                    <a:pt x="719" y="383"/>
                    <a:pt x="708" y="3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8" name="Freeform 417">
              <a:extLst>
                <a:ext uri="{FF2B5EF4-FFF2-40B4-BE49-F238E27FC236}">
                  <a16:creationId xmlns:a16="http://schemas.microsoft.com/office/drawing/2014/main" id="{7391F7D4-3B54-4443-83CA-659695EED5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9118 w 681"/>
                <a:gd name="T1" fmla="*/ 256844 h 590"/>
                <a:gd name="T2" fmla="*/ 9118 w 681"/>
                <a:gd name="T3" fmla="*/ 256844 h 590"/>
                <a:gd name="T4" fmla="*/ 3039 w 681"/>
                <a:gd name="T5" fmla="*/ 253355 h 590"/>
                <a:gd name="T6" fmla="*/ 3039 w 681"/>
                <a:gd name="T7" fmla="*/ 253355 h 590"/>
                <a:gd name="T8" fmla="*/ 3908 w 681"/>
                <a:gd name="T9" fmla="*/ 242018 h 590"/>
                <a:gd name="T10" fmla="*/ 280484 w 681"/>
                <a:gd name="T11" fmla="*/ 3489 h 590"/>
                <a:gd name="T12" fmla="*/ 280484 w 681"/>
                <a:gd name="T13" fmla="*/ 3489 h 590"/>
                <a:gd name="T14" fmla="*/ 292207 w 681"/>
                <a:gd name="T15" fmla="*/ 4797 h 590"/>
                <a:gd name="T16" fmla="*/ 292207 w 681"/>
                <a:gd name="T17" fmla="*/ 4797 h 590"/>
                <a:gd name="T18" fmla="*/ 291338 w 681"/>
                <a:gd name="T19" fmla="*/ 15698 h 590"/>
                <a:gd name="T20" fmla="*/ 14328 w 681"/>
                <a:gd name="T21" fmla="*/ 254228 h 590"/>
                <a:gd name="T22" fmla="*/ 14328 w 681"/>
                <a:gd name="T23" fmla="*/ 254228 h 590"/>
                <a:gd name="T24" fmla="*/ 911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21" y="589"/>
                  </a:moveTo>
                  <a:lnTo>
                    <a:pt x="21" y="589"/>
                  </a:lnTo>
                  <a:cubicBezTo>
                    <a:pt x="16" y="589"/>
                    <a:pt x="10" y="586"/>
                    <a:pt x="7" y="581"/>
                  </a:cubicBezTo>
                  <a:cubicBezTo>
                    <a:pt x="0" y="575"/>
                    <a:pt x="1" y="562"/>
                    <a:pt x="9" y="555"/>
                  </a:cubicBezTo>
                  <a:lnTo>
                    <a:pt x="646" y="8"/>
                  </a:lnTo>
                  <a:cubicBezTo>
                    <a:pt x="654" y="0"/>
                    <a:pt x="667" y="2"/>
                    <a:pt x="673" y="11"/>
                  </a:cubicBezTo>
                  <a:cubicBezTo>
                    <a:pt x="680" y="18"/>
                    <a:pt x="680" y="30"/>
                    <a:pt x="671" y="36"/>
                  </a:cubicBezTo>
                  <a:lnTo>
                    <a:pt x="33" y="583"/>
                  </a:lnTo>
                  <a:cubicBezTo>
                    <a:pt x="29" y="587"/>
                    <a:pt x="25" y="589"/>
                    <a:pt x="21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39" name="Freeform 418">
              <a:extLst>
                <a:ext uri="{FF2B5EF4-FFF2-40B4-BE49-F238E27FC236}">
                  <a16:creationId xmlns:a16="http://schemas.microsoft.com/office/drawing/2014/main" id="{518604CD-3EF2-2F46-B1C2-2356ACEB7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0043" y="2887791"/>
              <a:ext cx="339134" cy="295095"/>
            </a:xfrm>
            <a:custGeom>
              <a:avLst/>
              <a:gdLst>
                <a:gd name="T0" fmla="*/ 286128 w 681"/>
                <a:gd name="T1" fmla="*/ 256844 h 590"/>
                <a:gd name="T2" fmla="*/ 286128 w 681"/>
                <a:gd name="T3" fmla="*/ 256844 h 590"/>
                <a:gd name="T4" fmla="*/ 280484 w 681"/>
                <a:gd name="T5" fmla="*/ 254228 h 590"/>
                <a:gd name="T6" fmla="*/ 3908 w 681"/>
                <a:gd name="T7" fmla="*/ 15698 h 590"/>
                <a:gd name="T8" fmla="*/ 3908 w 681"/>
                <a:gd name="T9" fmla="*/ 15698 h 590"/>
                <a:gd name="T10" fmla="*/ 3039 w 681"/>
                <a:gd name="T11" fmla="*/ 4797 h 590"/>
                <a:gd name="T12" fmla="*/ 3039 w 681"/>
                <a:gd name="T13" fmla="*/ 4797 h 590"/>
                <a:gd name="T14" fmla="*/ 14328 w 681"/>
                <a:gd name="T15" fmla="*/ 3489 h 590"/>
                <a:gd name="T16" fmla="*/ 291338 w 681"/>
                <a:gd name="T17" fmla="*/ 242018 h 590"/>
                <a:gd name="T18" fmla="*/ 291338 w 681"/>
                <a:gd name="T19" fmla="*/ 242018 h 590"/>
                <a:gd name="T20" fmla="*/ 292207 w 681"/>
                <a:gd name="T21" fmla="*/ 253355 h 590"/>
                <a:gd name="T22" fmla="*/ 292207 w 681"/>
                <a:gd name="T23" fmla="*/ 253355 h 590"/>
                <a:gd name="T24" fmla="*/ 286128 w 681"/>
                <a:gd name="T25" fmla="*/ 256844 h 5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590">
                  <a:moveTo>
                    <a:pt x="659" y="589"/>
                  </a:moveTo>
                  <a:lnTo>
                    <a:pt x="659" y="589"/>
                  </a:lnTo>
                  <a:cubicBezTo>
                    <a:pt x="654" y="589"/>
                    <a:pt x="650" y="587"/>
                    <a:pt x="646" y="583"/>
                  </a:cubicBezTo>
                  <a:lnTo>
                    <a:pt x="9" y="36"/>
                  </a:lnTo>
                  <a:cubicBezTo>
                    <a:pt x="1" y="30"/>
                    <a:pt x="0" y="18"/>
                    <a:pt x="7" y="11"/>
                  </a:cubicBezTo>
                  <a:cubicBezTo>
                    <a:pt x="14" y="2"/>
                    <a:pt x="25" y="0"/>
                    <a:pt x="33" y="8"/>
                  </a:cubicBezTo>
                  <a:lnTo>
                    <a:pt x="671" y="555"/>
                  </a:lnTo>
                  <a:cubicBezTo>
                    <a:pt x="680" y="562"/>
                    <a:pt x="680" y="575"/>
                    <a:pt x="673" y="581"/>
                  </a:cubicBezTo>
                  <a:cubicBezTo>
                    <a:pt x="670" y="586"/>
                    <a:pt x="664" y="589"/>
                    <a:pt x="659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0" name="Freeform 527">
              <a:extLst>
                <a:ext uri="{FF2B5EF4-FFF2-40B4-BE49-F238E27FC236}">
                  <a16:creationId xmlns:a16="http://schemas.microsoft.com/office/drawing/2014/main" id="{30B21920-969B-EA47-8374-B628C9C15E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1884" y="1399100"/>
              <a:ext cx="257153" cy="607310"/>
            </a:xfrm>
            <a:custGeom>
              <a:avLst/>
              <a:gdLst>
                <a:gd name="T0" fmla="*/ 112972 w 185376"/>
                <a:gd name="T1" fmla="*/ 16598 h 437790"/>
                <a:gd name="T2" fmla="*/ 53430 w 185376"/>
                <a:gd name="T3" fmla="*/ 133222 h 437790"/>
                <a:gd name="T4" fmla="*/ 112972 w 185376"/>
                <a:gd name="T5" fmla="*/ 249409 h 437790"/>
                <a:gd name="T6" fmla="*/ 171645 w 185376"/>
                <a:gd name="T7" fmla="*/ 133222 h 437790"/>
                <a:gd name="T8" fmla="*/ 112972 w 185376"/>
                <a:gd name="T9" fmla="*/ 16598 h 437790"/>
                <a:gd name="T10" fmla="*/ 112972 w 185376"/>
                <a:gd name="T11" fmla="*/ 0 h 437790"/>
                <a:gd name="T12" fmla="*/ 187726 w 185376"/>
                <a:gd name="T13" fmla="*/ 133222 h 437790"/>
                <a:gd name="T14" fmla="*/ 166158 w 185376"/>
                <a:gd name="T15" fmla="*/ 227679 h 437790"/>
                <a:gd name="T16" fmla="*/ 130813 w 185376"/>
                <a:gd name="T17" fmla="*/ 253440 h 437790"/>
                <a:gd name="T18" fmla="*/ 215462 w 185376"/>
                <a:gd name="T19" fmla="*/ 253440 h 437790"/>
                <a:gd name="T20" fmla="*/ 224203 w 185376"/>
                <a:gd name="T21" fmla="*/ 262081 h 437790"/>
                <a:gd name="T22" fmla="*/ 215462 w 185376"/>
                <a:gd name="T23" fmla="*/ 270289 h 437790"/>
                <a:gd name="T24" fmla="*/ 122425 w 185376"/>
                <a:gd name="T25" fmla="*/ 270289 h 437790"/>
                <a:gd name="T26" fmla="*/ 122425 w 185376"/>
                <a:gd name="T27" fmla="*/ 521634 h 437790"/>
                <a:gd name="T28" fmla="*/ 114695 w 185376"/>
                <a:gd name="T29" fmla="*/ 529485 h 437790"/>
                <a:gd name="T30" fmla="*/ 105599 w 185376"/>
                <a:gd name="T31" fmla="*/ 521634 h 437790"/>
                <a:gd name="T32" fmla="*/ 105599 w 185376"/>
                <a:gd name="T33" fmla="*/ 270289 h 437790"/>
                <a:gd name="T34" fmla="*/ 8304 w 185376"/>
                <a:gd name="T35" fmla="*/ 270289 h 437790"/>
                <a:gd name="T36" fmla="*/ 0 w 185376"/>
                <a:gd name="T37" fmla="*/ 262081 h 437790"/>
                <a:gd name="T38" fmla="*/ 8304 w 185376"/>
                <a:gd name="T39" fmla="*/ 253440 h 437790"/>
                <a:gd name="T40" fmla="*/ 94729 w 185376"/>
                <a:gd name="T41" fmla="*/ 253440 h 437790"/>
                <a:gd name="T42" fmla="*/ 58591 w 185376"/>
                <a:gd name="T43" fmla="*/ 227679 h 437790"/>
                <a:gd name="T44" fmla="*/ 36479 w 185376"/>
                <a:gd name="T45" fmla="*/ 133222 h 437790"/>
                <a:gd name="T46" fmla="*/ 112972 w 185376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376" h="437790">
                  <a:moveTo>
                    <a:pt x="93408" y="13724"/>
                  </a:moveTo>
                  <a:cubicBezTo>
                    <a:pt x="66456" y="13724"/>
                    <a:pt x="44177" y="58145"/>
                    <a:pt x="44177" y="110151"/>
                  </a:cubicBezTo>
                  <a:cubicBezTo>
                    <a:pt x="44177" y="162518"/>
                    <a:pt x="66456" y="206217"/>
                    <a:pt x="93408" y="206217"/>
                  </a:cubicBezTo>
                  <a:cubicBezTo>
                    <a:pt x="119281" y="206217"/>
                    <a:pt x="141920" y="162518"/>
                    <a:pt x="141920" y="110151"/>
                  </a:cubicBezTo>
                  <a:cubicBezTo>
                    <a:pt x="141920" y="58145"/>
                    <a:pt x="119281" y="13724"/>
                    <a:pt x="93408" y="13724"/>
                  </a:cubicBezTo>
                  <a:close/>
                  <a:moveTo>
                    <a:pt x="93408" y="0"/>
                  </a:moveTo>
                  <a:cubicBezTo>
                    <a:pt x="128264" y="0"/>
                    <a:pt x="155216" y="48755"/>
                    <a:pt x="155216" y="110151"/>
                  </a:cubicBezTo>
                  <a:cubicBezTo>
                    <a:pt x="155216" y="140849"/>
                    <a:pt x="148478" y="168386"/>
                    <a:pt x="137383" y="188250"/>
                  </a:cubicBezTo>
                  <a:lnTo>
                    <a:pt x="108159" y="209550"/>
                  </a:lnTo>
                  <a:lnTo>
                    <a:pt x="178149" y="209550"/>
                  </a:lnTo>
                  <a:cubicBezTo>
                    <a:pt x="182124" y="209550"/>
                    <a:pt x="185376" y="212765"/>
                    <a:pt x="185376" y="216694"/>
                  </a:cubicBezTo>
                  <a:cubicBezTo>
                    <a:pt x="185376" y="219909"/>
                    <a:pt x="182124" y="223481"/>
                    <a:pt x="178149" y="223481"/>
                  </a:cubicBezTo>
                  <a:lnTo>
                    <a:pt x="101224" y="223481"/>
                  </a:lnTo>
                  <a:lnTo>
                    <a:pt x="101224" y="431299"/>
                  </a:lnTo>
                  <a:cubicBezTo>
                    <a:pt x="101224" y="435266"/>
                    <a:pt x="98592" y="437790"/>
                    <a:pt x="94832" y="437790"/>
                  </a:cubicBezTo>
                  <a:cubicBezTo>
                    <a:pt x="90320" y="437790"/>
                    <a:pt x="87312" y="435266"/>
                    <a:pt x="87312" y="431299"/>
                  </a:cubicBezTo>
                  <a:lnTo>
                    <a:pt x="87312" y="223481"/>
                  </a:lnTo>
                  <a:lnTo>
                    <a:pt x="6866" y="223481"/>
                  </a:lnTo>
                  <a:cubicBezTo>
                    <a:pt x="3252" y="223481"/>
                    <a:pt x="0" y="219909"/>
                    <a:pt x="0" y="216694"/>
                  </a:cubicBezTo>
                  <a:cubicBezTo>
                    <a:pt x="0" y="212765"/>
                    <a:pt x="3252" y="209550"/>
                    <a:pt x="6866" y="209550"/>
                  </a:cubicBezTo>
                  <a:lnTo>
                    <a:pt x="78324" y="209550"/>
                  </a:lnTo>
                  <a:lnTo>
                    <a:pt x="48444" y="188250"/>
                  </a:lnTo>
                  <a:cubicBezTo>
                    <a:pt x="37079" y="168386"/>
                    <a:pt x="30162" y="140849"/>
                    <a:pt x="30162" y="110151"/>
                  </a:cubicBezTo>
                  <a:cubicBezTo>
                    <a:pt x="30162" y="48755"/>
                    <a:pt x="57832" y="0"/>
                    <a:pt x="9340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1" name="Freeform 520">
              <a:extLst>
                <a:ext uri="{FF2B5EF4-FFF2-40B4-BE49-F238E27FC236}">
                  <a16:creationId xmlns:a16="http://schemas.microsoft.com/office/drawing/2014/main" id="{03C6131F-F4A7-FC41-85C2-59E26BEC04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1246" y="119620"/>
              <a:ext cx="276107" cy="525825"/>
            </a:xfrm>
            <a:custGeom>
              <a:avLst/>
              <a:gdLst>
                <a:gd name="T0" fmla="*/ 121377 w 199040"/>
                <a:gd name="T1" fmla="*/ 0 h 379050"/>
                <a:gd name="T2" fmla="*/ 202757 w 199040"/>
                <a:gd name="T3" fmla="*/ 172719 h 379050"/>
                <a:gd name="T4" fmla="*/ 193569 w 199040"/>
                <a:gd name="T5" fmla="*/ 248801 h 379050"/>
                <a:gd name="T6" fmla="*/ 171563 w 199040"/>
                <a:gd name="T7" fmla="*/ 305280 h 379050"/>
                <a:gd name="T8" fmla="*/ 232501 w 199040"/>
                <a:gd name="T9" fmla="*/ 305280 h 379050"/>
                <a:gd name="T10" fmla="*/ 238997 w 199040"/>
                <a:gd name="T11" fmla="*/ 308781 h 379050"/>
                <a:gd name="T12" fmla="*/ 240296 w 199040"/>
                <a:gd name="T13" fmla="*/ 315345 h 379050"/>
                <a:gd name="T14" fmla="*/ 200891 w 199040"/>
                <a:gd name="T15" fmla="*/ 452316 h 379050"/>
                <a:gd name="T16" fmla="*/ 194396 w 199040"/>
                <a:gd name="T17" fmla="*/ 458442 h 379050"/>
                <a:gd name="T18" fmla="*/ 193097 w 199040"/>
                <a:gd name="T19" fmla="*/ 458442 h 379050"/>
                <a:gd name="T20" fmla="*/ 186168 w 199040"/>
                <a:gd name="T21" fmla="*/ 454066 h 379050"/>
                <a:gd name="T22" fmla="*/ 166683 w 199040"/>
                <a:gd name="T23" fmla="*/ 414682 h 379050"/>
                <a:gd name="T24" fmla="*/ 153259 w 199040"/>
                <a:gd name="T25" fmla="*/ 422559 h 379050"/>
                <a:gd name="T26" fmla="*/ 142433 w 199040"/>
                <a:gd name="T27" fmla="*/ 419495 h 379050"/>
                <a:gd name="T28" fmla="*/ 145464 w 199040"/>
                <a:gd name="T29" fmla="*/ 408118 h 379050"/>
                <a:gd name="T30" fmla="*/ 166683 w 199040"/>
                <a:gd name="T31" fmla="*/ 396302 h 379050"/>
                <a:gd name="T32" fmla="*/ 172745 w 199040"/>
                <a:gd name="T33" fmla="*/ 395865 h 379050"/>
                <a:gd name="T34" fmla="*/ 177509 w 199040"/>
                <a:gd name="T35" fmla="*/ 399803 h 379050"/>
                <a:gd name="T36" fmla="*/ 190932 w 199040"/>
                <a:gd name="T37" fmla="*/ 427810 h 379050"/>
                <a:gd name="T38" fmla="*/ 222110 w 199040"/>
                <a:gd name="T39" fmla="*/ 321472 h 379050"/>
                <a:gd name="T40" fmla="*/ 159321 w 199040"/>
                <a:gd name="T41" fmla="*/ 321472 h 379050"/>
                <a:gd name="T42" fmla="*/ 151094 w 199040"/>
                <a:gd name="T43" fmla="*/ 313157 h 379050"/>
                <a:gd name="T44" fmla="*/ 155482 w 199040"/>
                <a:gd name="T45" fmla="*/ 308955 h 379050"/>
                <a:gd name="T46" fmla="*/ 154629 w 199040"/>
                <a:gd name="T47" fmla="*/ 304542 h 379050"/>
                <a:gd name="T48" fmla="*/ 186131 w 199040"/>
                <a:gd name="T49" fmla="*/ 172719 h 379050"/>
                <a:gd name="T50" fmla="*/ 121377 w 199040"/>
                <a:gd name="T51" fmla="*/ 16097 h 379050"/>
                <a:gd name="T52" fmla="*/ 56184 w 199040"/>
                <a:gd name="T53" fmla="*/ 172719 h 379050"/>
                <a:gd name="T54" fmla="*/ 90312 w 199040"/>
                <a:gd name="T55" fmla="*/ 307589 h 379050"/>
                <a:gd name="T56" fmla="*/ 89838 w 199040"/>
                <a:gd name="T57" fmla="*/ 311667 h 379050"/>
                <a:gd name="T58" fmla="*/ 91401 w 199040"/>
                <a:gd name="T59" fmla="*/ 313157 h 379050"/>
                <a:gd name="T60" fmla="*/ 89436 w 199040"/>
                <a:gd name="T61" fmla="*/ 315134 h 379050"/>
                <a:gd name="T62" fmla="*/ 88999 w 199040"/>
                <a:gd name="T63" fmla="*/ 318899 h 379050"/>
                <a:gd name="T64" fmla="*/ 84612 w 199040"/>
                <a:gd name="T65" fmla="*/ 319990 h 379050"/>
                <a:gd name="T66" fmla="*/ 83140 w 199040"/>
                <a:gd name="T67" fmla="*/ 321472 h 379050"/>
                <a:gd name="T68" fmla="*/ 19238 w 199040"/>
                <a:gd name="T69" fmla="*/ 321472 h 379050"/>
                <a:gd name="T70" fmla="*/ 55319 w 199040"/>
                <a:gd name="T71" fmla="*/ 447939 h 379050"/>
                <a:gd name="T72" fmla="*/ 49667 w 199040"/>
                <a:gd name="T73" fmla="*/ 458004 h 379050"/>
                <a:gd name="T74" fmla="*/ 47494 w 199040"/>
                <a:gd name="T75" fmla="*/ 458442 h 379050"/>
                <a:gd name="T76" fmla="*/ 39669 w 199040"/>
                <a:gd name="T77" fmla="*/ 452316 h 379050"/>
                <a:gd name="T78" fmla="*/ 544 w 199040"/>
                <a:gd name="T79" fmla="*/ 315345 h 379050"/>
                <a:gd name="T80" fmla="*/ 1848 w 199040"/>
                <a:gd name="T81" fmla="*/ 308781 h 379050"/>
                <a:gd name="T82" fmla="*/ 7934 w 199040"/>
                <a:gd name="T83" fmla="*/ 305280 h 379050"/>
                <a:gd name="T84" fmla="*/ 72427 w 199040"/>
                <a:gd name="T85" fmla="*/ 305280 h 379050"/>
                <a:gd name="T86" fmla="*/ 49895 w 199040"/>
                <a:gd name="T87" fmla="*/ 253151 h 379050"/>
                <a:gd name="T88" fmla="*/ 39995 w 199040"/>
                <a:gd name="T89" fmla="*/ 172719 h 379050"/>
                <a:gd name="T90" fmla="*/ 121377 w 199040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040" h="379050">
                  <a:moveTo>
                    <a:pt x="100357" y="0"/>
                  </a:moveTo>
                  <a:cubicBezTo>
                    <a:pt x="137980" y="0"/>
                    <a:pt x="167644" y="62231"/>
                    <a:pt x="167644" y="142808"/>
                  </a:cubicBezTo>
                  <a:cubicBezTo>
                    <a:pt x="167644" y="163672"/>
                    <a:pt x="164931" y="185524"/>
                    <a:pt x="160047" y="205714"/>
                  </a:cubicBezTo>
                  <a:lnTo>
                    <a:pt x="141852" y="252412"/>
                  </a:lnTo>
                  <a:lnTo>
                    <a:pt x="192237" y="252412"/>
                  </a:lnTo>
                  <a:cubicBezTo>
                    <a:pt x="194386" y="252412"/>
                    <a:pt x="196176" y="253136"/>
                    <a:pt x="197608" y="255307"/>
                  </a:cubicBezTo>
                  <a:cubicBezTo>
                    <a:pt x="199040" y="256392"/>
                    <a:pt x="199398" y="258925"/>
                    <a:pt x="198682" y="260734"/>
                  </a:cubicBezTo>
                  <a:lnTo>
                    <a:pt x="166101" y="373985"/>
                  </a:lnTo>
                  <a:cubicBezTo>
                    <a:pt x="165743" y="376879"/>
                    <a:pt x="162879" y="378688"/>
                    <a:pt x="160731" y="379050"/>
                  </a:cubicBezTo>
                  <a:cubicBezTo>
                    <a:pt x="160015" y="379050"/>
                    <a:pt x="159657" y="379050"/>
                    <a:pt x="159657" y="379050"/>
                  </a:cubicBezTo>
                  <a:cubicBezTo>
                    <a:pt x="156792" y="379050"/>
                    <a:pt x="154644" y="377603"/>
                    <a:pt x="153928" y="375432"/>
                  </a:cubicBezTo>
                  <a:lnTo>
                    <a:pt x="137817" y="342868"/>
                  </a:lnTo>
                  <a:lnTo>
                    <a:pt x="126718" y="349381"/>
                  </a:lnTo>
                  <a:cubicBezTo>
                    <a:pt x="123496" y="351190"/>
                    <a:pt x="119557" y="350466"/>
                    <a:pt x="117767" y="346848"/>
                  </a:cubicBezTo>
                  <a:cubicBezTo>
                    <a:pt x="115619" y="343592"/>
                    <a:pt x="117051" y="339250"/>
                    <a:pt x="120273" y="337441"/>
                  </a:cubicBezTo>
                  <a:lnTo>
                    <a:pt x="137817" y="327671"/>
                  </a:lnTo>
                  <a:cubicBezTo>
                    <a:pt x="139249" y="326948"/>
                    <a:pt x="141039" y="326948"/>
                    <a:pt x="142829" y="327310"/>
                  </a:cubicBezTo>
                  <a:cubicBezTo>
                    <a:pt x="144619" y="327671"/>
                    <a:pt x="146052" y="328757"/>
                    <a:pt x="146768" y="330566"/>
                  </a:cubicBezTo>
                  <a:lnTo>
                    <a:pt x="157867" y="353723"/>
                  </a:lnTo>
                  <a:lnTo>
                    <a:pt x="183645" y="265800"/>
                  </a:lnTo>
                  <a:lnTo>
                    <a:pt x="131730" y="265800"/>
                  </a:lnTo>
                  <a:cubicBezTo>
                    <a:pt x="128150" y="265800"/>
                    <a:pt x="124928" y="262543"/>
                    <a:pt x="124928" y="258925"/>
                  </a:cubicBezTo>
                  <a:lnTo>
                    <a:pt x="128556" y="255451"/>
                  </a:lnTo>
                  <a:lnTo>
                    <a:pt x="127851" y="251802"/>
                  </a:lnTo>
                  <a:cubicBezTo>
                    <a:pt x="143768" y="225543"/>
                    <a:pt x="153897" y="182377"/>
                    <a:pt x="153897" y="142808"/>
                  </a:cubicBezTo>
                  <a:cubicBezTo>
                    <a:pt x="153897" y="65109"/>
                    <a:pt x="126042" y="13309"/>
                    <a:pt x="100357" y="13309"/>
                  </a:cubicBezTo>
                  <a:cubicBezTo>
                    <a:pt x="74310" y="13309"/>
                    <a:pt x="46454" y="65109"/>
                    <a:pt x="46454" y="142808"/>
                  </a:cubicBezTo>
                  <a:cubicBezTo>
                    <a:pt x="46454" y="186693"/>
                    <a:pt x="57669" y="228780"/>
                    <a:pt x="74672" y="254321"/>
                  </a:cubicBezTo>
                  <a:lnTo>
                    <a:pt x="74280" y="257693"/>
                  </a:lnTo>
                  <a:lnTo>
                    <a:pt x="75572" y="258925"/>
                  </a:lnTo>
                  <a:lnTo>
                    <a:pt x="73948" y="260560"/>
                  </a:lnTo>
                  <a:lnTo>
                    <a:pt x="73586" y="263673"/>
                  </a:lnTo>
                  <a:lnTo>
                    <a:pt x="69959" y="264575"/>
                  </a:lnTo>
                  <a:lnTo>
                    <a:pt x="68742" y="265800"/>
                  </a:lnTo>
                  <a:lnTo>
                    <a:pt x="15906" y="265800"/>
                  </a:lnTo>
                  <a:lnTo>
                    <a:pt x="45739" y="370366"/>
                  </a:lnTo>
                  <a:cubicBezTo>
                    <a:pt x="47176" y="373985"/>
                    <a:pt x="45379" y="377603"/>
                    <a:pt x="41066" y="378688"/>
                  </a:cubicBezTo>
                  <a:cubicBezTo>
                    <a:pt x="40707" y="379050"/>
                    <a:pt x="40347" y="379050"/>
                    <a:pt x="39269" y="379050"/>
                  </a:cubicBezTo>
                  <a:cubicBezTo>
                    <a:pt x="36753" y="379050"/>
                    <a:pt x="33877" y="377241"/>
                    <a:pt x="32799" y="373985"/>
                  </a:cubicBezTo>
                  <a:lnTo>
                    <a:pt x="450" y="260734"/>
                  </a:lnTo>
                  <a:cubicBezTo>
                    <a:pt x="-269" y="258925"/>
                    <a:pt x="-269" y="256392"/>
                    <a:pt x="1528" y="255307"/>
                  </a:cubicBezTo>
                  <a:cubicBezTo>
                    <a:pt x="2607" y="253136"/>
                    <a:pt x="4404" y="252412"/>
                    <a:pt x="6560" y="252412"/>
                  </a:cubicBezTo>
                  <a:lnTo>
                    <a:pt x="59884" y="252412"/>
                  </a:lnTo>
                  <a:lnTo>
                    <a:pt x="41254" y="209311"/>
                  </a:lnTo>
                  <a:cubicBezTo>
                    <a:pt x="35963" y="188762"/>
                    <a:pt x="33069" y="165830"/>
                    <a:pt x="33069" y="142808"/>
                  </a:cubicBezTo>
                  <a:cubicBezTo>
                    <a:pt x="33069" y="62231"/>
                    <a:pt x="62733" y="0"/>
                    <a:pt x="1003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552008DB-EDC0-2640-BD1F-885762D230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5740" y="923425"/>
              <a:ext cx="549829" cy="196601"/>
            </a:xfrm>
            <a:custGeom>
              <a:avLst/>
              <a:gdLst>
                <a:gd name="T0" fmla="*/ 149281 w 396361"/>
                <a:gd name="T1" fmla="*/ 25725 h 141723"/>
                <a:gd name="T2" fmla="*/ 94466 w 396361"/>
                <a:gd name="T3" fmla="*/ 75841 h 141723"/>
                <a:gd name="T4" fmla="*/ 149281 w 396361"/>
                <a:gd name="T5" fmla="*/ 124648 h 141723"/>
                <a:gd name="T6" fmla="*/ 204966 w 396361"/>
                <a:gd name="T7" fmla="*/ 75841 h 141723"/>
                <a:gd name="T8" fmla="*/ 149281 w 396361"/>
                <a:gd name="T9" fmla="*/ 25725 h 141723"/>
                <a:gd name="T10" fmla="*/ 157968 w 396361"/>
                <a:gd name="T11" fmla="*/ 0 h 141723"/>
                <a:gd name="T12" fmla="*/ 418502 w 396361"/>
                <a:gd name="T13" fmla="*/ 114271 h 141723"/>
                <a:gd name="T14" fmla="*/ 475480 w 396361"/>
                <a:gd name="T15" fmla="*/ 151343 h 141723"/>
                <a:gd name="T16" fmla="*/ 478524 w 396361"/>
                <a:gd name="T17" fmla="*/ 162248 h 141723"/>
                <a:gd name="T18" fmla="*/ 467650 w 396361"/>
                <a:gd name="T19" fmla="*/ 165737 h 141723"/>
                <a:gd name="T20" fmla="*/ 409368 w 396361"/>
                <a:gd name="T21" fmla="*/ 127792 h 141723"/>
                <a:gd name="T22" fmla="*/ 225691 w 396361"/>
                <a:gd name="T23" fmla="*/ 27757 h 141723"/>
                <a:gd name="T24" fmla="*/ 188553 w 396361"/>
                <a:gd name="T25" fmla="*/ 21863 h 141723"/>
                <a:gd name="T26" fmla="*/ 200019 w 396361"/>
                <a:gd name="T27" fmla="*/ 28993 h 141723"/>
                <a:gd name="T28" fmla="*/ 221063 w 396361"/>
                <a:gd name="T29" fmla="*/ 75841 h 141723"/>
                <a:gd name="T30" fmla="*/ 149281 w 396361"/>
                <a:gd name="T31" fmla="*/ 141645 h 141723"/>
                <a:gd name="T32" fmla="*/ 77499 w 396361"/>
                <a:gd name="T33" fmla="*/ 75841 h 141723"/>
                <a:gd name="T34" fmla="*/ 98545 w 396361"/>
                <a:gd name="T35" fmla="*/ 28993 h 141723"/>
                <a:gd name="T36" fmla="*/ 110184 w 396361"/>
                <a:gd name="T37" fmla="*/ 21754 h 141723"/>
                <a:gd name="T38" fmla="*/ 103954 w 396361"/>
                <a:gd name="T39" fmla="*/ 22374 h 141723"/>
                <a:gd name="T40" fmla="*/ 16612 w 396361"/>
                <a:gd name="T41" fmla="*/ 85485 h 141723"/>
                <a:gd name="T42" fmla="*/ 48362 w 396361"/>
                <a:gd name="T43" fmla="*/ 135642 h 141723"/>
                <a:gd name="T44" fmla="*/ 339341 w 396361"/>
                <a:gd name="T45" fmla="*/ 117324 h 141723"/>
                <a:gd name="T46" fmla="*/ 350650 w 396361"/>
                <a:gd name="T47" fmla="*/ 119069 h 141723"/>
                <a:gd name="T48" fmla="*/ 349345 w 396361"/>
                <a:gd name="T49" fmla="*/ 129972 h 141723"/>
                <a:gd name="T50" fmla="*/ 154924 w 396361"/>
                <a:gd name="T51" fmla="*/ 171407 h 141723"/>
                <a:gd name="T52" fmla="*/ 40533 w 396361"/>
                <a:gd name="T53" fmla="*/ 150035 h 141723"/>
                <a:gd name="T54" fmla="*/ 83 w 396361"/>
                <a:gd name="T55" fmla="*/ 85049 h 141723"/>
                <a:gd name="T56" fmla="*/ 157968 w 396361"/>
                <a:gd name="T57" fmla="*/ 0 h 141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6361" h="141723">
                  <a:moveTo>
                    <a:pt x="123429" y="21270"/>
                  </a:moveTo>
                  <a:cubicBezTo>
                    <a:pt x="98250" y="21270"/>
                    <a:pt x="78107" y="39646"/>
                    <a:pt x="78107" y="62707"/>
                  </a:cubicBezTo>
                  <a:cubicBezTo>
                    <a:pt x="78107" y="85407"/>
                    <a:pt x="98250" y="103062"/>
                    <a:pt x="123429" y="103062"/>
                  </a:cubicBezTo>
                  <a:cubicBezTo>
                    <a:pt x="148608" y="103062"/>
                    <a:pt x="169471" y="85407"/>
                    <a:pt x="169471" y="62707"/>
                  </a:cubicBezTo>
                  <a:cubicBezTo>
                    <a:pt x="169471" y="39646"/>
                    <a:pt x="148608" y="21270"/>
                    <a:pt x="123429" y="21270"/>
                  </a:cubicBezTo>
                  <a:close/>
                  <a:moveTo>
                    <a:pt x="130612" y="0"/>
                  </a:moveTo>
                  <a:cubicBezTo>
                    <a:pt x="209010" y="0"/>
                    <a:pt x="288127" y="54453"/>
                    <a:pt x="346027" y="94482"/>
                  </a:cubicBezTo>
                  <a:cubicBezTo>
                    <a:pt x="364008" y="107103"/>
                    <a:pt x="380191" y="117561"/>
                    <a:pt x="393138" y="125134"/>
                  </a:cubicBezTo>
                  <a:cubicBezTo>
                    <a:pt x="396374" y="126937"/>
                    <a:pt x="397093" y="130904"/>
                    <a:pt x="395655" y="134150"/>
                  </a:cubicBezTo>
                  <a:cubicBezTo>
                    <a:pt x="393857" y="138117"/>
                    <a:pt x="389901" y="138838"/>
                    <a:pt x="386664" y="137035"/>
                  </a:cubicBezTo>
                  <a:cubicBezTo>
                    <a:pt x="372639" y="129101"/>
                    <a:pt x="356816" y="118283"/>
                    <a:pt x="338475" y="105661"/>
                  </a:cubicBezTo>
                  <a:cubicBezTo>
                    <a:pt x="296399" y="76721"/>
                    <a:pt x="242388" y="39668"/>
                    <a:pt x="186607" y="22950"/>
                  </a:cubicBezTo>
                  <a:lnTo>
                    <a:pt x="155900" y="18077"/>
                  </a:lnTo>
                  <a:lnTo>
                    <a:pt x="165380" y="23972"/>
                  </a:lnTo>
                  <a:cubicBezTo>
                    <a:pt x="176126" y="33881"/>
                    <a:pt x="182780" y="47573"/>
                    <a:pt x="182780" y="62707"/>
                  </a:cubicBezTo>
                  <a:cubicBezTo>
                    <a:pt x="182780" y="92613"/>
                    <a:pt x="156162" y="117115"/>
                    <a:pt x="123429" y="117115"/>
                  </a:cubicBezTo>
                  <a:cubicBezTo>
                    <a:pt x="90696" y="117115"/>
                    <a:pt x="64078" y="92613"/>
                    <a:pt x="64078" y="62707"/>
                  </a:cubicBezTo>
                  <a:cubicBezTo>
                    <a:pt x="64078" y="47573"/>
                    <a:pt x="70733" y="33881"/>
                    <a:pt x="81479" y="23972"/>
                  </a:cubicBezTo>
                  <a:lnTo>
                    <a:pt x="91103" y="17987"/>
                  </a:lnTo>
                  <a:lnTo>
                    <a:pt x="85952" y="18499"/>
                  </a:lnTo>
                  <a:cubicBezTo>
                    <a:pt x="44482" y="27069"/>
                    <a:pt x="14544" y="47151"/>
                    <a:pt x="13735" y="70681"/>
                  </a:cubicBezTo>
                  <a:cubicBezTo>
                    <a:pt x="12656" y="88712"/>
                    <a:pt x="21646" y="102415"/>
                    <a:pt x="39987" y="112152"/>
                  </a:cubicBezTo>
                  <a:cubicBezTo>
                    <a:pt x="102921" y="145690"/>
                    <a:pt x="251805" y="118283"/>
                    <a:pt x="280575" y="97006"/>
                  </a:cubicBezTo>
                  <a:cubicBezTo>
                    <a:pt x="283452" y="94482"/>
                    <a:pt x="287768" y="95203"/>
                    <a:pt x="289926" y="98449"/>
                  </a:cubicBezTo>
                  <a:cubicBezTo>
                    <a:pt x="292443" y="100973"/>
                    <a:pt x="291724" y="105661"/>
                    <a:pt x="288847" y="107464"/>
                  </a:cubicBezTo>
                  <a:cubicBezTo>
                    <a:pt x="265112" y="125134"/>
                    <a:pt x="193906" y="141723"/>
                    <a:pt x="128095" y="141723"/>
                  </a:cubicBezTo>
                  <a:cubicBezTo>
                    <a:pt x="91773" y="141723"/>
                    <a:pt x="57249" y="136674"/>
                    <a:pt x="33514" y="124052"/>
                  </a:cubicBezTo>
                  <a:cubicBezTo>
                    <a:pt x="10498" y="112152"/>
                    <a:pt x="-1010" y="93400"/>
                    <a:pt x="69" y="70320"/>
                  </a:cubicBezTo>
                  <a:cubicBezTo>
                    <a:pt x="1867" y="31013"/>
                    <a:pt x="59407" y="0"/>
                    <a:pt x="1306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3" name="Freeform 540">
              <a:extLst>
                <a:ext uri="{FF2B5EF4-FFF2-40B4-BE49-F238E27FC236}">
                  <a16:creationId xmlns:a16="http://schemas.microsoft.com/office/drawing/2014/main" id="{5CB519B5-57DB-D74D-BE0B-5C716DE382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8143" y="2286588"/>
              <a:ext cx="524473" cy="321024"/>
            </a:xfrm>
            <a:custGeom>
              <a:avLst/>
              <a:gdLst>
                <a:gd name="T0" fmla="*/ 19908 w 378082"/>
                <a:gd name="T1" fmla="*/ 129332 h 231416"/>
                <a:gd name="T2" fmla="*/ 228489 w 378082"/>
                <a:gd name="T3" fmla="*/ 263833 h 231416"/>
                <a:gd name="T4" fmla="*/ 436637 w 378082"/>
                <a:gd name="T5" fmla="*/ 129332 h 231416"/>
                <a:gd name="T6" fmla="*/ 7739 w 378082"/>
                <a:gd name="T7" fmla="*/ 113279 h 231416"/>
                <a:gd name="T8" fmla="*/ 448805 w 378082"/>
                <a:gd name="T9" fmla="*/ 113279 h 231416"/>
                <a:gd name="T10" fmla="*/ 455757 w 378082"/>
                <a:gd name="T11" fmla="*/ 116751 h 231416"/>
                <a:gd name="T12" fmla="*/ 456626 w 378082"/>
                <a:gd name="T13" fmla="*/ 124560 h 231416"/>
                <a:gd name="T14" fmla="*/ 228489 w 378082"/>
                <a:gd name="T15" fmla="*/ 279886 h 231416"/>
                <a:gd name="T16" fmla="*/ 787 w 378082"/>
                <a:gd name="T17" fmla="*/ 124560 h 231416"/>
                <a:gd name="T18" fmla="*/ 1222 w 378082"/>
                <a:gd name="T19" fmla="*/ 116751 h 231416"/>
                <a:gd name="T20" fmla="*/ 7739 w 378082"/>
                <a:gd name="T21" fmla="*/ 113279 h 231416"/>
                <a:gd name="T22" fmla="*/ 397885 w 378082"/>
                <a:gd name="T23" fmla="*/ 16503 h 231416"/>
                <a:gd name="T24" fmla="*/ 377623 w 378082"/>
                <a:gd name="T25" fmla="*/ 36481 h 231416"/>
                <a:gd name="T26" fmla="*/ 397885 w 378082"/>
                <a:gd name="T27" fmla="*/ 56457 h 231416"/>
                <a:gd name="T28" fmla="*/ 418145 w 378082"/>
                <a:gd name="T29" fmla="*/ 36481 h 231416"/>
                <a:gd name="T30" fmla="*/ 397885 w 378082"/>
                <a:gd name="T31" fmla="*/ 16503 h 231416"/>
                <a:gd name="T32" fmla="*/ 228180 w 378082"/>
                <a:gd name="T33" fmla="*/ 16503 h 231416"/>
                <a:gd name="T34" fmla="*/ 208320 w 378082"/>
                <a:gd name="T35" fmla="*/ 36481 h 231416"/>
                <a:gd name="T36" fmla="*/ 228180 w 378082"/>
                <a:gd name="T37" fmla="*/ 56457 h 231416"/>
                <a:gd name="T38" fmla="*/ 248039 w 378082"/>
                <a:gd name="T39" fmla="*/ 36481 h 231416"/>
                <a:gd name="T40" fmla="*/ 228180 w 378082"/>
                <a:gd name="T41" fmla="*/ 16503 h 231416"/>
                <a:gd name="T42" fmla="*/ 59004 w 378082"/>
                <a:gd name="T43" fmla="*/ 16503 h 231416"/>
                <a:gd name="T44" fmla="*/ 38592 w 378082"/>
                <a:gd name="T45" fmla="*/ 36481 h 231416"/>
                <a:gd name="T46" fmla="*/ 59004 w 378082"/>
                <a:gd name="T47" fmla="*/ 56457 h 231416"/>
                <a:gd name="T48" fmla="*/ 78546 w 378082"/>
                <a:gd name="T49" fmla="*/ 36481 h 231416"/>
                <a:gd name="T50" fmla="*/ 59004 w 378082"/>
                <a:gd name="T51" fmla="*/ 16503 h 231416"/>
                <a:gd name="T52" fmla="*/ 397885 w 378082"/>
                <a:gd name="T53" fmla="*/ 0 h 231416"/>
                <a:gd name="T54" fmla="*/ 434884 w 378082"/>
                <a:gd name="T55" fmla="*/ 36481 h 231416"/>
                <a:gd name="T56" fmla="*/ 397885 w 378082"/>
                <a:gd name="T57" fmla="*/ 72526 h 231416"/>
                <a:gd name="T58" fmla="*/ 360444 w 378082"/>
                <a:gd name="T59" fmla="*/ 36481 h 231416"/>
                <a:gd name="T60" fmla="*/ 397885 w 378082"/>
                <a:gd name="T61" fmla="*/ 0 h 231416"/>
                <a:gd name="T62" fmla="*/ 228180 w 378082"/>
                <a:gd name="T63" fmla="*/ 0 h 231416"/>
                <a:gd name="T64" fmla="*/ 264012 w 378082"/>
                <a:gd name="T65" fmla="*/ 36481 h 231416"/>
                <a:gd name="T66" fmla="*/ 228180 w 378082"/>
                <a:gd name="T67" fmla="*/ 72526 h 231416"/>
                <a:gd name="T68" fmla="*/ 191484 w 378082"/>
                <a:gd name="T69" fmla="*/ 36481 h 231416"/>
                <a:gd name="T70" fmla="*/ 228180 w 378082"/>
                <a:gd name="T71" fmla="*/ 0 h 231416"/>
                <a:gd name="T72" fmla="*/ 59004 w 378082"/>
                <a:gd name="T73" fmla="*/ 0 h 231416"/>
                <a:gd name="T74" fmla="*/ 95049 w 378082"/>
                <a:gd name="T75" fmla="*/ 36481 h 231416"/>
                <a:gd name="T76" fmla="*/ 59004 w 378082"/>
                <a:gd name="T77" fmla="*/ 72526 h 231416"/>
                <a:gd name="T78" fmla="*/ 22524 w 378082"/>
                <a:gd name="T79" fmla="*/ 36481 h 231416"/>
                <a:gd name="T80" fmla="*/ 59004 w 378082"/>
                <a:gd name="T81" fmla="*/ 0 h 231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082" h="231416">
                  <a:moveTo>
                    <a:pt x="16460" y="106935"/>
                  </a:moveTo>
                  <a:cubicBezTo>
                    <a:pt x="45563" y="173660"/>
                    <a:pt x="113469" y="218143"/>
                    <a:pt x="188920" y="218143"/>
                  </a:cubicBezTo>
                  <a:cubicBezTo>
                    <a:pt x="264731" y="218143"/>
                    <a:pt x="332637" y="173660"/>
                    <a:pt x="361021" y="106935"/>
                  </a:cubicBezTo>
                  <a:lnTo>
                    <a:pt x="16460" y="106935"/>
                  </a:lnTo>
                  <a:close/>
                  <a:moveTo>
                    <a:pt x="6399" y="93662"/>
                  </a:moveTo>
                  <a:lnTo>
                    <a:pt x="371082" y="93662"/>
                  </a:lnTo>
                  <a:cubicBezTo>
                    <a:pt x="373597" y="93662"/>
                    <a:pt x="375393" y="94738"/>
                    <a:pt x="376830" y="96532"/>
                  </a:cubicBezTo>
                  <a:cubicBezTo>
                    <a:pt x="377908" y="98326"/>
                    <a:pt x="378627" y="100478"/>
                    <a:pt x="377549" y="102989"/>
                  </a:cubicBezTo>
                  <a:cubicBezTo>
                    <a:pt x="349165" y="179400"/>
                    <a:pt x="273354" y="231416"/>
                    <a:pt x="188920" y="231416"/>
                  </a:cubicBezTo>
                  <a:cubicBezTo>
                    <a:pt x="104127" y="231416"/>
                    <a:pt x="28676" y="179400"/>
                    <a:pt x="651" y="102989"/>
                  </a:cubicBezTo>
                  <a:cubicBezTo>
                    <a:pt x="-427" y="100478"/>
                    <a:pt x="-68" y="98326"/>
                    <a:pt x="1010" y="96532"/>
                  </a:cubicBezTo>
                  <a:cubicBezTo>
                    <a:pt x="2807" y="94738"/>
                    <a:pt x="4603" y="93662"/>
                    <a:pt x="6399" y="93662"/>
                  </a:cubicBezTo>
                  <a:close/>
                  <a:moveTo>
                    <a:pt x="328980" y="13645"/>
                  </a:moveTo>
                  <a:cubicBezTo>
                    <a:pt x="319511" y="13645"/>
                    <a:pt x="312227" y="20827"/>
                    <a:pt x="312227" y="30163"/>
                  </a:cubicBezTo>
                  <a:cubicBezTo>
                    <a:pt x="312227" y="39140"/>
                    <a:pt x="319511" y="46680"/>
                    <a:pt x="328980" y="46680"/>
                  </a:cubicBezTo>
                  <a:cubicBezTo>
                    <a:pt x="338084" y="46680"/>
                    <a:pt x="345732" y="39140"/>
                    <a:pt x="345732" y="30163"/>
                  </a:cubicBezTo>
                  <a:cubicBezTo>
                    <a:pt x="345732" y="20827"/>
                    <a:pt x="338084" y="13645"/>
                    <a:pt x="328980" y="13645"/>
                  </a:cubicBezTo>
                  <a:close/>
                  <a:moveTo>
                    <a:pt x="188664" y="13645"/>
                  </a:moveTo>
                  <a:cubicBezTo>
                    <a:pt x="179383" y="13645"/>
                    <a:pt x="172244" y="20827"/>
                    <a:pt x="172244" y="30163"/>
                  </a:cubicBezTo>
                  <a:cubicBezTo>
                    <a:pt x="172244" y="39140"/>
                    <a:pt x="179383" y="46680"/>
                    <a:pt x="188664" y="46680"/>
                  </a:cubicBezTo>
                  <a:cubicBezTo>
                    <a:pt x="197588" y="46680"/>
                    <a:pt x="205084" y="39140"/>
                    <a:pt x="205084" y="30163"/>
                  </a:cubicBezTo>
                  <a:cubicBezTo>
                    <a:pt x="205084" y="20827"/>
                    <a:pt x="197588" y="13645"/>
                    <a:pt x="188664" y="13645"/>
                  </a:cubicBezTo>
                  <a:close/>
                  <a:moveTo>
                    <a:pt x="48786" y="13645"/>
                  </a:moveTo>
                  <a:cubicBezTo>
                    <a:pt x="39450" y="13645"/>
                    <a:pt x="31909" y="20827"/>
                    <a:pt x="31909" y="30163"/>
                  </a:cubicBezTo>
                  <a:cubicBezTo>
                    <a:pt x="31909" y="39140"/>
                    <a:pt x="39450" y="46680"/>
                    <a:pt x="48786" y="46680"/>
                  </a:cubicBezTo>
                  <a:cubicBezTo>
                    <a:pt x="58122" y="46680"/>
                    <a:pt x="64944" y="39140"/>
                    <a:pt x="64944" y="30163"/>
                  </a:cubicBezTo>
                  <a:cubicBezTo>
                    <a:pt x="64944" y="20827"/>
                    <a:pt x="58122" y="13645"/>
                    <a:pt x="48786" y="13645"/>
                  </a:cubicBezTo>
                  <a:close/>
                  <a:moveTo>
                    <a:pt x="328980" y="0"/>
                  </a:moveTo>
                  <a:cubicBezTo>
                    <a:pt x="345732" y="0"/>
                    <a:pt x="359572" y="13645"/>
                    <a:pt x="359572" y="30163"/>
                  </a:cubicBezTo>
                  <a:cubicBezTo>
                    <a:pt x="359572" y="46680"/>
                    <a:pt x="345732" y="59966"/>
                    <a:pt x="328980" y="59966"/>
                  </a:cubicBezTo>
                  <a:cubicBezTo>
                    <a:pt x="312227" y="59966"/>
                    <a:pt x="298023" y="46680"/>
                    <a:pt x="298023" y="30163"/>
                  </a:cubicBezTo>
                  <a:cubicBezTo>
                    <a:pt x="298023" y="13645"/>
                    <a:pt x="312227" y="0"/>
                    <a:pt x="328980" y="0"/>
                  </a:cubicBezTo>
                  <a:close/>
                  <a:moveTo>
                    <a:pt x="188664" y="0"/>
                  </a:moveTo>
                  <a:cubicBezTo>
                    <a:pt x="205084" y="0"/>
                    <a:pt x="218291" y="13645"/>
                    <a:pt x="218291" y="30163"/>
                  </a:cubicBezTo>
                  <a:cubicBezTo>
                    <a:pt x="218291" y="46680"/>
                    <a:pt x="205084" y="59966"/>
                    <a:pt x="188664" y="59966"/>
                  </a:cubicBezTo>
                  <a:cubicBezTo>
                    <a:pt x="172244" y="59966"/>
                    <a:pt x="158323" y="46680"/>
                    <a:pt x="158323" y="30163"/>
                  </a:cubicBezTo>
                  <a:cubicBezTo>
                    <a:pt x="158323" y="13645"/>
                    <a:pt x="172244" y="0"/>
                    <a:pt x="188664" y="0"/>
                  </a:cubicBezTo>
                  <a:close/>
                  <a:moveTo>
                    <a:pt x="48786" y="0"/>
                  </a:moveTo>
                  <a:cubicBezTo>
                    <a:pt x="64944" y="0"/>
                    <a:pt x="78589" y="13645"/>
                    <a:pt x="78589" y="30163"/>
                  </a:cubicBezTo>
                  <a:cubicBezTo>
                    <a:pt x="78589" y="46680"/>
                    <a:pt x="64944" y="59966"/>
                    <a:pt x="48786" y="59966"/>
                  </a:cubicBezTo>
                  <a:cubicBezTo>
                    <a:pt x="31909" y="59966"/>
                    <a:pt x="18623" y="46680"/>
                    <a:pt x="18623" y="30163"/>
                  </a:cubicBezTo>
                  <a:cubicBezTo>
                    <a:pt x="18623" y="13645"/>
                    <a:pt x="31909" y="0"/>
                    <a:pt x="4878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4" name="Freeform 547">
              <a:extLst>
                <a:ext uri="{FF2B5EF4-FFF2-40B4-BE49-F238E27FC236}">
                  <a16:creationId xmlns:a16="http://schemas.microsoft.com/office/drawing/2014/main" id="{F4C8E7A7-9F8B-1543-AB9F-9B41520A3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595" y="4092398"/>
              <a:ext cx="490585" cy="250552"/>
            </a:xfrm>
            <a:custGeom>
              <a:avLst/>
              <a:gdLst>
                <a:gd name="T0" fmla="*/ 293636 w 353653"/>
                <a:gd name="T1" fmla="*/ 108872 h 180615"/>
                <a:gd name="T2" fmla="*/ 155403 w 353653"/>
                <a:gd name="T3" fmla="*/ 131741 h 180615"/>
                <a:gd name="T4" fmla="*/ 293636 w 353653"/>
                <a:gd name="T5" fmla="*/ 154169 h 180615"/>
                <a:gd name="T6" fmla="*/ 352069 w 353653"/>
                <a:gd name="T7" fmla="*/ 131741 h 180615"/>
                <a:gd name="T8" fmla="*/ 293636 w 353653"/>
                <a:gd name="T9" fmla="*/ 108872 h 180615"/>
                <a:gd name="T10" fmla="*/ 293636 w 353653"/>
                <a:gd name="T11" fmla="*/ 92160 h 180615"/>
                <a:gd name="T12" fmla="*/ 368204 w 353653"/>
                <a:gd name="T13" fmla="*/ 131741 h 180615"/>
                <a:gd name="T14" fmla="*/ 293636 w 353653"/>
                <a:gd name="T15" fmla="*/ 170441 h 180615"/>
                <a:gd name="T16" fmla="*/ 117465 w 353653"/>
                <a:gd name="T17" fmla="*/ 139216 h 180615"/>
                <a:gd name="T18" fmla="*/ 111360 w 353653"/>
                <a:gd name="T19" fmla="*/ 131741 h 180615"/>
                <a:gd name="T20" fmla="*/ 117465 w 353653"/>
                <a:gd name="T21" fmla="*/ 122944 h 180615"/>
                <a:gd name="T22" fmla="*/ 293636 w 353653"/>
                <a:gd name="T23" fmla="*/ 92160 h 180615"/>
                <a:gd name="T24" fmla="*/ 34410 w 353653"/>
                <a:gd name="T25" fmla="*/ 16101 h 180615"/>
                <a:gd name="T26" fmla="*/ 60544 w 353653"/>
                <a:gd name="T27" fmla="*/ 80068 h 180615"/>
                <a:gd name="T28" fmla="*/ 56624 w 353653"/>
                <a:gd name="T29" fmla="*/ 90512 h 180615"/>
                <a:gd name="T30" fmla="*/ 16551 w 353653"/>
                <a:gd name="T31" fmla="*/ 132286 h 180615"/>
                <a:gd name="T32" fmla="*/ 213863 w 353653"/>
                <a:gd name="T33" fmla="*/ 202345 h 180615"/>
                <a:gd name="T34" fmla="*/ 411609 w 353653"/>
                <a:gd name="T35" fmla="*/ 132286 h 180615"/>
                <a:gd name="T36" fmla="*/ 213863 w 353653"/>
                <a:gd name="T37" fmla="*/ 61792 h 180615"/>
                <a:gd name="T38" fmla="*/ 136331 w 353653"/>
                <a:gd name="T39" fmla="*/ 67884 h 180615"/>
                <a:gd name="T40" fmla="*/ 126749 w 353653"/>
                <a:gd name="T41" fmla="*/ 62662 h 180615"/>
                <a:gd name="T42" fmla="*/ 108021 w 353653"/>
                <a:gd name="T43" fmla="*/ 16101 h 180615"/>
                <a:gd name="T44" fmla="*/ 22214 w 353653"/>
                <a:gd name="T45" fmla="*/ 0 h 180615"/>
                <a:gd name="T46" fmla="*/ 112811 w 353653"/>
                <a:gd name="T47" fmla="*/ 0 h 180615"/>
                <a:gd name="T48" fmla="*/ 120652 w 353653"/>
                <a:gd name="T49" fmla="*/ 4787 h 180615"/>
                <a:gd name="T50" fmla="*/ 140252 w 353653"/>
                <a:gd name="T51" fmla="*/ 50478 h 180615"/>
                <a:gd name="T52" fmla="*/ 213863 w 353653"/>
                <a:gd name="T53" fmla="*/ 45691 h 180615"/>
                <a:gd name="T54" fmla="*/ 427725 w 353653"/>
                <a:gd name="T55" fmla="*/ 132286 h 180615"/>
                <a:gd name="T56" fmla="*/ 213863 w 353653"/>
                <a:gd name="T57" fmla="*/ 218445 h 180615"/>
                <a:gd name="T58" fmla="*/ 0 w 353653"/>
                <a:gd name="T59" fmla="*/ 132286 h 180615"/>
                <a:gd name="T60" fmla="*/ 42685 w 353653"/>
                <a:gd name="T61" fmla="*/ 79633 h 180615"/>
                <a:gd name="T62" fmla="*/ 14374 w 353653"/>
                <a:gd name="T63" fmla="*/ 10879 h 180615"/>
                <a:gd name="T64" fmla="*/ 14810 w 353653"/>
                <a:gd name="T65" fmla="*/ 3482 h 180615"/>
                <a:gd name="T66" fmla="*/ 22214 w 353653"/>
                <a:gd name="T67" fmla="*/ 0 h 180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0615">
                  <a:moveTo>
                    <a:pt x="242785" y="90018"/>
                  </a:moveTo>
                  <a:cubicBezTo>
                    <a:pt x="215023" y="90018"/>
                    <a:pt x="161661" y="100926"/>
                    <a:pt x="128491" y="108926"/>
                  </a:cubicBezTo>
                  <a:cubicBezTo>
                    <a:pt x="161661" y="115834"/>
                    <a:pt x="215023" y="127470"/>
                    <a:pt x="242785" y="127470"/>
                  </a:cubicBezTo>
                  <a:cubicBezTo>
                    <a:pt x="291099" y="127470"/>
                    <a:pt x="291099" y="115107"/>
                    <a:pt x="291099" y="108926"/>
                  </a:cubicBezTo>
                  <a:cubicBezTo>
                    <a:pt x="291099" y="101290"/>
                    <a:pt x="291099" y="90018"/>
                    <a:pt x="242785" y="90018"/>
                  </a:cubicBezTo>
                  <a:close/>
                  <a:moveTo>
                    <a:pt x="242785" y="76200"/>
                  </a:moveTo>
                  <a:cubicBezTo>
                    <a:pt x="275235" y="76200"/>
                    <a:pt x="304440" y="80564"/>
                    <a:pt x="304440" y="108926"/>
                  </a:cubicBezTo>
                  <a:cubicBezTo>
                    <a:pt x="304440" y="136560"/>
                    <a:pt x="275235" y="140924"/>
                    <a:pt x="242785" y="140924"/>
                  </a:cubicBezTo>
                  <a:cubicBezTo>
                    <a:pt x="199880" y="140924"/>
                    <a:pt x="101449" y="116198"/>
                    <a:pt x="97123" y="115107"/>
                  </a:cubicBezTo>
                  <a:cubicBezTo>
                    <a:pt x="93878" y="114380"/>
                    <a:pt x="92075" y="111471"/>
                    <a:pt x="92075" y="108926"/>
                  </a:cubicBezTo>
                  <a:cubicBezTo>
                    <a:pt x="92075" y="104926"/>
                    <a:pt x="93878" y="102744"/>
                    <a:pt x="97123" y="101653"/>
                  </a:cubicBezTo>
                  <a:cubicBezTo>
                    <a:pt x="101449" y="100926"/>
                    <a:pt x="199880" y="76200"/>
                    <a:pt x="242785" y="76200"/>
                  </a:cubicBezTo>
                  <a:close/>
                  <a:moveTo>
                    <a:pt x="28451" y="13313"/>
                  </a:moveTo>
                  <a:lnTo>
                    <a:pt x="50059" y="66202"/>
                  </a:lnTo>
                  <a:cubicBezTo>
                    <a:pt x="51499" y="69440"/>
                    <a:pt x="50059" y="73038"/>
                    <a:pt x="46818" y="74837"/>
                  </a:cubicBezTo>
                  <a:cubicBezTo>
                    <a:pt x="25210" y="84911"/>
                    <a:pt x="13685" y="97144"/>
                    <a:pt x="13685" y="109377"/>
                  </a:cubicBezTo>
                  <a:cubicBezTo>
                    <a:pt x="13685" y="137441"/>
                    <a:pt x="79230" y="167303"/>
                    <a:pt x="176827" y="167303"/>
                  </a:cubicBezTo>
                  <a:cubicBezTo>
                    <a:pt x="274423" y="167303"/>
                    <a:pt x="340328" y="137441"/>
                    <a:pt x="340328" y="109377"/>
                  </a:cubicBezTo>
                  <a:cubicBezTo>
                    <a:pt x="340328" y="81313"/>
                    <a:pt x="274423" y="51091"/>
                    <a:pt x="176827" y="51091"/>
                  </a:cubicBezTo>
                  <a:cubicBezTo>
                    <a:pt x="154498" y="51091"/>
                    <a:pt x="132890" y="52890"/>
                    <a:pt x="112722" y="56128"/>
                  </a:cubicBezTo>
                  <a:cubicBezTo>
                    <a:pt x="109121" y="56487"/>
                    <a:pt x="106240" y="54689"/>
                    <a:pt x="104799" y="51810"/>
                  </a:cubicBezTo>
                  <a:lnTo>
                    <a:pt x="89314" y="13313"/>
                  </a:lnTo>
                  <a:lnTo>
                    <a:pt x="28451" y="13313"/>
                  </a:lnTo>
                  <a:close/>
                  <a:moveTo>
                    <a:pt x="18367" y="0"/>
                  </a:moveTo>
                  <a:lnTo>
                    <a:pt x="93275" y="0"/>
                  </a:lnTo>
                  <a:cubicBezTo>
                    <a:pt x="96156" y="0"/>
                    <a:pt x="99037" y="1799"/>
                    <a:pt x="99758" y="3958"/>
                  </a:cubicBezTo>
                  <a:lnTo>
                    <a:pt x="115964" y="41736"/>
                  </a:lnTo>
                  <a:cubicBezTo>
                    <a:pt x="135411" y="39217"/>
                    <a:pt x="155579" y="37778"/>
                    <a:pt x="176827" y="37778"/>
                  </a:cubicBezTo>
                  <a:cubicBezTo>
                    <a:pt x="276224" y="37778"/>
                    <a:pt x="353653" y="69080"/>
                    <a:pt x="353653" y="109377"/>
                  </a:cubicBezTo>
                  <a:cubicBezTo>
                    <a:pt x="353653" y="149314"/>
                    <a:pt x="276224" y="180615"/>
                    <a:pt x="176827" y="180615"/>
                  </a:cubicBezTo>
                  <a:cubicBezTo>
                    <a:pt x="77789" y="180615"/>
                    <a:pt x="0" y="149314"/>
                    <a:pt x="0" y="109377"/>
                  </a:cubicBezTo>
                  <a:cubicBezTo>
                    <a:pt x="0" y="92826"/>
                    <a:pt x="11885" y="77715"/>
                    <a:pt x="35293" y="65842"/>
                  </a:cubicBezTo>
                  <a:lnTo>
                    <a:pt x="11885" y="8995"/>
                  </a:lnTo>
                  <a:cubicBezTo>
                    <a:pt x="11164" y="6836"/>
                    <a:pt x="11524" y="5037"/>
                    <a:pt x="12245" y="2879"/>
                  </a:cubicBezTo>
                  <a:cubicBezTo>
                    <a:pt x="13685" y="720"/>
                    <a:pt x="1620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5" name="Freeform 657">
              <a:extLst>
                <a:ext uri="{FF2B5EF4-FFF2-40B4-BE49-F238E27FC236}">
                  <a16:creationId xmlns:a16="http://schemas.microsoft.com/office/drawing/2014/main" id="{A0CB2E7A-DC6D-0442-A494-5AA7513F4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5275" y="3444948"/>
              <a:ext cx="321019" cy="367268"/>
            </a:xfrm>
            <a:custGeom>
              <a:avLst/>
              <a:gdLst>
                <a:gd name="T0" fmla="*/ 39040 w 231416"/>
                <a:gd name="T1" fmla="*/ 57167 h 264752"/>
                <a:gd name="T2" fmla="*/ 70091 w 231416"/>
                <a:gd name="T3" fmla="*/ 93071 h 264752"/>
                <a:gd name="T4" fmla="*/ 72261 w 231416"/>
                <a:gd name="T5" fmla="*/ 98738 h 264752"/>
                <a:gd name="T6" fmla="*/ 68790 w 231416"/>
                <a:gd name="T7" fmla="*/ 104841 h 264752"/>
                <a:gd name="T8" fmla="*/ 28440 w 231416"/>
                <a:gd name="T9" fmla="*/ 191161 h 264752"/>
                <a:gd name="T10" fmla="*/ 139943 w 231416"/>
                <a:gd name="T11" fmla="*/ 303202 h 264752"/>
                <a:gd name="T12" fmla="*/ 251880 w 231416"/>
                <a:gd name="T13" fmla="*/ 191161 h 264752"/>
                <a:gd name="T14" fmla="*/ 210663 w 231416"/>
                <a:gd name="T15" fmla="*/ 104841 h 264752"/>
                <a:gd name="T16" fmla="*/ 208059 w 231416"/>
                <a:gd name="T17" fmla="*/ 98738 h 264752"/>
                <a:gd name="T18" fmla="*/ 209795 w 231416"/>
                <a:gd name="T19" fmla="*/ 93071 h 264752"/>
                <a:gd name="T20" fmla="*/ 241272 w 231416"/>
                <a:gd name="T21" fmla="*/ 57167 h 264752"/>
                <a:gd name="T22" fmla="*/ 16490 w 231416"/>
                <a:gd name="T23" fmla="*/ 16024 h 264752"/>
                <a:gd name="T24" fmla="*/ 16490 w 231416"/>
                <a:gd name="T25" fmla="*/ 41143 h 264752"/>
                <a:gd name="T26" fmla="*/ 18932 w 231416"/>
                <a:gd name="T27" fmla="*/ 41143 h 264752"/>
                <a:gd name="T28" fmla="*/ 20198 w 231416"/>
                <a:gd name="T29" fmla="*/ 40319 h 264752"/>
                <a:gd name="T30" fmla="*/ 259689 w 231416"/>
                <a:gd name="T31" fmla="*/ 40319 h 264752"/>
                <a:gd name="T32" fmla="*/ 260956 w 231416"/>
                <a:gd name="T33" fmla="*/ 41143 h 264752"/>
                <a:gd name="T34" fmla="*/ 263831 w 231416"/>
                <a:gd name="T35" fmla="*/ 41143 h 264752"/>
                <a:gd name="T36" fmla="*/ 263831 w 231416"/>
                <a:gd name="T37" fmla="*/ 16024 h 264752"/>
                <a:gd name="T38" fmla="*/ 7811 w 231416"/>
                <a:gd name="T39" fmla="*/ 0 h 264752"/>
                <a:gd name="T40" fmla="*/ 271641 w 231416"/>
                <a:gd name="T41" fmla="*/ 0 h 264752"/>
                <a:gd name="T42" fmla="*/ 279886 w 231416"/>
                <a:gd name="T43" fmla="*/ 8228 h 264752"/>
                <a:gd name="T44" fmla="*/ 279886 w 231416"/>
                <a:gd name="T45" fmla="*/ 49372 h 264752"/>
                <a:gd name="T46" fmla="*/ 271641 w 231416"/>
                <a:gd name="T47" fmla="*/ 57167 h 264752"/>
                <a:gd name="T48" fmla="*/ 262873 w 231416"/>
                <a:gd name="T49" fmla="*/ 57167 h 264752"/>
                <a:gd name="T50" fmla="*/ 227583 w 231416"/>
                <a:gd name="T51" fmla="*/ 97866 h 264752"/>
                <a:gd name="T52" fmla="*/ 267933 w 231416"/>
                <a:gd name="T53" fmla="*/ 191161 h 264752"/>
                <a:gd name="T54" fmla="*/ 139943 w 231416"/>
                <a:gd name="T55" fmla="*/ 320204 h 264752"/>
                <a:gd name="T56" fmla="*/ 11520 w 231416"/>
                <a:gd name="T57" fmla="*/ 191161 h 264752"/>
                <a:gd name="T58" fmla="*/ 52303 w 231416"/>
                <a:gd name="T59" fmla="*/ 97866 h 264752"/>
                <a:gd name="T60" fmla="*/ 17013 w 231416"/>
                <a:gd name="T61" fmla="*/ 57167 h 264752"/>
                <a:gd name="T62" fmla="*/ 7811 w 231416"/>
                <a:gd name="T63" fmla="*/ 57167 h 264752"/>
                <a:gd name="T64" fmla="*/ 0 w 231416"/>
                <a:gd name="T65" fmla="*/ 49372 h 264752"/>
                <a:gd name="T66" fmla="*/ 0 w 231416"/>
                <a:gd name="T67" fmla="*/ 8228 h 264752"/>
                <a:gd name="T68" fmla="*/ 7811 w 231416"/>
                <a:gd name="T69" fmla="*/ 0 h 264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1416" h="264752">
                  <a:moveTo>
                    <a:pt x="32279" y="47267"/>
                  </a:moveTo>
                  <a:lnTo>
                    <a:pt x="57953" y="76953"/>
                  </a:lnTo>
                  <a:cubicBezTo>
                    <a:pt x="59388" y="78034"/>
                    <a:pt x="59747" y="80197"/>
                    <a:pt x="59747" y="81639"/>
                  </a:cubicBezTo>
                  <a:cubicBezTo>
                    <a:pt x="59747" y="83441"/>
                    <a:pt x="58671" y="85243"/>
                    <a:pt x="56877" y="86685"/>
                  </a:cubicBezTo>
                  <a:cubicBezTo>
                    <a:pt x="35712" y="104348"/>
                    <a:pt x="23515" y="129940"/>
                    <a:pt x="23515" y="158056"/>
                  </a:cubicBezTo>
                  <a:cubicBezTo>
                    <a:pt x="23515" y="209241"/>
                    <a:pt x="64769" y="250694"/>
                    <a:pt x="115708" y="250694"/>
                  </a:cubicBezTo>
                  <a:cubicBezTo>
                    <a:pt x="166647" y="250694"/>
                    <a:pt x="208260" y="209241"/>
                    <a:pt x="208260" y="158056"/>
                  </a:cubicBezTo>
                  <a:cubicBezTo>
                    <a:pt x="208260" y="129940"/>
                    <a:pt x="196063" y="104348"/>
                    <a:pt x="174181" y="86685"/>
                  </a:cubicBezTo>
                  <a:cubicBezTo>
                    <a:pt x="173104" y="85243"/>
                    <a:pt x="172028" y="83441"/>
                    <a:pt x="172028" y="81639"/>
                  </a:cubicBezTo>
                  <a:cubicBezTo>
                    <a:pt x="172028" y="80197"/>
                    <a:pt x="172387" y="78034"/>
                    <a:pt x="173463" y="76953"/>
                  </a:cubicBezTo>
                  <a:lnTo>
                    <a:pt x="199489" y="47267"/>
                  </a:lnTo>
                  <a:lnTo>
                    <a:pt x="32279" y="47267"/>
                  </a:lnTo>
                  <a:close/>
                  <a:moveTo>
                    <a:pt x="13634" y="13249"/>
                  </a:moveTo>
                  <a:lnTo>
                    <a:pt x="13634" y="34018"/>
                  </a:lnTo>
                  <a:lnTo>
                    <a:pt x="15653" y="34018"/>
                  </a:lnTo>
                  <a:lnTo>
                    <a:pt x="16700" y="33337"/>
                  </a:lnTo>
                  <a:lnTo>
                    <a:pt x="214717" y="33337"/>
                  </a:lnTo>
                  <a:lnTo>
                    <a:pt x="215764" y="34018"/>
                  </a:lnTo>
                  <a:lnTo>
                    <a:pt x="218141" y="34018"/>
                  </a:lnTo>
                  <a:lnTo>
                    <a:pt x="218141" y="13249"/>
                  </a:lnTo>
                  <a:lnTo>
                    <a:pt x="13634" y="13249"/>
                  </a:lnTo>
                  <a:close/>
                  <a:moveTo>
                    <a:pt x="6458" y="0"/>
                  </a:moveTo>
                  <a:lnTo>
                    <a:pt x="224599" y="0"/>
                  </a:lnTo>
                  <a:cubicBezTo>
                    <a:pt x="228187" y="0"/>
                    <a:pt x="231416" y="3223"/>
                    <a:pt x="231416" y="6803"/>
                  </a:cubicBezTo>
                  <a:lnTo>
                    <a:pt x="231416" y="40822"/>
                  </a:lnTo>
                  <a:cubicBezTo>
                    <a:pt x="231416" y="44402"/>
                    <a:pt x="228187" y="47267"/>
                    <a:pt x="224599" y="47267"/>
                  </a:cubicBezTo>
                  <a:lnTo>
                    <a:pt x="217349" y="47267"/>
                  </a:lnTo>
                  <a:lnTo>
                    <a:pt x="188171" y="80918"/>
                  </a:lnTo>
                  <a:cubicBezTo>
                    <a:pt x="209695" y="100743"/>
                    <a:pt x="221533" y="128859"/>
                    <a:pt x="221533" y="158056"/>
                  </a:cubicBezTo>
                  <a:cubicBezTo>
                    <a:pt x="221533" y="216811"/>
                    <a:pt x="174181" y="264752"/>
                    <a:pt x="115708" y="264752"/>
                  </a:cubicBezTo>
                  <a:cubicBezTo>
                    <a:pt x="57236" y="264752"/>
                    <a:pt x="9525" y="216811"/>
                    <a:pt x="9525" y="158056"/>
                  </a:cubicBezTo>
                  <a:cubicBezTo>
                    <a:pt x="9525" y="128859"/>
                    <a:pt x="22081" y="100743"/>
                    <a:pt x="43245" y="80918"/>
                  </a:cubicBezTo>
                  <a:lnTo>
                    <a:pt x="14067" y="47267"/>
                  </a:lnTo>
                  <a:lnTo>
                    <a:pt x="6458" y="47267"/>
                  </a:lnTo>
                  <a:cubicBezTo>
                    <a:pt x="3229" y="47267"/>
                    <a:pt x="0" y="44402"/>
                    <a:pt x="0" y="40822"/>
                  </a:cubicBezTo>
                  <a:lnTo>
                    <a:pt x="0" y="6803"/>
                  </a:lnTo>
                  <a:cubicBezTo>
                    <a:pt x="0" y="3223"/>
                    <a:pt x="3229" y="0"/>
                    <a:pt x="645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6" name="Freeform 548">
              <a:extLst>
                <a:ext uri="{FF2B5EF4-FFF2-40B4-BE49-F238E27FC236}">
                  <a16:creationId xmlns:a16="http://schemas.microsoft.com/office/drawing/2014/main" id="{052754E1-3404-A846-B944-B31F361BD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5058" y="4623129"/>
              <a:ext cx="760604" cy="735037"/>
            </a:xfrm>
            <a:custGeom>
              <a:avLst/>
              <a:gdLst/>
              <a:ahLst/>
              <a:cxnLst/>
              <a:rect l="0" t="0" r="r" b="b"/>
              <a:pathLst>
                <a:path w="548304" h="529865">
                  <a:moveTo>
                    <a:pt x="233212" y="60703"/>
                  </a:moveTo>
                  <a:cubicBezTo>
                    <a:pt x="236888" y="60325"/>
                    <a:pt x="240197" y="63727"/>
                    <a:pt x="240197" y="67507"/>
                  </a:cubicBezTo>
                  <a:cubicBezTo>
                    <a:pt x="240932" y="72043"/>
                    <a:pt x="237624" y="74688"/>
                    <a:pt x="233580" y="75444"/>
                  </a:cubicBezTo>
                  <a:lnTo>
                    <a:pt x="214095" y="75822"/>
                  </a:lnTo>
                  <a:cubicBezTo>
                    <a:pt x="213360" y="75822"/>
                    <a:pt x="213360" y="75822"/>
                    <a:pt x="213360" y="75822"/>
                  </a:cubicBezTo>
                  <a:cubicBezTo>
                    <a:pt x="209684" y="75822"/>
                    <a:pt x="207110" y="72798"/>
                    <a:pt x="207110" y="69019"/>
                  </a:cubicBezTo>
                  <a:cubicBezTo>
                    <a:pt x="206375" y="65239"/>
                    <a:pt x="209684" y="61837"/>
                    <a:pt x="213360" y="61837"/>
                  </a:cubicBezTo>
                  <a:lnTo>
                    <a:pt x="233212" y="60703"/>
                  </a:lnTo>
                  <a:close/>
                  <a:moveTo>
                    <a:pt x="232829" y="44193"/>
                  </a:moveTo>
                  <a:lnTo>
                    <a:pt x="160025" y="45992"/>
                  </a:lnTo>
                  <a:lnTo>
                    <a:pt x="99475" y="478780"/>
                  </a:lnTo>
                  <a:cubicBezTo>
                    <a:pt x="99475" y="480939"/>
                    <a:pt x="98033" y="482737"/>
                    <a:pt x="96231" y="483817"/>
                  </a:cubicBezTo>
                  <a:cubicBezTo>
                    <a:pt x="94429" y="484536"/>
                    <a:pt x="92267" y="485256"/>
                    <a:pt x="90465" y="483817"/>
                  </a:cubicBezTo>
                  <a:cubicBezTo>
                    <a:pt x="87581" y="482737"/>
                    <a:pt x="82535" y="481298"/>
                    <a:pt x="75687" y="485256"/>
                  </a:cubicBezTo>
                  <a:cubicBezTo>
                    <a:pt x="69921" y="487774"/>
                    <a:pt x="64875" y="491731"/>
                    <a:pt x="60550" y="494969"/>
                  </a:cubicBezTo>
                  <a:cubicBezTo>
                    <a:pt x="49377" y="502164"/>
                    <a:pt x="39285" y="509000"/>
                    <a:pt x="24148" y="510798"/>
                  </a:cubicBezTo>
                  <a:cubicBezTo>
                    <a:pt x="18381" y="511518"/>
                    <a:pt x="15137" y="514036"/>
                    <a:pt x="14417" y="515835"/>
                  </a:cubicBezTo>
                  <a:cubicBezTo>
                    <a:pt x="14417" y="515835"/>
                    <a:pt x="14417" y="515835"/>
                    <a:pt x="15137" y="515835"/>
                  </a:cubicBezTo>
                  <a:lnTo>
                    <a:pt x="365102" y="515115"/>
                  </a:lnTo>
                  <a:cubicBezTo>
                    <a:pt x="366183" y="515115"/>
                    <a:pt x="367625" y="514396"/>
                    <a:pt x="368706" y="513676"/>
                  </a:cubicBezTo>
                  <a:cubicBezTo>
                    <a:pt x="369427" y="512597"/>
                    <a:pt x="370148" y="511518"/>
                    <a:pt x="370148" y="510079"/>
                  </a:cubicBezTo>
                  <a:cubicBezTo>
                    <a:pt x="370148" y="494969"/>
                    <a:pt x="360417" y="481298"/>
                    <a:pt x="346000" y="475902"/>
                  </a:cubicBezTo>
                  <a:lnTo>
                    <a:pt x="181650" y="416902"/>
                  </a:lnTo>
                  <a:cubicBezTo>
                    <a:pt x="179848" y="416542"/>
                    <a:pt x="178406" y="415103"/>
                    <a:pt x="178046" y="413304"/>
                  </a:cubicBezTo>
                  <a:cubicBezTo>
                    <a:pt x="176965" y="411865"/>
                    <a:pt x="176965" y="409707"/>
                    <a:pt x="178046" y="407908"/>
                  </a:cubicBezTo>
                  <a:lnTo>
                    <a:pt x="213727" y="333078"/>
                  </a:lnTo>
                  <a:cubicBezTo>
                    <a:pt x="214448" y="331999"/>
                    <a:pt x="214808" y="331639"/>
                    <a:pt x="215169" y="330560"/>
                  </a:cubicBezTo>
                  <a:lnTo>
                    <a:pt x="246525" y="299261"/>
                  </a:lnTo>
                  <a:lnTo>
                    <a:pt x="256617" y="196731"/>
                  </a:lnTo>
                  <a:cubicBezTo>
                    <a:pt x="257338" y="193133"/>
                    <a:pt x="259860" y="190255"/>
                    <a:pt x="263104" y="190255"/>
                  </a:cubicBezTo>
                  <a:lnTo>
                    <a:pt x="285810" y="190255"/>
                  </a:lnTo>
                  <a:cubicBezTo>
                    <a:pt x="288333" y="190255"/>
                    <a:pt x="291217" y="192054"/>
                    <a:pt x="292298" y="194572"/>
                  </a:cubicBezTo>
                  <a:lnTo>
                    <a:pt x="342396" y="319048"/>
                  </a:lnTo>
                  <a:lnTo>
                    <a:pt x="522604" y="318328"/>
                  </a:lnTo>
                  <a:cubicBezTo>
                    <a:pt x="526208" y="318328"/>
                    <a:pt x="529092" y="316889"/>
                    <a:pt x="531615" y="314371"/>
                  </a:cubicBezTo>
                  <a:cubicBezTo>
                    <a:pt x="533777" y="312213"/>
                    <a:pt x="534858" y="309335"/>
                    <a:pt x="534858" y="305737"/>
                  </a:cubicBezTo>
                  <a:cubicBezTo>
                    <a:pt x="534498" y="299261"/>
                    <a:pt x="529092" y="294225"/>
                    <a:pt x="522244" y="294225"/>
                  </a:cubicBezTo>
                  <a:lnTo>
                    <a:pt x="362219" y="294585"/>
                  </a:lnTo>
                  <a:cubicBezTo>
                    <a:pt x="359335" y="294585"/>
                    <a:pt x="357173" y="293505"/>
                    <a:pt x="356092" y="290627"/>
                  </a:cubicBezTo>
                  <a:lnTo>
                    <a:pt x="302029" y="155718"/>
                  </a:lnTo>
                  <a:lnTo>
                    <a:pt x="271033" y="155359"/>
                  </a:lnTo>
                  <a:lnTo>
                    <a:pt x="247967" y="155359"/>
                  </a:lnTo>
                  <a:cubicBezTo>
                    <a:pt x="246165" y="155359"/>
                    <a:pt x="243642" y="154279"/>
                    <a:pt x="242921" y="153200"/>
                  </a:cubicBezTo>
                  <a:cubicBezTo>
                    <a:pt x="241479" y="151761"/>
                    <a:pt x="240398" y="149962"/>
                    <a:pt x="241119" y="148163"/>
                  </a:cubicBezTo>
                  <a:lnTo>
                    <a:pt x="247606" y="80889"/>
                  </a:lnTo>
                  <a:lnTo>
                    <a:pt x="232829" y="44193"/>
                  </a:lnTo>
                  <a:close/>
                  <a:moveTo>
                    <a:pt x="177055" y="0"/>
                  </a:moveTo>
                  <a:lnTo>
                    <a:pt x="204176" y="0"/>
                  </a:lnTo>
                  <a:cubicBezTo>
                    <a:pt x="216833" y="0"/>
                    <a:pt x="250463" y="0"/>
                    <a:pt x="250463" y="26595"/>
                  </a:cubicBezTo>
                  <a:cubicBezTo>
                    <a:pt x="250463" y="30188"/>
                    <a:pt x="247209" y="33423"/>
                    <a:pt x="243593" y="33423"/>
                  </a:cubicBezTo>
                  <a:cubicBezTo>
                    <a:pt x="239977" y="33423"/>
                    <a:pt x="236722" y="30188"/>
                    <a:pt x="236722" y="26595"/>
                  </a:cubicBezTo>
                  <a:cubicBezTo>
                    <a:pt x="236722" y="20126"/>
                    <a:pt x="232744" y="13297"/>
                    <a:pt x="204176" y="13297"/>
                  </a:cubicBezTo>
                  <a:lnTo>
                    <a:pt x="177055" y="13297"/>
                  </a:lnTo>
                  <a:cubicBezTo>
                    <a:pt x="146318" y="13297"/>
                    <a:pt x="122812" y="17969"/>
                    <a:pt x="116303" y="74394"/>
                  </a:cubicBezTo>
                  <a:lnTo>
                    <a:pt x="105455" y="172148"/>
                  </a:lnTo>
                  <a:lnTo>
                    <a:pt x="105455" y="173226"/>
                  </a:lnTo>
                  <a:cubicBezTo>
                    <a:pt x="105455" y="184727"/>
                    <a:pt x="105455" y="196407"/>
                    <a:pt x="107444" y="205976"/>
                  </a:cubicBezTo>
                  <a:lnTo>
                    <a:pt x="121235" y="225867"/>
                  </a:lnTo>
                  <a:lnTo>
                    <a:pt x="147410" y="38437"/>
                  </a:lnTo>
                  <a:cubicBezTo>
                    <a:pt x="148131" y="35199"/>
                    <a:pt x="150654" y="33041"/>
                    <a:pt x="153898" y="33041"/>
                  </a:cubicBezTo>
                  <a:lnTo>
                    <a:pt x="236794" y="30163"/>
                  </a:lnTo>
                  <a:cubicBezTo>
                    <a:pt x="240038" y="30163"/>
                    <a:pt x="242560" y="31602"/>
                    <a:pt x="243281" y="34480"/>
                  </a:cubicBezTo>
                  <a:lnTo>
                    <a:pt x="260942" y="77291"/>
                  </a:lnTo>
                  <a:cubicBezTo>
                    <a:pt x="261302" y="78730"/>
                    <a:pt x="261302" y="79450"/>
                    <a:pt x="261302" y="80889"/>
                  </a:cubicBezTo>
                  <a:lnTo>
                    <a:pt x="255175" y="141688"/>
                  </a:lnTo>
                  <a:lnTo>
                    <a:pt x="300588" y="141688"/>
                  </a:lnTo>
                  <a:lnTo>
                    <a:pt x="300948" y="141688"/>
                  </a:lnTo>
                  <a:cubicBezTo>
                    <a:pt x="307075" y="141688"/>
                    <a:pt x="312121" y="145285"/>
                    <a:pt x="313923" y="150682"/>
                  </a:cubicBezTo>
                  <a:lnTo>
                    <a:pt x="366904" y="281274"/>
                  </a:lnTo>
                  <a:lnTo>
                    <a:pt x="522244" y="280914"/>
                  </a:lnTo>
                  <a:cubicBezTo>
                    <a:pt x="536300" y="280914"/>
                    <a:pt x="547473" y="291347"/>
                    <a:pt x="548194" y="305377"/>
                  </a:cubicBezTo>
                  <a:cubicBezTo>
                    <a:pt x="548915" y="312213"/>
                    <a:pt x="546031" y="319048"/>
                    <a:pt x="541346" y="324085"/>
                  </a:cubicBezTo>
                  <a:cubicBezTo>
                    <a:pt x="536300" y="329121"/>
                    <a:pt x="529813" y="331999"/>
                    <a:pt x="522965" y="331999"/>
                  </a:cubicBezTo>
                  <a:lnTo>
                    <a:pt x="337710" y="332359"/>
                  </a:lnTo>
                  <a:cubicBezTo>
                    <a:pt x="334467" y="332359"/>
                    <a:pt x="332304" y="330560"/>
                    <a:pt x="331223" y="328402"/>
                  </a:cubicBezTo>
                  <a:lnTo>
                    <a:pt x="281125" y="203566"/>
                  </a:lnTo>
                  <a:lnTo>
                    <a:pt x="269592" y="204286"/>
                  </a:lnTo>
                  <a:lnTo>
                    <a:pt x="259860" y="302859"/>
                  </a:lnTo>
                  <a:cubicBezTo>
                    <a:pt x="259860" y="305017"/>
                    <a:pt x="259140" y="306097"/>
                    <a:pt x="257698" y="307176"/>
                  </a:cubicBezTo>
                  <a:lnTo>
                    <a:pt x="225260" y="339194"/>
                  </a:lnTo>
                  <a:lnTo>
                    <a:pt x="193544" y="407548"/>
                  </a:lnTo>
                  <a:lnTo>
                    <a:pt x="350685" y="463670"/>
                  </a:lnTo>
                  <a:cubicBezTo>
                    <a:pt x="370508" y="470506"/>
                    <a:pt x="383483" y="488853"/>
                    <a:pt x="383483" y="510079"/>
                  </a:cubicBezTo>
                  <a:cubicBezTo>
                    <a:pt x="383483" y="515115"/>
                    <a:pt x="382042" y="519792"/>
                    <a:pt x="378438" y="523390"/>
                  </a:cubicBezTo>
                  <a:cubicBezTo>
                    <a:pt x="375194" y="526628"/>
                    <a:pt x="370148" y="528426"/>
                    <a:pt x="365102" y="528426"/>
                  </a:cubicBezTo>
                  <a:lnTo>
                    <a:pt x="15137" y="529865"/>
                  </a:lnTo>
                  <a:cubicBezTo>
                    <a:pt x="5046" y="529865"/>
                    <a:pt x="360" y="523750"/>
                    <a:pt x="0" y="517634"/>
                  </a:cubicBezTo>
                  <a:cubicBezTo>
                    <a:pt x="0" y="509000"/>
                    <a:pt x="8290" y="498926"/>
                    <a:pt x="22706" y="497128"/>
                  </a:cubicBezTo>
                  <a:cubicBezTo>
                    <a:pt x="34240" y="496048"/>
                    <a:pt x="42529" y="490652"/>
                    <a:pt x="52621" y="483457"/>
                  </a:cubicBezTo>
                  <a:cubicBezTo>
                    <a:pt x="57667" y="480219"/>
                    <a:pt x="62712" y="476981"/>
                    <a:pt x="69200" y="473024"/>
                  </a:cubicBezTo>
                  <a:cubicBezTo>
                    <a:pt x="75327" y="469786"/>
                    <a:pt x="81094" y="468707"/>
                    <a:pt x="87221" y="469426"/>
                  </a:cubicBezTo>
                  <a:lnTo>
                    <a:pt x="119369" y="239230"/>
                  </a:lnTo>
                  <a:lnTo>
                    <a:pt x="119196" y="239354"/>
                  </a:lnTo>
                  <a:cubicBezTo>
                    <a:pt x="118111" y="239354"/>
                    <a:pt x="117750" y="238994"/>
                    <a:pt x="117027" y="238994"/>
                  </a:cubicBezTo>
                  <a:cubicBezTo>
                    <a:pt x="92075" y="229291"/>
                    <a:pt x="92075" y="198024"/>
                    <a:pt x="92075" y="173226"/>
                  </a:cubicBezTo>
                  <a:lnTo>
                    <a:pt x="92075" y="171429"/>
                  </a:lnTo>
                  <a:lnTo>
                    <a:pt x="102923" y="72597"/>
                  </a:lnTo>
                  <a:cubicBezTo>
                    <a:pt x="110879" y="5391"/>
                    <a:pt x="144148" y="0"/>
                    <a:pt x="1770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7" name="Freeform 553">
              <a:extLst>
                <a:ext uri="{FF2B5EF4-FFF2-40B4-BE49-F238E27FC236}">
                  <a16:creationId xmlns:a16="http://schemas.microsoft.com/office/drawing/2014/main" id="{7E1E25DA-A606-6E46-8659-D49FF00EF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4445" y="5638346"/>
              <a:ext cx="380477" cy="554454"/>
            </a:xfrm>
            <a:custGeom>
              <a:avLst/>
              <a:gdLst>
                <a:gd name="T0" fmla="*/ 167778 w 274278"/>
                <a:gd name="T1" fmla="*/ 209279 h 399689"/>
                <a:gd name="T2" fmla="*/ 176197 w 274278"/>
                <a:gd name="T3" fmla="*/ 217539 h 399689"/>
                <a:gd name="T4" fmla="*/ 176197 w 274278"/>
                <a:gd name="T5" fmla="*/ 277018 h 399689"/>
                <a:gd name="T6" fmla="*/ 275781 w 274278"/>
                <a:gd name="T7" fmla="*/ 403080 h 399689"/>
                <a:gd name="T8" fmla="*/ 274908 w 274278"/>
                <a:gd name="T9" fmla="*/ 414015 h 399689"/>
                <a:gd name="T10" fmla="*/ 269230 w 274278"/>
                <a:gd name="T11" fmla="*/ 416202 h 399689"/>
                <a:gd name="T12" fmla="*/ 263117 w 274278"/>
                <a:gd name="T13" fmla="*/ 413140 h 399689"/>
                <a:gd name="T14" fmla="*/ 176197 w 274278"/>
                <a:gd name="T15" fmla="*/ 303109 h 399689"/>
                <a:gd name="T16" fmla="*/ 176197 w 274278"/>
                <a:gd name="T17" fmla="*/ 407946 h 399689"/>
                <a:gd name="T18" fmla="*/ 167778 w 274278"/>
                <a:gd name="T19" fmla="*/ 416205 h 399689"/>
                <a:gd name="T20" fmla="*/ 159361 w 274278"/>
                <a:gd name="T21" fmla="*/ 407946 h 399689"/>
                <a:gd name="T22" fmla="*/ 159361 w 274278"/>
                <a:gd name="T23" fmla="*/ 217539 h 399689"/>
                <a:gd name="T24" fmla="*/ 167778 w 274278"/>
                <a:gd name="T25" fmla="*/ 209279 h 399689"/>
                <a:gd name="T26" fmla="*/ 129036 w 274278"/>
                <a:gd name="T27" fmla="*/ 16196 h 399689"/>
                <a:gd name="T28" fmla="*/ 83367 w 274278"/>
                <a:gd name="T29" fmla="*/ 151451 h 399689"/>
                <a:gd name="T30" fmla="*/ 259953 w 274278"/>
                <a:gd name="T31" fmla="*/ 151451 h 399689"/>
                <a:gd name="T32" fmla="*/ 259953 w 274278"/>
                <a:gd name="T33" fmla="*/ 16196 h 399689"/>
                <a:gd name="T34" fmla="*/ 122946 w 274278"/>
                <a:gd name="T35" fmla="*/ 0 h 399689"/>
                <a:gd name="T36" fmla="*/ 268216 w 274278"/>
                <a:gd name="T37" fmla="*/ 0 h 399689"/>
                <a:gd name="T38" fmla="*/ 276044 w 274278"/>
                <a:gd name="T39" fmla="*/ 8316 h 399689"/>
                <a:gd name="T40" fmla="*/ 276044 w 274278"/>
                <a:gd name="T41" fmla="*/ 157440 h 399689"/>
                <a:gd name="T42" fmla="*/ 323454 w 274278"/>
                <a:gd name="T43" fmla="*/ 157440 h 399689"/>
                <a:gd name="T44" fmla="*/ 331725 w 274278"/>
                <a:gd name="T45" fmla="*/ 165294 h 399689"/>
                <a:gd name="T46" fmla="*/ 331725 w 274278"/>
                <a:gd name="T47" fmla="*/ 475549 h 399689"/>
                <a:gd name="T48" fmla="*/ 323454 w 274278"/>
                <a:gd name="T49" fmla="*/ 483403 h 399689"/>
                <a:gd name="T50" fmla="*/ 315618 w 274278"/>
                <a:gd name="T51" fmla="*/ 475549 h 399689"/>
                <a:gd name="T52" fmla="*/ 315618 w 274278"/>
                <a:gd name="T53" fmla="*/ 173585 h 399689"/>
                <a:gd name="T54" fmla="*/ 8271 w 274278"/>
                <a:gd name="T55" fmla="*/ 173585 h 399689"/>
                <a:gd name="T56" fmla="*/ 0 w 274278"/>
                <a:gd name="T57" fmla="*/ 165294 h 399689"/>
                <a:gd name="T58" fmla="*/ 8271 w 274278"/>
                <a:gd name="T59" fmla="*/ 157440 h 399689"/>
                <a:gd name="T60" fmla="*/ 64265 w 274278"/>
                <a:gd name="T61" fmla="*/ 157440 h 399689"/>
                <a:gd name="T62" fmla="*/ 64230 w 274278"/>
                <a:gd name="T63" fmla="*/ 157141 h 399689"/>
                <a:gd name="T64" fmla="*/ 115118 w 274278"/>
                <a:gd name="T65" fmla="*/ 5690 h 399689"/>
                <a:gd name="T66" fmla="*/ 122946 w 274278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8" h="399689">
                  <a:moveTo>
                    <a:pt x="138723" y="173037"/>
                  </a:moveTo>
                  <a:cubicBezTo>
                    <a:pt x="142387" y="173037"/>
                    <a:pt x="145684" y="175553"/>
                    <a:pt x="145684" y="179866"/>
                  </a:cubicBezTo>
                  <a:lnTo>
                    <a:pt x="145684" y="229045"/>
                  </a:lnTo>
                  <a:lnTo>
                    <a:pt x="228022" y="333276"/>
                  </a:lnTo>
                  <a:cubicBezTo>
                    <a:pt x="229827" y="335808"/>
                    <a:pt x="229827" y="340509"/>
                    <a:pt x="227300" y="342317"/>
                  </a:cubicBezTo>
                  <a:cubicBezTo>
                    <a:pt x="225855" y="343764"/>
                    <a:pt x="224050" y="344126"/>
                    <a:pt x="222606" y="344126"/>
                  </a:cubicBezTo>
                  <a:cubicBezTo>
                    <a:pt x="220801" y="344126"/>
                    <a:pt x="218634" y="343402"/>
                    <a:pt x="217551" y="341594"/>
                  </a:cubicBezTo>
                  <a:lnTo>
                    <a:pt x="145684" y="250618"/>
                  </a:lnTo>
                  <a:lnTo>
                    <a:pt x="145684" y="337299"/>
                  </a:lnTo>
                  <a:cubicBezTo>
                    <a:pt x="145684" y="341612"/>
                    <a:pt x="142387" y="344128"/>
                    <a:pt x="138723" y="344128"/>
                  </a:cubicBezTo>
                  <a:cubicBezTo>
                    <a:pt x="135060" y="344128"/>
                    <a:pt x="131763" y="341612"/>
                    <a:pt x="131763" y="337299"/>
                  </a:cubicBezTo>
                  <a:lnTo>
                    <a:pt x="131763" y="179866"/>
                  </a:lnTo>
                  <a:cubicBezTo>
                    <a:pt x="131763" y="175553"/>
                    <a:pt x="135060" y="173037"/>
                    <a:pt x="138723" y="173037"/>
                  </a:cubicBezTo>
                  <a:close/>
                  <a:moveTo>
                    <a:pt x="106690" y="13391"/>
                  </a:moveTo>
                  <a:lnTo>
                    <a:pt x="68930" y="125223"/>
                  </a:lnTo>
                  <a:lnTo>
                    <a:pt x="214935" y="125223"/>
                  </a:lnTo>
                  <a:lnTo>
                    <a:pt x="214935" y="13391"/>
                  </a:lnTo>
                  <a:lnTo>
                    <a:pt x="106690" y="13391"/>
                  </a:lnTo>
                  <a:close/>
                  <a:moveTo>
                    <a:pt x="101655" y="0"/>
                  </a:moveTo>
                  <a:lnTo>
                    <a:pt x="221767" y="0"/>
                  </a:lnTo>
                  <a:cubicBezTo>
                    <a:pt x="225723" y="0"/>
                    <a:pt x="228240" y="2895"/>
                    <a:pt x="228240" y="6876"/>
                  </a:cubicBezTo>
                  <a:lnTo>
                    <a:pt x="228240" y="130175"/>
                  </a:lnTo>
                  <a:lnTo>
                    <a:pt x="267439" y="130175"/>
                  </a:lnTo>
                  <a:cubicBezTo>
                    <a:pt x="271399" y="130175"/>
                    <a:pt x="274278" y="133061"/>
                    <a:pt x="274278" y="136669"/>
                  </a:cubicBezTo>
                  <a:lnTo>
                    <a:pt x="274278" y="393195"/>
                  </a:lnTo>
                  <a:cubicBezTo>
                    <a:pt x="274278" y="396803"/>
                    <a:pt x="271399" y="399689"/>
                    <a:pt x="267439" y="399689"/>
                  </a:cubicBezTo>
                  <a:cubicBezTo>
                    <a:pt x="263480" y="399689"/>
                    <a:pt x="260960" y="396803"/>
                    <a:pt x="260960" y="393195"/>
                  </a:cubicBezTo>
                  <a:lnTo>
                    <a:pt x="260960" y="143524"/>
                  </a:lnTo>
                  <a:lnTo>
                    <a:pt x="6839" y="143524"/>
                  </a:lnTo>
                  <a:cubicBezTo>
                    <a:pt x="3239" y="143524"/>
                    <a:pt x="0" y="140638"/>
                    <a:pt x="0" y="136669"/>
                  </a:cubicBezTo>
                  <a:cubicBezTo>
                    <a:pt x="0" y="133061"/>
                    <a:pt x="3239" y="130175"/>
                    <a:pt x="6839" y="130175"/>
                  </a:cubicBezTo>
                  <a:lnTo>
                    <a:pt x="53136" y="130175"/>
                  </a:lnTo>
                  <a:lnTo>
                    <a:pt x="53107" y="129928"/>
                  </a:lnTo>
                  <a:lnTo>
                    <a:pt x="95182" y="4705"/>
                  </a:lnTo>
                  <a:cubicBezTo>
                    <a:pt x="96261" y="1809"/>
                    <a:pt x="98778" y="0"/>
                    <a:pt x="1016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49" name="Freeform 652">
              <a:extLst>
                <a:ext uri="{FF2B5EF4-FFF2-40B4-BE49-F238E27FC236}">
                  <a16:creationId xmlns:a16="http://schemas.microsoft.com/office/drawing/2014/main" id="{98B58575-D95C-EE42-ABEF-7AED93A19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566" y="4843349"/>
              <a:ext cx="397108" cy="398100"/>
            </a:xfrm>
            <a:custGeom>
              <a:avLst/>
              <a:gdLst>
                <a:gd name="T0" fmla="*/ 172373 w 286267"/>
                <a:gd name="T1" fmla="*/ 127860 h 286978"/>
                <a:gd name="T2" fmla="*/ 127056 w 286267"/>
                <a:gd name="T3" fmla="*/ 172149 h 286978"/>
                <a:gd name="T4" fmla="*/ 172373 w 286267"/>
                <a:gd name="T5" fmla="*/ 217306 h 286978"/>
                <a:gd name="T6" fmla="*/ 217254 w 286267"/>
                <a:gd name="T7" fmla="*/ 172149 h 286978"/>
                <a:gd name="T8" fmla="*/ 172373 w 286267"/>
                <a:gd name="T9" fmla="*/ 127860 h 286978"/>
                <a:gd name="T10" fmla="*/ 172373 w 286267"/>
                <a:gd name="T11" fmla="*/ 111360 h 286978"/>
                <a:gd name="T12" fmla="*/ 233377 w 286267"/>
                <a:gd name="T13" fmla="*/ 172149 h 286978"/>
                <a:gd name="T14" fmla="*/ 172373 w 286267"/>
                <a:gd name="T15" fmla="*/ 233806 h 286978"/>
                <a:gd name="T16" fmla="*/ 110933 w 286267"/>
                <a:gd name="T17" fmla="*/ 172149 h 286978"/>
                <a:gd name="T18" fmla="*/ 172373 w 286267"/>
                <a:gd name="T19" fmla="*/ 111360 h 286978"/>
                <a:gd name="T20" fmla="*/ 171595 w 286267"/>
                <a:gd name="T21" fmla="*/ 16133 h 286978"/>
                <a:gd name="T22" fmla="*/ 61692 w 286267"/>
                <a:gd name="T23" fmla="*/ 63225 h 286978"/>
                <a:gd name="T24" fmla="*/ 16080 w 286267"/>
                <a:gd name="T25" fmla="*/ 174851 h 286978"/>
                <a:gd name="T26" fmla="*/ 63429 w 286267"/>
                <a:gd name="T27" fmla="*/ 285604 h 286978"/>
                <a:gd name="T28" fmla="*/ 174636 w 286267"/>
                <a:gd name="T29" fmla="*/ 330516 h 286978"/>
                <a:gd name="T30" fmla="*/ 329282 w 286267"/>
                <a:gd name="T31" fmla="*/ 172234 h 286978"/>
                <a:gd name="T32" fmla="*/ 172899 w 286267"/>
                <a:gd name="T33" fmla="*/ 16133 h 286978"/>
                <a:gd name="T34" fmla="*/ 171595 w 286267"/>
                <a:gd name="T35" fmla="*/ 16133 h 286978"/>
                <a:gd name="T36" fmla="*/ 171595 w 286267"/>
                <a:gd name="T37" fmla="*/ 0 h 286978"/>
                <a:gd name="T38" fmla="*/ 172899 w 286267"/>
                <a:gd name="T39" fmla="*/ 0 h 286978"/>
                <a:gd name="T40" fmla="*/ 346224 w 286267"/>
                <a:gd name="T41" fmla="*/ 172234 h 286978"/>
                <a:gd name="T42" fmla="*/ 174636 w 286267"/>
                <a:gd name="T43" fmla="*/ 347085 h 286978"/>
                <a:gd name="T44" fmla="*/ 172899 w 286267"/>
                <a:gd name="T45" fmla="*/ 347085 h 286978"/>
                <a:gd name="T46" fmla="*/ 51700 w 286267"/>
                <a:gd name="T47" fmla="*/ 296940 h 286978"/>
                <a:gd name="T48" fmla="*/ 7 w 286267"/>
                <a:gd name="T49" fmla="*/ 174851 h 286978"/>
                <a:gd name="T50" fmla="*/ 49528 w 286267"/>
                <a:gd name="T51" fmla="*/ 51452 h 286978"/>
                <a:gd name="T52" fmla="*/ 171595 w 286267"/>
                <a:gd name="T53" fmla="*/ 0 h 286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6267" h="286978">
                  <a:moveTo>
                    <a:pt x="142522" y="105718"/>
                  </a:moveTo>
                  <a:cubicBezTo>
                    <a:pt x="122346" y="105718"/>
                    <a:pt x="105053" y="122232"/>
                    <a:pt x="105053" y="142337"/>
                  </a:cubicBezTo>
                  <a:cubicBezTo>
                    <a:pt x="105053" y="163159"/>
                    <a:pt x="122346" y="179674"/>
                    <a:pt x="142522" y="179674"/>
                  </a:cubicBezTo>
                  <a:cubicBezTo>
                    <a:pt x="163058" y="179674"/>
                    <a:pt x="179631" y="163159"/>
                    <a:pt x="179631" y="142337"/>
                  </a:cubicBezTo>
                  <a:cubicBezTo>
                    <a:pt x="179631" y="122232"/>
                    <a:pt x="163058" y="105718"/>
                    <a:pt x="142522" y="105718"/>
                  </a:cubicBezTo>
                  <a:close/>
                  <a:moveTo>
                    <a:pt x="142522" y="92075"/>
                  </a:moveTo>
                  <a:cubicBezTo>
                    <a:pt x="170624" y="92075"/>
                    <a:pt x="192962" y="114693"/>
                    <a:pt x="192962" y="142337"/>
                  </a:cubicBezTo>
                  <a:cubicBezTo>
                    <a:pt x="192962" y="170340"/>
                    <a:pt x="170624" y="193316"/>
                    <a:pt x="142522" y="193316"/>
                  </a:cubicBezTo>
                  <a:cubicBezTo>
                    <a:pt x="114420" y="193316"/>
                    <a:pt x="91722" y="170340"/>
                    <a:pt x="91722" y="142337"/>
                  </a:cubicBezTo>
                  <a:cubicBezTo>
                    <a:pt x="91722" y="114693"/>
                    <a:pt x="114420" y="92075"/>
                    <a:pt x="142522" y="92075"/>
                  </a:cubicBezTo>
                  <a:close/>
                  <a:moveTo>
                    <a:pt x="141879" y="13339"/>
                  </a:moveTo>
                  <a:cubicBezTo>
                    <a:pt x="107399" y="13700"/>
                    <a:pt x="75073" y="27400"/>
                    <a:pt x="51008" y="52276"/>
                  </a:cubicBezTo>
                  <a:cubicBezTo>
                    <a:pt x="26585" y="76791"/>
                    <a:pt x="13295" y="109600"/>
                    <a:pt x="13295" y="144571"/>
                  </a:cubicBezTo>
                  <a:cubicBezTo>
                    <a:pt x="14014" y="179181"/>
                    <a:pt x="27662" y="211989"/>
                    <a:pt x="52445" y="236144"/>
                  </a:cubicBezTo>
                  <a:cubicBezTo>
                    <a:pt x="76869" y="260299"/>
                    <a:pt x="109194" y="273278"/>
                    <a:pt x="144393" y="273278"/>
                  </a:cubicBezTo>
                  <a:cubicBezTo>
                    <a:pt x="215509" y="272557"/>
                    <a:pt x="273336" y="214152"/>
                    <a:pt x="272258" y="142407"/>
                  </a:cubicBezTo>
                  <a:cubicBezTo>
                    <a:pt x="271899" y="71384"/>
                    <a:pt x="214072" y="13339"/>
                    <a:pt x="142957" y="13339"/>
                  </a:cubicBezTo>
                  <a:cubicBezTo>
                    <a:pt x="142238" y="13339"/>
                    <a:pt x="142238" y="13339"/>
                    <a:pt x="141879" y="13339"/>
                  </a:cubicBezTo>
                  <a:close/>
                  <a:moveTo>
                    <a:pt x="141879" y="0"/>
                  </a:moveTo>
                  <a:lnTo>
                    <a:pt x="142957" y="0"/>
                  </a:lnTo>
                  <a:cubicBezTo>
                    <a:pt x="221256" y="0"/>
                    <a:pt x="285188" y="63452"/>
                    <a:pt x="286266" y="142407"/>
                  </a:cubicBezTo>
                  <a:cubicBezTo>
                    <a:pt x="286625" y="221002"/>
                    <a:pt x="222693" y="285896"/>
                    <a:pt x="144393" y="286978"/>
                  </a:cubicBezTo>
                  <a:lnTo>
                    <a:pt x="142957" y="286978"/>
                  </a:lnTo>
                  <a:cubicBezTo>
                    <a:pt x="105244" y="286978"/>
                    <a:pt x="69685" y="272196"/>
                    <a:pt x="42747" y="245517"/>
                  </a:cubicBezTo>
                  <a:cubicBezTo>
                    <a:pt x="15809" y="218839"/>
                    <a:pt x="365" y="182786"/>
                    <a:pt x="6" y="144571"/>
                  </a:cubicBezTo>
                  <a:cubicBezTo>
                    <a:pt x="-353" y="106355"/>
                    <a:pt x="14373" y="70302"/>
                    <a:pt x="40951" y="42542"/>
                  </a:cubicBezTo>
                  <a:cubicBezTo>
                    <a:pt x="67889" y="15502"/>
                    <a:pt x="103807" y="360"/>
                    <a:pt x="1418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0" name="Freeform 457">
              <a:extLst>
                <a:ext uri="{FF2B5EF4-FFF2-40B4-BE49-F238E27FC236}">
                  <a16:creationId xmlns:a16="http://schemas.microsoft.com/office/drawing/2014/main" id="{A79CA180-C6ED-9743-AE25-57CE8A6B8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75000" y="3301806"/>
              <a:ext cx="552746" cy="123323"/>
            </a:xfrm>
            <a:custGeom>
              <a:avLst/>
              <a:gdLst>
                <a:gd name="T0" fmla="*/ 9577 w 1107"/>
                <a:gd name="T1" fmla="*/ 106656 h 249"/>
                <a:gd name="T2" fmla="*/ 9577 w 1107"/>
                <a:gd name="T3" fmla="*/ 106656 h 249"/>
                <a:gd name="T4" fmla="*/ 4789 w 1107"/>
                <a:gd name="T5" fmla="*/ 105361 h 249"/>
                <a:gd name="T6" fmla="*/ 4789 w 1107"/>
                <a:gd name="T7" fmla="*/ 105361 h 249"/>
                <a:gd name="T8" fmla="*/ 2612 w 1107"/>
                <a:gd name="T9" fmla="*/ 93702 h 249"/>
                <a:gd name="T10" fmla="*/ 62689 w 1107"/>
                <a:gd name="T11" fmla="*/ 4750 h 249"/>
                <a:gd name="T12" fmla="*/ 62689 w 1107"/>
                <a:gd name="T13" fmla="*/ 4750 h 249"/>
                <a:gd name="T14" fmla="*/ 75749 w 1107"/>
                <a:gd name="T15" fmla="*/ 4750 h 249"/>
                <a:gd name="T16" fmla="*/ 128861 w 1107"/>
                <a:gd name="T17" fmla="*/ 83339 h 249"/>
                <a:gd name="T18" fmla="*/ 181537 w 1107"/>
                <a:gd name="T19" fmla="*/ 4750 h 249"/>
                <a:gd name="T20" fmla="*/ 181537 w 1107"/>
                <a:gd name="T21" fmla="*/ 4750 h 249"/>
                <a:gd name="T22" fmla="*/ 188502 w 1107"/>
                <a:gd name="T23" fmla="*/ 864 h 249"/>
                <a:gd name="T24" fmla="*/ 188502 w 1107"/>
                <a:gd name="T25" fmla="*/ 864 h 249"/>
                <a:gd name="T26" fmla="*/ 195032 w 1107"/>
                <a:gd name="T27" fmla="*/ 4750 h 249"/>
                <a:gd name="T28" fmla="*/ 247708 w 1107"/>
                <a:gd name="T29" fmla="*/ 83339 h 249"/>
                <a:gd name="T30" fmla="*/ 300820 w 1107"/>
                <a:gd name="T31" fmla="*/ 4750 h 249"/>
                <a:gd name="T32" fmla="*/ 300820 w 1107"/>
                <a:gd name="T33" fmla="*/ 4750 h 249"/>
                <a:gd name="T34" fmla="*/ 314315 w 1107"/>
                <a:gd name="T35" fmla="*/ 4750 h 249"/>
                <a:gd name="T36" fmla="*/ 366991 w 1107"/>
                <a:gd name="T37" fmla="*/ 83339 h 249"/>
                <a:gd name="T38" fmla="*/ 419667 w 1107"/>
                <a:gd name="T39" fmla="*/ 4750 h 249"/>
                <a:gd name="T40" fmla="*/ 419667 w 1107"/>
                <a:gd name="T41" fmla="*/ 4750 h 249"/>
                <a:gd name="T42" fmla="*/ 427068 w 1107"/>
                <a:gd name="T43" fmla="*/ 864 h 249"/>
                <a:gd name="T44" fmla="*/ 427068 w 1107"/>
                <a:gd name="T45" fmla="*/ 864 h 249"/>
                <a:gd name="T46" fmla="*/ 433598 w 1107"/>
                <a:gd name="T47" fmla="*/ 5613 h 249"/>
                <a:gd name="T48" fmla="*/ 478874 w 1107"/>
                <a:gd name="T49" fmla="*/ 91975 h 249"/>
                <a:gd name="T50" fmla="*/ 478874 w 1107"/>
                <a:gd name="T51" fmla="*/ 91975 h 249"/>
                <a:gd name="T52" fmla="*/ 476262 w 1107"/>
                <a:gd name="T53" fmla="*/ 103202 h 249"/>
                <a:gd name="T54" fmla="*/ 476262 w 1107"/>
                <a:gd name="T55" fmla="*/ 103202 h 249"/>
                <a:gd name="T56" fmla="*/ 464943 w 1107"/>
                <a:gd name="T57" fmla="*/ 99747 h 249"/>
                <a:gd name="T58" fmla="*/ 425762 w 1107"/>
                <a:gd name="T59" fmla="*/ 25477 h 249"/>
                <a:gd name="T60" fmla="*/ 374392 w 1107"/>
                <a:gd name="T61" fmla="*/ 102770 h 249"/>
                <a:gd name="T62" fmla="*/ 374392 w 1107"/>
                <a:gd name="T63" fmla="*/ 102770 h 249"/>
                <a:gd name="T64" fmla="*/ 360461 w 1107"/>
                <a:gd name="T65" fmla="*/ 102770 h 249"/>
                <a:gd name="T66" fmla="*/ 307350 w 1107"/>
                <a:gd name="T67" fmla="*/ 23749 h 249"/>
                <a:gd name="T68" fmla="*/ 254674 w 1107"/>
                <a:gd name="T69" fmla="*/ 102770 h 249"/>
                <a:gd name="T70" fmla="*/ 254674 w 1107"/>
                <a:gd name="T71" fmla="*/ 102770 h 249"/>
                <a:gd name="T72" fmla="*/ 247708 w 1107"/>
                <a:gd name="T73" fmla="*/ 106656 h 249"/>
                <a:gd name="T74" fmla="*/ 247708 w 1107"/>
                <a:gd name="T75" fmla="*/ 106656 h 249"/>
                <a:gd name="T76" fmla="*/ 240743 w 1107"/>
                <a:gd name="T77" fmla="*/ 102770 h 249"/>
                <a:gd name="T78" fmla="*/ 188502 w 1107"/>
                <a:gd name="T79" fmla="*/ 23749 h 249"/>
                <a:gd name="T80" fmla="*/ 135391 w 1107"/>
                <a:gd name="T81" fmla="*/ 102770 h 249"/>
                <a:gd name="T82" fmla="*/ 135391 w 1107"/>
                <a:gd name="T83" fmla="*/ 102770 h 249"/>
                <a:gd name="T84" fmla="*/ 128861 w 1107"/>
                <a:gd name="T85" fmla="*/ 106656 h 249"/>
                <a:gd name="T86" fmla="*/ 128861 w 1107"/>
                <a:gd name="T87" fmla="*/ 106656 h 249"/>
                <a:gd name="T88" fmla="*/ 121895 w 1107"/>
                <a:gd name="T89" fmla="*/ 102770 h 249"/>
                <a:gd name="T90" fmla="*/ 69219 w 1107"/>
                <a:gd name="T91" fmla="*/ 23749 h 249"/>
                <a:gd name="T92" fmla="*/ 16543 w 1107"/>
                <a:gd name="T93" fmla="*/ 102770 h 249"/>
                <a:gd name="T94" fmla="*/ 16543 w 1107"/>
                <a:gd name="T95" fmla="*/ 102770 h 249"/>
                <a:gd name="T96" fmla="*/ 9577 w 1107"/>
                <a:gd name="T97" fmla="*/ 106656 h 2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07" h="249">
                  <a:moveTo>
                    <a:pt x="22" y="247"/>
                  </a:moveTo>
                  <a:lnTo>
                    <a:pt x="22" y="247"/>
                  </a:lnTo>
                  <a:cubicBezTo>
                    <a:pt x="18" y="247"/>
                    <a:pt x="15" y="245"/>
                    <a:pt x="11" y="244"/>
                  </a:cubicBezTo>
                  <a:cubicBezTo>
                    <a:pt x="3" y="238"/>
                    <a:pt x="0" y="226"/>
                    <a:pt x="6" y="217"/>
                  </a:cubicBezTo>
                  <a:lnTo>
                    <a:pt x="144" y="11"/>
                  </a:lnTo>
                  <a:cubicBezTo>
                    <a:pt x="150" y="0"/>
                    <a:pt x="167" y="0"/>
                    <a:pt x="174" y="11"/>
                  </a:cubicBezTo>
                  <a:lnTo>
                    <a:pt x="296" y="193"/>
                  </a:lnTo>
                  <a:lnTo>
                    <a:pt x="417" y="11"/>
                  </a:lnTo>
                  <a:cubicBezTo>
                    <a:pt x="421" y="5"/>
                    <a:pt x="426" y="2"/>
                    <a:pt x="433" y="2"/>
                  </a:cubicBezTo>
                  <a:cubicBezTo>
                    <a:pt x="439" y="2"/>
                    <a:pt x="444" y="5"/>
                    <a:pt x="448" y="11"/>
                  </a:cubicBezTo>
                  <a:lnTo>
                    <a:pt x="569" y="193"/>
                  </a:lnTo>
                  <a:lnTo>
                    <a:pt x="691" y="11"/>
                  </a:lnTo>
                  <a:cubicBezTo>
                    <a:pt x="697" y="0"/>
                    <a:pt x="715" y="0"/>
                    <a:pt x="722" y="11"/>
                  </a:cubicBezTo>
                  <a:lnTo>
                    <a:pt x="843" y="193"/>
                  </a:lnTo>
                  <a:lnTo>
                    <a:pt x="964" y="11"/>
                  </a:lnTo>
                  <a:cubicBezTo>
                    <a:pt x="968" y="5"/>
                    <a:pt x="975" y="1"/>
                    <a:pt x="981" y="2"/>
                  </a:cubicBezTo>
                  <a:cubicBezTo>
                    <a:pt x="987" y="2"/>
                    <a:pt x="994" y="6"/>
                    <a:pt x="996" y="13"/>
                  </a:cubicBezTo>
                  <a:lnTo>
                    <a:pt x="1100" y="213"/>
                  </a:lnTo>
                  <a:cubicBezTo>
                    <a:pt x="1106" y="222"/>
                    <a:pt x="1102" y="234"/>
                    <a:pt x="1094" y="239"/>
                  </a:cubicBezTo>
                  <a:cubicBezTo>
                    <a:pt x="1083" y="244"/>
                    <a:pt x="1072" y="240"/>
                    <a:pt x="1068" y="231"/>
                  </a:cubicBezTo>
                  <a:lnTo>
                    <a:pt x="978" y="59"/>
                  </a:lnTo>
                  <a:lnTo>
                    <a:pt x="860" y="238"/>
                  </a:lnTo>
                  <a:cubicBezTo>
                    <a:pt x="852" y="248"/>
                    <a:pt x="834" y="248"/>
                    <a:pt x="828" y="238"/>
                  </a:cubicBezTo>
                  <a:lnTo>
                    <a:pt x="706" y="55"/>
                  </a:lnTo>
                  <a:lnTo>
                    <a:pt x="585" y="238"/>
                  </a:lnTo>
                  <a:cubicBezTo>
                    <a:pt x="582" y="243"/>
                    <a:pt x="576" y="247"/>
                    <a:pt x="569" y="247"/>
                  </a:cubicBezTo>
                  <a:cubicBezTo>
                    <a:pt x="563" y="247"/>
                    <a:pt x="557" y="243"/>
                    <a:pt x="553" y="238"/>
                  </a:cubicBezTo>
                  <a:lnTo>
                    <a:pt x="433" y="55"/>
                  </a:lnTo>
                  <a:lnTo>
                    <a:pt x="311" y="238"/>
                  </a:lnTo>
                  <a:cubicBezTo>
                    <a:pt x="307" y="243"/>
                    <a:pt x="302" y="247"/>
                    <a:pt x="296" y="247"/>
                  </a:cubicBezTo>
                  <a:cubicBezTo>
                    <a:pt x="289" y="247"/>
                    <a:pt x="284" y="243"/>
                    <a:pt x="280" y="238"/>
                  </a:cubicBezTo>
                  <a:lnTo>
                    <a:pt x="159" y="55"/>
                  </a:lnTo>
                  <a:lnTo>
                    <a:pt x="38" y="238"/>
                  </a:lnTo>
                  <a:cubicBezTo>
                    <a:pt x="34" y="244"/>
                    <a:pt x="27" y="247"/>
                    <a:pt x="22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1" name="Freeform 458">
              <a:extLst>
                <a:ext uri="{FF2B5EF4-FFF2-40B4-BE49-F238E27FC236}">
                  <a16:creationId xmlns:a16="http://schemas.microsoft.com/office/drawing/2014/main" id="{D5D46F45-95B7-1B44-85BC-26C69AC3DA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1137" y="2647752"/>
              <a:ext cx="684874" cy="330331"/>
            </a:xfrm>
            <a:custGeom>
              <a:avLst/>
              <a:gdLst>
                <a:gd name="T0" fmla="*/ 470378 w 1371"/>
                <a:gd name="T1" fmla="*/ 17376 h 663"/>
                <a:gd name="T2" fmla="*/ 462103 w 1371"/>
                <a:gd name="T3" fmla="*/ 23891 h 663"/>
                <a:gd name="T4" fmla="*/ 472556 w 1371"/>
                <a:gd name="T5" fmla="*/ 44742 h 663"/>
                <a:gd name="T6" fmla="*/ 477782 w 1371"/>
                <a:gd name="T7" fmla="*/ 46914 h 663"/>
                <a:gd name="T8" fmla="*/ 487364 w 1371"/>
                <a:gd name="T9" fmla="*/ 27367 h 663"/>
                <a:gd name="T10" fmla="*/ 480831 w 1371"/>
                <a:gd name="T11" fmla="*/ 18679 h 663"/>
                <a:gd name="T12" fmla="*/ 556179 w 1371"/>
                <a:gd name="T13" fmla="*/ 20851 h 663"/>
                <a:gd name="T14" fmla="*/ 543548 w 1371"/>
                <a:gd name="T15" fmla="*/ 31276 h 663"/>
                <a:gd name="T16" fmla="*/ 548775 w 1371"/>
                <a:gd name="T17" fmla="*/ 46045 h 663"/>
                <a:gd name="T18" fmla="*/ 557485 w 1371"/>
                <a:gd name="T19" fmla="*/ 48217 h 663"/>
                <a:gd name="T20" fmla="*/ 570116 w 1371"/>
                <a:gd name="T21" fmla="*/ 38226 h 663"/>
                <a:gd name="T22" fmla="*/ 560098 w 1371"/>
                <a:gd name="T23" fmla="*/ 21285 h 663"/>
                <a:gd name="T24" fmla="*/ 57491 w 1371"/>
                <a:gd name="T25" fmla="*/ 268018 h 663"/>
                <a:gd name="T26" fmla="*/ 271774 w 1371"/>
                <a:gd name="T27" fmla="*/ 266281 h 663"/>
                <a:gd name="T28" fmla="*/ 499995 w 1371"/>
                <a:gd name="T29" fmla="*/ 258462 h 663"/>
                <a:gd name="T30" fmla="*/ 504350 w 1371"/>
                <a:gd name="T31" fmla="*/ 210679 h 663"/>
                <a:gd name="T32" fmla="*/ 512190 w 1371"/>
                <a:gd name="T33" fmla="*/ 200688 h 663"/>
                <a:gd name="T34" fmla="*/ 574471 w 1371"/>
                <a:gd name="T35" fmla="*/ 192434 h 663"/>
                <a:gd name="T36" fmla="*/ 532660 w 1371"/>
                <a:gd name="T37" fmla="*/ 142914 h 663"/>
                <a:gd name="T38" fmla="*/ 528304 w 1371"/>
                <a:gd name="T39" fmla="*/ 135964 h 663"/>
                <a:gd name="T40" fmla="*/ 521336 w 1371"/>
                <a:gd name="T41" fmla="*/ 135964 h 663"/>
                <a:gd name="T42" fmla="*/ 506092 w 1371"/>
                <a:gd name="T43" fmla="*/ 132054 h 663"/>
                <a:gd name="T44" fmla="*/ 500430 w 1371"/>
                <a:gd name="T45" fmla="*/ 130317 h 663"/>
                <a:gd name="T46" fmla="*/ 477782 w 1371"/>
                <a:gd name="T47" fmla="*/ 180271 h 663"/>
                <a:gd name="T48" fmla="*/ 441633 w 1371"/>
                <a:gd name="T49" fmla="*/ 240217 h 663"/>
                <a:gd name="T50" fmla="*/ 180312 w 1371"/>
                <a:gd name="T51" fmla="*/ 220670 h 663"/>
                <a:gd name="T52" fmla="*/ 159406 w 1371"/>
                <a:gd name="T53" fmla="*/ 287566 h 663"/>
                <a:gd name="T54" fmla="*/ 7840 w 1371"/>
                <a:gd name="T55" fmla="*/ 281484 h 663"/>
                <a:gd name="T56" fmla="*/ 6533 w 1371"/>
                <a:gd name="T57" fmla="*/ 265412 h 663"/>
                <a:gd name="T58" fmla="*/ 172036 w 1371"/>
                <a:gd name="T59" fmla="*/ 206335 h 663"/>
                <a:gd name="T60" fmla="*/ 435535 w 1371"/>
                <a:gd name="T61" fmla="*/ 225448 h 663"/>
                <a:gd name="T62" fmla="*/ 462539 w 1371"/>
                <a:gd name="T63" fmla="*/ 175493 h 663"/>
                <a:gd name="T64" fmla="*/ 465587 w 1371"/>
                <a:gd name="T65" fmla="*/ 60380 h 663"/>
                <a:gd name="T66" fmla="*/ 447730 w 1371"/>
                <a:gd name="T67" fmla="*/ 16072 h 663"/>
                <a:gd name="T68" fmla="*/ 466023 w 1371"/>
                <a:gd name="T69" fmla="*/ 1303 h 663"/>
                <a:gd name="T70" fmla="*/ 503479 w 1371"/>
                <a:gd name="T71" fmla="*/ 23891 h 663"/>
                <a:gd name="T72" fmla="*/ 511754 w 1371"/>
                <a:gd name="T73" fmla="*/ 115982 h 663"/>
                <a:gd name="T74" fmla="*/ 513496 w 1371"/>
                <a:gd name="T75" fmla="*/ 116416 h 663"/>
                <a:gd name="T76" fmla="*/ 534837 w 1371"/>
                <a:gd name="T77" fmla="*/ 56036 h 663"/>
                <a:gd name="T78" fmla="*/ 541370 w 1371"/>
                <a:gd name="T79" fmla="*/ 8688 h 663"/>
                <a:gd name="T80" fmla="*/ 564018 w 1371"/>
                <a:gd name="T81" fmla="*/ 5213 h 663"/>
                <a:gd name="T82" fmla="*/ 564454 w 1371"/>
                <a:gd name="T83" fmla="*/ 63855 h 663"/>
                <a:gd name="T84" fmla="*/ 590586 w 1371"/>
                <a:gd name="T85" fmla="*/ 197647 h 663"/>
                <a:gd name="T86" fmla="*/ 521771 w 1371"/>
                <a:gd name="T87" fmla="*/ 216760 h 663"/>
                <a:gd name="T88" fmla="*/ 512625 w 1371"/>
                <a:gd name="T89" fmla="*/ 269321 h 663"/>
                <a:gd name="T90" fmla="*/ 273516 w 1371"/>
                <a:gd name="T91" fmla="*/ 283222 h 6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71" h="663">
                  <a:moveTo>
                    <a:pt x="1088" y="40"/>
                  </a:moveTo>
                  <a:lnTo>
                    <a:pt x="1088" y="40"/>
                  </a:lnTo>
                  <a:cubicBezTo>
                    <a:pt x="1085" y="40"/>
                    <a:pt x="1083" y="40"/>
                    <a:pt x="1080" y="40"/>
                  </a:cubicBezTo>
                  <a:cubicBezTo>
                    <a:pt x="1073" y="43"/>
                    <a:pt x="1065" y="48"/>
                    <a:pt x="1061" y="55"/>
                  </a:cubicBezTo>
                  <a:cubicBezTo>
                    <a:pt x="1056" y="62"/>
                    <a:pt x="1055" y="71"/>
                    <a:pt x="1057" y="79"/>
                  </a:cubicBezTo>
                  <a:cubicBezTo>
                    <a:pt x="1061" y="93"/>
                    <a:pt x="1073" y="102"/>
                    <a:pt x="1085" y="103"/>
                  </a:cubicBezTo>
                  <a:cubicBezTo>
                    <a:pt x="1090" y="103"/>
                    <a:pt x="1094" y="106"/>
                    <a:pt x="1097" y="108"/>
                  </a:cubicBezTo>
                  <a:cubicBezTo>
                    <a:pt x="1098" y="104"/>
                    <a:pt x="1102" y="101"/>
                    <a:pt x="1106" y="98"/>
                  </a:cubicBezTo>
                  <a:cubicBezTo>
                    <a:pt x="1116" y="90"/>
                    <a:pt x="1122" y="76"/>
                    <a:pt x="1119" y="63"/>
                  </a:cubicBezTo>
                  <a:cubicBezTo>
                    <a:pt x="1116" y="55"/>
                    <a:pt x="1111" y="48"/>
                    <a:pt x="1104" y="43"/>
                  </a:cubicBezTo>
                  <a:cubicBezTo>
                    <a:pt x="1099" y="40"/>
                    <a:pt x="1094" y="40"/>
                    <a:pt x="1088" y="40"/>
                  </a:cubicBezTo>
                  <a:close/>
                  <a:moveTo>
                    <a:pt x="1277" y="48"/>
                  </a:moveTo>
                  <a:lnTo>
                    <a:pt x="1277" y="48"/>
                  </a:lnTo>
                  <a:cubicBezTo>
                    <a:pt x="1273" y="48"/>
                    <a:pt x="1267" y="49"/>
                    <a:pt x="1262" y="53"/>
                  </a:cubicBezTo>
                  <a:cubicBezTo>
                    <a:pt x="1254" y="56"/>
                    <a:pt x="1249" y="63"/>
                    <a:pt x="1248" y="72"/>
                  </a:cubicBezTo>
                  <a:cubicBezTo>
                    <a:pt x="1244" y="85"/>
                    <a:pt x="1249" y="99"/>
                    <a:pt x="1260" y="106"/>
                  </a:cubicBezTo>
                  <a:cubicBezTo>
                    <a:pt x="1264" y="108"/>
                    <a:pt x="1267" y="113"/>
                    <a:pt x="1268" y="117"/>
                  </a:cubicBezTo>
                  <a:cubicBezTo>
                    <a:pt x="1271" y="115"/>
                    <a:pt x="1276" y="112"/>
                    <a:pt x="1280" y="111"/>
                  </a:cubicBezTo>
                  <a:cubicBezTo>
                    <a:pt x="1294" y="111"/>
                    <a:pt x="1305" y="101"/>
                    <a:pt x="1309" y="88"/>
                  </a:cubicBezTo>
                  <a:cubicBezTo>
                    <a:pt x="1310" y="80"/>
                    <a:pt x="1309" y="71"/>
                    <a:pt x="1305" y="63"/>
                  </a:cubicBezTo>
                  <a:cubicBezTo>
                    <a:pt x="1301" y="56"/>
                    <a:pt x="1294" y="51"/>
                    <a:pt x="1286" y="49"/>
                  </a:cubicBezTo>
                  <a:cubicBezTo>
                    <a:pt x="1283" y="48"/>
                    <a:pt x="1281" y="48"/>
                    <a:pt x="1277" y="48"/>
                  </a:cubicBezTo>
                  <a:close/>
                  <a:moveTo>
                    <a:pt x="132" y="617"/>
                  </a:moveTo>
                  <a:lnTo>
                    <a:pt x="132" y="617"/>
                  </a:lnTo>
                  <a:cubicBezTo>
                    <a:pt x="250" y="623"/>
                    <a:pt x="446" y="630"/>
                    <a:pt x="624" y="613"/>
                  </a:cubicBezTo>
                  <a:cubicBezTo>
                    <a:pt x="747" y="602"/>
                    <a:pt x="1094" y="609"/>
                    <a:pt x="1108" y="611"/>
                  </a:cubicBezTo>
                  <a:cubicBezTo>
                    <a:pt x="1127" y="611"/>
                    <a:pt x="1140" y="606"/>
                    <a:pt x="1148" y="595"/>
                  </a:cubicBezTo>
                  <a:cubicBezTo>
                    <a:pt x="1165" y="575"/>
                    <a:pt x="1168" y="534"/>
                    <a:pt x="1158" y="485"/>
                  </a:cubicBezTo>
                  <a:cubicBezTo>
                    <a:pt x="1156" y="480"/>
                    <a:pt x="1158" y="474"/>
                    <a:pt x="1161" y="469"/>
                  </a:cubicBezTo>
                  <a:cubicBezTo>
                    <a:pt x="1165" y="465"/>
                    <a:pt x="1170" y="462"/>
                    <a:pt x="1176" y="462"/>
                  </a:cubicBezTo>
                  <a:lnTo>
                    <a:pt x="1263" y="460"/>
                  </a:lnTo>
                  <a:cubicBezTo>
                    <a:pt x="1296" y="460"/>
                    <a:pt x="1317" y="455"/>
                    <a:pt x="1319" y="443"/>
                  </a:cubicBezTo>
                  <a:cubicBezTo>
                    <a:pt x="1326" y="424"/>
                    <a:pt x="1285" y="369"/>
                    <a:pt x="1223" y="329"/>
                  </a:cubicBezTo>
                  <a:cubicBezTo>
                    <a:pt x="1218" y="326"/>
                    <a:pt x="1216" y="318"/>
                    <a:pt x="1216" y="311"/>
                  </a:cubicBezTo>
                  <a:cubicBezTo>
                    <a:pt x="1214" y="313"/>
                    <a:pt x="1214" y="313"/>
                    <a:pt x="1213" y="313"/>
                  </a:cubicBezTo>
                  <a:cubicBezTo>
                    <a:pt x="1208" y="315"/>
                    <a:pt x="1202" y="315"/>
                    <a:pt x="1197" y="313"/>
                  </a:cubicBezTo>
                  <a:cubicBezTo>
                    <a:pt x="1188" y="309"/>
                    <a:pt x="1179" y="305"/>
                    <a:pt x="1172" y="304"/>
                  </a:cubicBezTo>
                  <a:cubicBezTo>
                    <a:pt x="1168" y="304"/>
                    <a:pt x="1165" y="304"/>
                    <a:pt x="1162" y="304"/>
                  </a:cubicBezTo>
                  <a:cubicBezTo>
                    <a:pt x="1158" y="304"/>
                    <a:pt x="1153" y="304"/>
                    <a:pt x="1149" y="300"/>
                  </a:cubicBezTo>
                  <a:cubicBezTo>
                    <a:pt x="1149" y="305"/>
                    <a:pt x="1147" y="310"/>
                    <a:pt x="1143" y="314"/>
                  </a:cubicBezTo>
                  <a:cubicBezTo>
                    <a:pt x="1125" y="333"/>
                    <a:pt x="1111" y="375"/>
                    <a:pt x="1097" y="415"/>
                  </a:cubicBezTo>
                  <a:cubicBezTo>
                    <a:pt x="1079" y="474"/>
                    <a:pt x="1058" y="534"/>
                    <a:pt x="1014" y="553"/>
                  </a:cubicBezTo>
                  <a:cubicBezTo>
                    <a:pt x="991" y="562"/>
                    <a:pt x="965" y="558"/>
                    <a:pt x="936" y="544"/>
                  </a:cubicBezTo>
                  <a:cubicBezTo>
                    <a:pt x="845" y="494"/>
                    <a:pt x="612" y="395"/>
                    <a:pt x="414" y="508"/>
                  </a:cubicBezTo>
                  <a:cubicBezTo>
                    <a:pt x="337" y="552"/>
                    <a:pt x="217" y="591"/>
                    <a:pt x="132" y="617"/>
                  </a:cubicBezTo>
                  <a:close/>
                  <a:moveTo>
                    <a:pt x="366" y="662"/>
                  </a:moveTo>
                  <a:lnTo>
                    <a:pt x="366" y="662"/>
                  </a:lnTo>
                  <a:cubicBezTo>
                    <a:pt x="175" y="662"/>
                    <a:pt x="19" y="648"/>
                    <a:pt x="18" y="648"/>
                  </a:cubicBezTo>
                  <a:cubicBezTo>
                    <a:pt x="8" y="646"/>
                    <a:pt x="1" y="640"/>
                    <a:pt x="1" y="630"/>
                  </a:cubicBezTo>
                  <a:cubicBezTo>
                    <a:pt x="0" y="621"/>
                    <a:pt x="6" y="613"/>
                    <a:pt x="15" y="611"/>
                  </a:cubicBezTo>
                  <a:cubicBezTo>
                    <a:pt x="18" y="609"/>
                    <a:pt x="270" y="547"/>
                    <a:pt x="395" y="475"/>
                  </a:cubicBezTo>
                  <a:cubicBezTo>
                    <a:pt x="610" y="352"/>
                    <a:pt x="858" y="458"/>
                    <a:pt x="954" y="511"/>
                  </a:cubicBezTo>
                  <a:cubicBezTo>
                    <a:pt x="973" y="520"/>
                    <a:pt x="988" y="524"/>
                    <a:pt x="1000" y="519"/>
                  </a:cubicBezTo>
                  <a:cubicBezTo>
                    <a:pt x="1029" y="507"/>
                    <a:pt x="1047" y="451"/>
                    <a:pt x="1062" y="404"/>
                  </a:cubicBezTo>
                  <a:cubicBezTo>
                    <a:pt x="1076" y="361"/>
                    <a:pt x="1089" y="322"/>
                    <a:pt x="1110" y="295"/>
                  </a:cubicBezTo>
                  <a:lnTo>
                    <a:pt x="1069" y="139"/>
                  </a:lnTo>
                  <a:cubicBezTo>
                    <a:pt x="1046" y="131"/>
                    <a:pt x="1026" y="113"/>
                    <a:pt x="1021" y="89"/>
                  </a:cubicBezTo>
                  <a:cubicBezTo>
                    <a:pt x="1016" y="71"/>
                    <a:pt x="1019" y="52"/>
                    <a:pt x="1028" y="37"/>
                  </a:cubicBezTo>
                  <a:cubicBezTo>
                    <a:pt x="1038" y="20"/>
                    <a:pt x="1052" y="10"/>
                    <a:pt x="1070" y="3"/>
                  </a:cubicBezTo>
                  <a:cubicBezTo>
                    <a:pt x="1089" y="0"/>
                    <a:pt x="1107" y="2"/>
                    <a:pt x="1122" y="11"/>
                  </a:cubicBezTo>
                  <a:cubicBezTo>
                    <a:pt x="1139" y="21"/>
                    <a:pt x="1150" y="37"/>
                    <a:pt x="1156" y="55"/>
                  </a:cubicBezTo>
                  <a:cubicBezTo>
                    <a:pt x="1161" y="78"/>
                    <a:pt x="1154" y="103"/>
                    <a:pt x="1136" y="120"/>
                  </a:cubicBezTo>
                  <a:lnTo>
                    <a:pt x="1175" y="267"/>
                  </a:lnTo>
                  <a:cubicBezTo>
                    <a:pt x="1176" y="267"/>
                    <a:pt x="1177" y="268"/>
                    <a:pt x="1179" y="268"/>
                  </a:cubicBezTo>
                  <a:cubicBezTo>
                    <a:pt x="1184" y="268"/>
                    <a:pt x="1188" y="269"/>
                    <a:pt x="1193" y="271"/>
                  </a:cubicBezTo>
                  <a:lnTo>
                    <a:pt x="1228" y="129"/>
                  </a:lnTo>
                  <a:cubicBezTo>
                    <a:pt x="1212" y="112"/>
                    <a:pt x="1204" y="86"/>
                    <a:pt x="1211" y="62"/>
                  </a:cubicBezTo>
                  <a:cubicBezTo>
                    <a:pt x="1216" y="44"/>
                    <a:pt x="1226" y="29"/>
                    <a:pt x="1243" y="20"/>
                  </a:cubicBezTo>
                  <a:cubicBezTo>
                    <a:pt x="1258" y="11"/>
                    <a:pt x="1277" y="7"/>
                    <a:pt x="1295" y="12"/>
                  </a:cubicBezTo>
                  <a:cubicBezTo>
                    <a:pt x="1332" y="23"/>
                    <a:pt x="1354" y="60"/>
                    <a:pt x="1345" y="97"/>
                  </a:cubicBezTo>
                  <a:cubicBezTo>
                    <a:pt x="1338" y="121"/>
                    <a:pt x="1319" y="140"/>
                    <a:pt x="1296" y="147"/>
                  </a:cubicBezTo>
                  <a:lnTo>
                    <a:pt x="1257" y="305"/>
                  </a:lnTo>
                  <a:cubicBezTo>
                    <a:pt x="1308" y="342"/>
                    <a:pt x="1370" y="406"/>
                    <a:pt x="1356" y="455"/>
                  </a:cubicBezTo>
                  <a:cubicBezTo>
                    <a:pt x="1347" y="484"/>
                    <a:pt x="1315" y="498"/>
                    <a:pt x="1263" y="498"/>
                  </a:cubicBezTo>
                  <a:lnTo>
                    <a:pt x="1198" y="499"/>
                  </a:lnTo>
                  <a:cubicBezTo>
                    <a:pt x="1203" y="536"/>
                    <a:pt x="1204" y="586"/>
                    <a:pt x="1177" y="620"/>
                  </a:cubicBezTo>
                  <a:cubicBezTo>
                    <a:pt x="1167" y="632"/>
                    <a:pt x="1145" y="648"/>
                    <a:pt x="1108" y="648"/>
                  </a:cubicBezTo>
                  <a:cubicBezTo>
                    <a:pt x="1104" y="648"/>
                    <a:pt x="748" y="640"/>
                    <a:pt x="628" y="652"/>
                  </a:cubicBezTo>
                  <a:cubicBezTo>
                    <a:pt x="541" y="659"/>
                    <a:pt x="449" y="662"/>
                    <a:pt x="366" y="6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2" name="Freeform 560">
              <a:extLst>
                <a:ext uri="{FF2B5EF4-FFF2-40B4-BE49-F238E27FC236}">
                  <a16:creationId xmlns:a16="http://schemas.microsoft.com/office/drawing/2014/main" id="{577F63BE-8E0A-F04D-9AFC-214F7FD93C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4349" y="3748853"/>
              <a:ext cx="652228" cy="768070"/>
            </a:xfrm>
            <a:custGeom>
              <a:avLst/>
              <a:gdLst/>
              <a:ahLst/>
              <a:cxnLst/>
              <a:rect l="0" t="0" r="r" b="b"/>
              <a:pathLst>
                <a:path w="470178" h="553678">
                  <a:moveTo>
                    <a:pt x="100022" y="274278"/>
                  </a:moveTo>
                  <a:lnTo>
                    <a:pt x="100022" y="497288"/>
                  </a:lnTo>
                  <a:cubicBezTo>
                    <a:pt x="100022" y="499443"/>
                    <a:pt x="98942" y="501239"/>
                    <a:pt x="97143" y="502676"/>
                  </a:cubicBezTo>
                  <a:cubicBezTo>
                    <a:pt x="95344" y="504112"/>
                    <a:pt x="93186" y="504472"/>
                    <a:pt x="91387" y="503394"/>
                  </a:cubicBezTo>
                  <a:cubicBezTo>
                    <a:pt x="88508" y="502676"/>
                    <a:pt x="85270" y="502317"/>
                    <a:pt x="83112" y="502676"/>
                  </a:cubicBezTo>
                  <a:cubicBezTo>
                    <a:pt x="75556" y="504112"/>
                    <a:pt x="68720" y="508782"/>
                    <a:pt x="62603" y="513810"/>
                  </a:cubicBezTo>
                  <a:lnTo>
                    <a:pt x="61524" y="514888"/>
                  </a:lnTo>
                  <a:cubicBezTo>
                    <a:pt x="54328" y="520275"/>
                    <a:pt x="47492" y="525663"/>
                    <a:pt x="38857" y="528536"/>
                  </a:cubicBezTo>
                  <a:cubicBezTo>
                    <a:pt x="35979" y="529254"/>
                    <a:pt x="33460" y="529254"/>
                    <a:pt x="30222" y="529254"/>
                  </a:cubicBezTo>
                  <a:cubicBezTo>
                    <a:pt x="19428" y="529614"/>
                    <a:pt x="14391" y="530691"/>
                    <a:pt x="13672" y="539311"/>
                  </a:cubicBezTo>
                  <a:cubicBezTo>
                    <a:pt x="16190" y="539670"/>
                    <a:pt x="20508" y="539670"/>
                    <a:pt x="22307" y="539670"/>
                  </a:cubicBezTo>
                  <a:cubicBezTo>
                    <a:pt x="24106" y="539670"/>
                    <a:pt x="25545" y="539670"/>
                    <a:pt x="26265" y="539670"/>
                  </a:cubicBezTo>
                  <a:cubicBezTo>
                    <a:pt x="37418" y="540748"/>
                    <a:pt x="76995" y="539670"/>
                    <a:pt x="93545" y="539311"/>
                  </a:cubicBezTo>
                  <a:cubicBezTo>
                    <a:pt x="94625" y="539311"/>
                    <a:pt x="95344" y="539311"/>
                    <a:pt x="96424" y="539670"/>
                  </a:cubicBezTo>
                  <a:lnTo>
                    <a:pt x="346839" y="539670"/>
                  </a:lnTo>
                  <a:lnTo>
                    <a:pt x="343601" y="519557"/>
                  </a:lnTo>
                  <a:cubicBezTo>
                    <a:pt x="342881" y="510578"/>
                    <a:pt x="336405" y="502676"/>
                    <a:pt x="327770" y="499802"/>
                  </a:cubicBezTo>
                  <a:lnTo>
                    <a:pt x="178816" y="446286"/>
                  </a:lnTo>
                  <a:cubicBezTo>
                    <a:pt x="175938" y="445208"/>
                    <a:pt x="174139" y="442335"/>
                    <a:pt x="174139" y="439821"/>
                  </a:cubicBezTo>
                  <a:lnTo>
                    <a:pt x="174499" y="373733"/>
                  </a:lnTo>
                  <a:cubicBezTo>
                    <a:pt x="174499" y="369782"/>
                    <a:pt x="177377" y="366909"/>
                    <a:pt x="180975" y="366909"/>
                  </a:cubicBezTo>
                  <a:lnTo>
                    <a:pt x="304383" y="366909"/>
                  </a:lnTo>
                  <a:cubicBezTo>
                    <a:pt x="308341" y="366909"/>
                    <a:pt x="311579" y="363676"/>
                    <a:pt x="311579" y="359366"/>
                  </a:cubicBezTo>
                  <a:lnTo>
                    <a:pt x="311579" y="357571"/>
                  </a:lnTo>
                  <a:cubicBezTo>
                    <a:pt x="311579" y="353261"/>
                    <a:pt x="308341" y="349669"/>
                    <a:pt x="304383" y="349669"/>
                  </a:cubicBezTo>
                  <a:lnTo>
                    <a:pt x="180975" y="349669"/>
                  </a:lnTo>
                  <a:cubicBezTo>
                    <a:pt x="179176" y="349669"/>
                    <a:pt x="177737" y="349310"/>
                    <a:pt x="176297" y="347873"/>
                  </a:cubicBezTo>
                  <a:cubicBezTo>
                    <a:pt x="174858" y="346436"/>
                    <a:pt x="174499" y="345000"/>
                    <a:pt x="174499" y="343204"/>
                  </a:cubicBezTo>
                  <a:lnTo>
                    <a:pt x="174499" y="322372"/>
                  </a:lnTo>
                  <a:cubicBezTo>
                    <a:pt x="174499" y="318421"/>
                    <a:pt x="177377" y="315188"/>
                    <a:pt x="180975" y="315188"/>
                  </a:cubicBezTo>
                  <a:lnTo>
                    <a:pt x="285674" y="315188"/>
                  </a:lnTo>
                  <a:cubicBezTo>
                    <a:pt x="289992" y="315188"/>
                    <a:pt x="292870" y="311956"/>
                    <a:pt x="292870" y="308005"/>
                  </a:cubicBezTo>
                  <a:lnTo>
                    <a:pt x="292870" y="306209"/>
                  </a:lnTo>
                  <a:cubicBezTo>
                    <a:pt x="292870" y="301899"/>
                    <a:pt x="289992" y="298666"/>
                    <a:pt x="285674" y="298666"/>
                  </a:cubicBezTo>
                  <a:lnTo>
                    <a:pt x="180975" y="298666"/>
                  </a:lnTo>
                  <a:cubicBezTo>
                    <a:pt x="179536" y="298666"/>
                    <a:pt x="177737" y="297948"/>
                    <a:pt x="176297" y="296511"/>
                  </a:cubicBezTo>
                  <a:cubicBezTo>
                    <a:pt x="174858" y="295434"/>
                    <a:pt x="174499" y="293638"/>
                    <a:pt x="174499" y="291842"/>
                  </a:cubicBezTo>
                  <a:lnTo>
                    <a:pt x="174499" y="274278"/>
                  </a:lnTo>
                  <a:lnTo>
                    <a:pt x="100022" y="274278"/>
                  </a:lnTo>
                  <a:close/>
                  <a:moveTo>
                    <a:pt x="393577" y="101600"/>
                  </a:moveTo>
                  <a:cubicBezTo>
                    <a:pt x="396090" y="101600"/>
                    <a:pt x="398962" y="103399"/>
                    <a:pt x="400039" y="106278"/>
                  </a:cubicBezTo>
                  <a:lnTo>
                    <a:pt x="469692" y="327195"/>
                  </a:lnTo>
                  <a:cubicBezTo>
                    <a:pt x="471128" y="330434"/>
                    <a:pt x="469333" y="334032"/>
                    <a:pt x="465025" y="335471"/>
                  </a:cubicBezTo>
                  <a:cubicBezTo>
                    <a:pt x="461793" y="336190"/>
                    <a:pt x="458203" y="334391"/>
                    <a:pt x="456767" y="330793"/>
                  </a:cubicBezTo>
                  <a:lnTo>
                    <a:pt x="393218" y="129665"/>
                  </a:lnTo>
                  <a:lnTo>
                    <a:pt x="323565" y="330793"/>
                  </a:lnTo>
                  <a:cubicBezTo>
                    <a:pt x="322847" y="334032"/>
                    <a:pt x="319974" y="335471"/>
                    <a:pt x="316743" y="335471"/>
                  </a:cubicBezTo>
                  <a:cubicBezTo>
                    <a:pt x="316384" y="335471"/>
                    <a:pt x="315307" y="335471"/>
                    <a:pt x="314948" y="335471"/>
                  </a:cubicBezTo>
                  <a:cubicBezTo>
                    <a:pt x="311357" y="334032"/>
                    <a:pt x="309562" y="329714"/>
                    <a:pt x="310998" y="326476"/>
                  </a:cubicBezTo>
                  <a:lnTo>
                    <a:pt x="387114" y="106278"/>
                  </a:lnTo>
                  <a:cubicBezTo>
                    <a:pt x="387832" y="103399"/>
                    <a:pt x="390704" y="101600"/>
                    <a:pt x="393577" y="101600"/>
                  </a:cubicBezTo>
                  <a:close/>
                  <a:moveTo>
                    <a:pt x="129715" y="13283"/>
                  </a:moveTo>
                  <a:cubicBezTo>
                    <a:pt x="116732" y="13283"/>
                    <a:pt x="104831" y="16514"/>
                    <a:pt x="96537" y="22258"/>
                  </a:cubicBezTo>
                  <a:cubicBezTo>
                    <a:pt x="87881" y="28002"/>
                    <a:pt x="83193" y="36977"/>
                    <a:pt x="83193" y="47747"/>
                  </a:cubicBezTo>
                  <a:lnTo>
                    <a:pt x="83193" y="260636"/>
                  </a:lnTo>
                  <a:lnTo>
                    <a:pt x="214104" y="260636"/>
                  </a:lnTo>
                  <a:lnTo>
                    <a:pt x="174434" y="156166"/>
                  </a:lnTo>
                  <a:cubicBezTo>
                    <a:pt x="174073" y="154371"/>
                    <a:pt x="174073" y="152217"/>
                    <a:pt x="175516" y="150063"/>
                  </a:cubicBezTo>
                  <a:lnTo>
                    <a:pt x="192105" y="123497"/>
                  </a:lnTo>
                  <a:lnTo>
                    <a:pt x="182728" y="106983"/>
                  </a:lnTo>
                  <a:cubicBezTo>
                    <a:pt x="182007" y="105188"/>
                    <a:pt x="182007" y="102316"/>
                    <a:pt x="182728" y="100520"/>
                  </a:cubicBezTo>
                  <a:cubicBezTo>
                    <a:pt x="184171" y="98367"/>
                    <a:pt x="186695" y="96931"/>
                    <a:pt x="188859" y="96931"/>
                  </a:cubicBezTo>
                  <a:lnTo>
                    <a:pt x="190662" y="96931"/>
                  </a:lnTo>
                  <a:lnTo>
                    <a:pt x="182368" y="68928"/>
                  </a:lnTo>
                  <a:cubicBezTo>
                    <a:pt x="182007" y="68569"/>
                    <a:pt x="182007" y="68210"/>
                    <a:pt x="182007" y="67133"/>
                  </a:cubicBezTo>
                  <a:lnTo>
                    <a:pt x="180925" y="47029"/>
                  </a:lnTo>
                  <a:cubicBezTo>
                    <a:pt x="180925" y="25489"/>
                    <a:pt x="154599" y="13283"/>
                    <a:pt x="129715" y="13283"/>
                  </a:cubicBezTo>
                  <a:close/>
                  <a:moveTo>
                    <a:pt x="129715" y="0"/>
                  </a:moveTo>
                  <a:cubicBezTo>
                    <a:pt x="161090" y="0"/>
                    <a:pt x="194269" y="16155"/>
                    <a:pt x="194269" y="47029"/>
                  </a:cubicBezTo>
                  <a:lnTo>
                    <a:pt x="195711" y="66056"/>
                  </a:lnTo>
                  <a:lnTo>
                    <a:pt x="205809" y="101957"/>
                  </a:lnTo>
                  <a:cubicBezTo>
                    <a:pt x="206891" y="103752"/>
                    <a:pt x="206170" y="106265"/>
                    <a:pt x="205088" y="108060"/>
                  </a:cubicBezTo>
                  <a:cubicBezTo>
                    <a:pt x="203645" y="109855"/>
                    <a:pt x="202203" y="110214"/>
                    <a:pt x="200400" y="110573"/>
                  </a:cubicBezTo>
                  <a:lnTo>
                    <a:pt x="205448" y="120266"/>
                  </a:lnTo>
                  <a:cubicBezTo>
                    <a:pt x="206891" y="122779"/>
                    <a:pt x="206170" y="125292"/>
                    <a:pt x="205448" y="127087"/>
                  </a:cubicBezTo>
                  <a:lnTo>
                    <a:pt x="188499" y="154730"/>
                  </a:lnTo>
                  <a:lnTo>
                    <a:pt x="230332" y="264944"/>
                  </a:lnTo>
                  <a:cubicBezTo>
                    <a:pt x="231414" y="267098"/>
                    <a:pt x="230332" y="269252"/>
                    <a:pt x="229250" y="271406"/>
                  </a:cubicBezTo>
                  <a:cubicBezTo>
                    <a:pt x="228168" y="272842"/>
                    <a:pt x="225644" y="274278"/>
                    <a:pt x="223841" y="274278"/>
                  </a:cubicBezTo>
                  <a:lnTo>
                    <a:pt x="187811" y="274278"/>
                  </a:lnTo>
                  <a:lnTo>
                    <a:pt x="187811" y="285018"/>
                  </a:lnTo>
                  <a:lnTo>
                    <a:pt x="285674" y="285018"/>
                  </a:lnTo>
                  <a:cubicBezTo>
                    <a:pt x="296828" y="285018"/>
                    <a:pt x="306542" y="294356"/>
                    <a:pt x="306542" y="306209"/>
                  </a:cubicBezTo>
                  <a:lnTo>
                    <a:pt x="306542" y="308005"/>
                  </a:lnTo>
                  <a:cubicBezTo>
                    <a:pt x="306542" y="319498"/>
                    <a:pt x="296828" y="329196"/>
                    <a:pt x="285674" y="329196"/>
                  </a:cubicBezTo>
                  <a:lnTo>
                    <a:pt x="187811" y="329196"/>
                  </a:lnTo>
                  <a:lnTo>
                    <a:pt x="187811" y="336379"/>
                  </a:lnTo>
                  <a:lnTo>
                    <a:pt x="304383" y="336379"/>
                  </a:lnTo>
                  <a:cubicBezTo>
                    <a:pt x="315537" y="336379"/>
                    <a:pt x="324892" y="346077"/>
                    <a:pt x="324892" y="357571"/>
                  </a:cubicBezTo>
                  <a:lnTo>
                    <a:pt x="324892" y="359366"/>
                  </a:lnTo>
                  <a:cubicBezTo>
                    <a:pt x="324892" y="370860"/>
                    <a:pt x="315537" y="380558"/>
                    <a:pt x="304383" y="380558"/>
                  </a:cubicBezTo>
                  <a:lnTo>
                    <a:pt x="187811" y="380558"/>
                  </a:lnTo>
                  <a:lnTo>
                    <a:pt x="187811" y="434792"/>
                  </a:lnTo>
                  <a:lnTo>
                    <a:pt x="332088" y="486872"/>
                  </a:lnTo>
                  <a:cubicBezTo>
                    <a:pt x="345760" y="492260"/>
                    <a:pt x="355114" y="503394"/>
                    <a:pt x="357273" y="517761"/>
                  </a:cubicBezTo>
                  <a:lnTo>
                    <a:pt x="361590" y="545776"/>
                  </a:lnTo>
                  <a:cubicBezTo>
                    <a:pt x="361590" y="547572"/>
                    <a:pt x="361231" y="550086"/>
                    <a:pt x="359791" y="551164"/>
                  </a:cubicBezTo>
                  <a:cubicBezTo>
                    <a:pt x="358352" y="552601"/>
                    <a:pt x="356553" y="553678"/>
                    <a:pt x="354754" y="553678"/>
                  </a:cubicBezTo>
                  <a:lnTo>
                    <a:pt x="93545" y="553678"/>
                  </a:lnTo>
                  <a:cubicBezTo>
                    <a:pt x="92466" y="553678"/>
                    <a:pt x="91387" y="553319"/>
                    <a:pt x="90667" y="552601"/>
                  </a:cubicBezTo>
                  <a:cubicBezTo>
                    <a:pt x="75196" y="553319"/>
                    <a:pt x="53249" y="553678"/>
                    <a:pt x="38497" y="553678"/>
                  </a:cubicBezTo>
                  <a:cubicBezTo>
                    <a:pt x="33460" y="553678"/>
                    <a:pt x="28783" y="553678"/>
                    <a:pt x="25905" y="553678"/>
                  </a:cubicBezTo>
                  <a:cubicBezTo>
                    <a:pt x="25185" y="553678"/>
                    <a:pt x="23746" y="553678"/>
                    <a:pt x="22307" y="553678"/>
                  </a:cubicBezTo>
                  <a:cubicBezTo>
                    <a:pt x="14391" y="553678"/>
                    <a:pt x="0" y="553319"/>
                    <a:pt x="0" y="542185"/>
                  </a:cubicBezTo>
                  <a:cubicBezTo>
                    <a:pt x="0" y="517402"/>
                    <a:pt x="20868" y="516324"/>
                    <a:pt x="29503" y="515965"/>
                  </a:cubicBezTo>
                  <a:cubicBezTo>
                    <a:pt x="31302" y="515965"/>
                    <a:pt x="33820" y="515606"/>
                    <a:pt x="34540" y="515606"/>
                  </a:cubicBezTo>
                  <a:cubicBezTo>
                    <a:pt x="41016" y="513810"/>
                    <a:pt x="47132" y="509141"/>
                    <a:pt x="53249" y="504112"/>
                  </a:cubicBezTo>
                  <a:lnTo>
                    <a:pt x="54328" y="503035"/>
                  </a:lnTo>
                  <a:cubicBezTo>
                    <a:pt x="61524" y="497647"/>
                    <a:pt x="70159" y="491541"/>
                    <a:pt x="80233" y="489746"/>
                  </a:cubicBezTo>
                  <a:cubicBezTo>
                    <a:pt x="82032" y="489027"/>
                    <a:pt x="84191" y="489027"/>
                    <a:pt x="86709" y="489027"/>
                  </a:cubicBezTo>
                  <a:lnTo>
                    <a:pt x="86709" y="274278"/>
                  </a:lnTo>
                  <a:lnTo>
                    <a:pt x="76341" y="274278"/>
                  </a:lnTo>
                  <a:cubicBezTo>
                    <a:pt x="72735" y="274278"/>
                    <a:pt x="69850" y="271406"/>
                    <a:pt x="69850" y="267098"/>
                  </a:cubicBezTo>
                  <a:lnTo>
                    <a:pt x="69850" y="47747"/>
                  </a:lnTo>
                  <a:cubicBezTo>
                    <a:pt x="69850" y="32310"/>
                    <a:pt x="76341" y="19745"/>
                    <a:pt x="89324" y="11129"/>
                  </a:cubicBezTo>
                  <a:cubicBezTo>
                    <a:pt x="99782" y="3949"/>
                    <a:pt x="114208" y="0"/>
                    <a:pt x="1297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3" name="Freeform 462">
              <a:extLst>
                <a:ext uri="{FF2B5EF4-FFF2-40B4-BE49-F238E27FC236}">
                  <a16:creationId xmlns:a16="http://schemas.microsoft.com/office/drawing/2014/main" id="{53F5B652-19E9-AE45-8AE3-BB7F51DD4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9694" y="5565672"/>
              <a:ext cx="363357" cy="191593"/>
            </a:xfrm>
            <a:custGeom>
              <a:avLst/>
              <a:gdLst>
                <a:gd name="T0" fmla="*/ 308096 w 728"/>
                <a:gd name="T1" fmla="*/ 166605 h 383"/>
                <a:gd name="T2" fmla="*/ 308096 w 728"/>
                <a:gd name="T3" fmla="*/ 166605 h 383"/>
                <a:gd name="T4" fmla="*/ 299828 w 728"/>
                <a:gd name="T5" fmla="*/ 158754 h 383"/>
                <a:gd name="T6" fmla="*/ 299828 w 728"/>
                <a:gd name="T7" fmla="*/ 158754 h 383"/>
                <a:gd name="T8" fmla="*/ 157964 w 728"/>
                <a:gd name="T9" fmla="*/ 16137 h 383"/>
                <a:gd name="T10" fmla="*/ 157964 w 728"/>
                <a:gd name="T11" fmla="*/ 16137 h 383"/>
                <a:gd name="T12" fmla="*/ 16101 w 728"/>
                <a:gd name="T13" fmla="*/ 158754 h 383"/>
                <a:gd name="T14" fmla="*/ 16101 w 728"/>
                <a:gd name="T15" fmla="*/ 158754 h 383"/>
                <a:gd name="T16" fmla="*/ 7833 w 728"/>
                <a:gd name="T17" fmla="*/ 166605 h 383"/>
                <a:gd name="T18" fmla="*/ 7833 w 728"/>
                <a:gd name="T19" fmla="*/ 166605 h 383"/>
                <a:gd name="T20" fmla="*/ 0 w 728"/>
                <a:gd name="T21" fmla="*/ 158754 h 383"/>
                <a:gd name="T22" fmla="*/ 0 w 728"/>
                <a:gd name="T23" fmla="*/ 158754 h 383"/>
                <a:gd name="T24" fmla="*/ 157964 w 728"/>
                <a:gd name="T25" fmla="*/ 0 h 383"/>
                <a:gd name="T26" fmla="*/ 157964 w 728"/>
                <a:gd name="T27" fmla="*/ 0 h 383"/>
                <a:gd name="T28" fmla="*/ 316364 w 728"/>
                <a:gd name="T29" fmla="*/ 158754 h 383"/>
                <a:gd name="T30" fmla="*/ 316364 w 728"/>
                <a:gd name="T31" fmla="*/ 158754 h 383"/>
                <a:gd name="T32" fmla="*/ 308096 w 728"/>
                <a:gd name="T33" fmla="*/ 166605 h 3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28" h="383">
                  <a:moveTo>
                    <a:pt x="708" y="382"/>
                  </a:moveTo>
                  <a:lnTo>
                    <a:pt x="708" y="382"/>
                  </a:lnTo>
                  <a:cubicBezTo>
                    <a:pt x="698" y="382"/>
                    <a:pt x="689" y="374"/>
                    <a:pt x="689" y="364"/>
                  </a:cubicBezTo>
                  <a:cubicBezTo>
                    <a:pt x="689" y="184"/>
                    <a:pt x="543" y="37"/>
                    <a:pt x="363" y="37"/>
                  </a:cubicBezTo>
                  <a:cubicBezTo>
                    <a:pt x="182" y="37"/>
                    <a:pt x="37" y="184"/>
                    <a:pt x="37" y="364"/>
                  </a:cubicBezTo>
                  <a:cubicBezTo>
                    <a:pt x="37" y="374"/>
                    <a:pt x="28" y="382"/>
                    <a:pt x="18" y="382"/>
                  </a:cubicBezTo>
                  <a:cubicBezTo>
                    <a:pt x="7" y="382"/>
                    <a:pt x="0" y="374"/>
                    <a:pt x="0" y="364"/>
                  </a:cubicBezTo>
                  <a:cubicBezTo>
                    <a:pt x="0" y="162"/>
                    <a:pt x="162" y="0"/>
                    <a:pt x="363" y="0"/>
                  </a:cubicBezTo>
                  <a:cubicBezTo>
                    <a:pt x="563" y="0"/>
                    <a:pt x="727" y="162"/>
                    <a:pt x="727" y="364"/>
                  </a:cubicBezTo>
                  <a:cubicBezTo>
                    <a:pt x="727" y="374"/>
                    <a:pt x="718" y="382"/>
                    <a:pt x="708" y="3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5" name="Freeform 651">
              <a:extLst>
                <a:ext uri="{FF2B5EF4-FFF2-40B4-BE49-F238E27FC236}">
                  <a16:creationId xmlns:a16="http://schemas.microsoft.com/office/drawing/2014/main" id="{1AC3C8FB-E485-4445-AD61-71517637E8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9764" y="6083191"/>
              <a:ext cx="622716" cy="323225"/>
            </a:xfrm>
            <a:custGeom>
              <a:avLst/>
              <a:gdLst>
                <a:gd name="T0" fmla="*/ 332083 w 448904"/>
                <a:gd name="T1" fmla="*/ 96273 h 233003"/>
                <a:gd name="T2" fmla="*/ 237486 w 448904"/>
                <a:gd name="T3" fmla="*/ 190870 h 233003"/>
                <a:gd name="T4" fmla="*/ 332083 w 448904"/>
                <a:gd name="T5" fmla="*/ 190870 h 233003"/>
                <a:gd name="T6" fmla="*/ 343799 w 448904"/>
                <a:gd name="T7" fmla="*/ 68935 h 233003"/>
                <a:gd name="T8" fmla="*/ 349006 w 448904"/>
                <a:gd name="T9" fmla="*/ 76313 h 233003"/>
                <a:gd name="T10" fmla="*/ 349006 w 448904"/>
                <a:gd name="T11" fmla="*/ 199115 h 233003"/>
                <a:gd name="T12" fmla="*/ 340762 w 448904"/>
                <a:gd name="T13" fmla="*/ 206926 h 233003"/>
                <a:gd name="T14" fmla="*/ 217959 w 448904"/>
                <a:gd name="T15" fmla="*/ 206926 h 233003"/>
                <a:gd name="T16" fmla="*/ 210149 w 448904"/>
                <a:gd name="T17" fmla="*/ 202587 h 233003"/>
                <a:gd name="T18" fmla="*/ 211884 w 448904"/>
                <a:gd name="T19" fmla="*/ 193040 h 233003"/>
                <a:gd name="T20" fmla="*/ 334253 w 448904"/>
                <a:gd name="T21" fmla="*/ 70672 h 233003"/>
                <a:gd name="T22" fmla="*/ 343799 w 448904"/>
                <a:gd name="T23" fmla="*/ 68935 h 233003"/>
                <a:gd name="T24" fmla="*/ 150522 w 448904"/>
                <a:gd name="T25" fmla="*/ 16090 h 233003"/>
                <a:gd name="T26" fmla="*/ 128770 w 448904"/>
                <a:gd name="T27" fmla="*/ 122637 h 233003"/>
                <a:gd name="T28" fmla="*/ 16531 w 448904"/>
                <a:gd name="T29" fmla="*/ 148731 h 233003"/>
                <a:gd name="T30" fmla="*/ 141387 w 448904"/>
                <a:gd name="T31" fmla="*/ 264844 h 233003"/>
                <a:gd name="T32" fmla="*/ 401973 w 448904"/>
                <a:gd name="T33" fmla="*/ 264844 h 233003"/>
                <a:gd name="T34" fmla="*/ 525959 w 448904"/>
                <a:gd name="T35" fmla="*/ 148731 h 233003"/>
                <a:gd name="T36" fmla="*/ 413719 w 448904"/>
                <a:gd name="T37" fmla="*/ 122637 h 233003"/>
                <a:gd name="T38" fmla="*/ 391968 w 448904"/>
                <a:gd name="T39" fmla="*/ 16090 h 233003"/>
                <a:gd name="T40" fmla="*/ 141387 w 448904"/>
                <a:gd name="T41" fmla="*/ 0 h 233003"/>
                <a:gd name="T42" fmla="*/ 401973 w 448904"/>
                <a:gd name="T43" fmla="*/ 0 h 233003"/>
                <a:gd name="T44" fmla="*/ 410240 w 448904"/>
                <a:gd name="T45" fmla="*/ 8263 h 233003"/>
                <a:gd name="T46" fmla="*/ 408935 w 448904"/>
                <a:gd name="T47" fmla="*/ 12611 h 233003"/>
                <a:gd name="T48" fmla="*/ 425901 w 448904"/>
                <a:gd name="T49" fmla="*/ 111765 h 233003"/>
                <a:gd name="T50" fmla="*/ 533790 w 448904"/>
                <a:gd name="T51" fmla="*/ 132640 h 233003"/>
                <a:gd name="T52" fmla="*/ 534225 w 448904"/>
                <a:gd name="T53" fmla="*/ 132640 h 233003"/>
                <a:gd name="T54" fmla="*/ 540750 w 448904"/>
                <a:gd name="T55" fmla="*/ 134814 h 233003"/>
                <a:gd name="T56" fmla="*/ 542926 w 448904"/>
                <a:gd name="T57" fmla="*/ 140468 h 233003"/>
                <a:gd name="T58" fmla="*/ 401973 w 448904"/>
                <a:gd name="T59" fmla="*/ 281805 h 233003"/>
                <a:gd name="T60" fmla="*/ 141387 w 448904"/>
                <a:gd name="T61" fmla="*/ 281805 h 233003"/>
                <a:gd name="T62" fmla="*/ 0 w 448904"/>
                <a:gd name="T63" fmla="*/ 140468 h 233003"/>
                <a:gd name="T64" fmla="*/ 2175 w 448904"/>
                <a:gd name="T65" fmla="*/ 134814 h 233003"/>
                <a:gd name="T66" fmla="*/ 8265 w 448904"/>
                <a:gd name="T67" fmla="*/ 132640 h 233003"/>
                <a:gd name="T68" fmla="*/ 9570 w 448904"/>
                <a:gd name="T69" fmla="*/ 132640 h 233003"/>
                <a:gd name="T70" fmla="*/ 116590 w 448904"/>
                <a:gd name="T71" fmla="*/ 111765 h 233003"/>
                <a:gd name="T72" fmla="*/ 133991 w 448904"/>
                <a:gd name="T73" fmla="*/ 12611 h 233003"/>
                <a:gd name="T74" fmla="*/ 132686 w 448904"/>
                <a:gd name="T75" fmla="*/ 8263 h 233003"/>
                <a:gd name="T76" fmla="*/ 141387 w 448904"/>
                <a:gd name="T77" fmla="*/ 0 h 2330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48904" h="233003">
                  <a:moveTo>
                    <a:pt x="274574" y="79601"/>
                  </a:moveTo>
                  <a:lnTo>
                    <a:pt x="196359" y="157816"/>
                  </a:lnTo>
                  <a:lnTo>
                    <a:pt x="274574" y="157816"/>
                  </a:lnTo>
                  <a:lnTo>
                    <a:pt x="274574" y="79601"/>
                  </a:lnTo>
                  <a:close/>
                  <a:moveTo>
                    <a:pt x="284261" y="56997"/>
                  </a:moveTo>
                  <a:cubicBezTo>
                    <a:pt x="286773" y="58074"/>
                    <a:pt x="288566" y="60226"/>
                    <a:pt x="288566" y="63097"/>
                  </a:cubicBezTo>
                  <a:lnTo>
                    <a:pt x="288566" y="164633"/>
                  </a:lnTo>
                  <a:cubicBezTo>
                    <a:pt x="288566" y="168580"/>
                    <a:pt x="285337" y="171091"/>
                    <a:pt x="281750" y="171091"/>
                  </a:cubicBezTo>
                  <a:lnTo>
                    <a:pt x="180214" y="171091"/>
                  </a:lnTo>
                  <a:cubicBezTo>
                    <a:pt x="177344" y="171091"/>
                    <a:pt x="174832" y="170015"/>
                    <a:pt x="173756" y="167504"/>
                  </a:cubicBezTo>
                  <a:cubicBezTo>
                    <a:pt x="173038" y="164633"/>
                    <a:pt x="173397" y="161763"/>
                    <a:pt x="175191" y="159610"/>
                  </a:cubicBezTo>
                  <a:lnTo>
                    <a:pt x="276368" y="58433"/>
                  </a:lnTo>
                  <a:cubicBezTo>
                    <a:pt x="278879" y="56639"/>
                    <a:pt x="281750" y="55562"/>
                    <a:pt x="284261" y="56997"/>
                  </a:cubicBezTo>
                  <a:close/>
                  <a:moveTo>
                    <a:pt x="124455" y="13304"/>
                  </a:moveTo>
                  <a:cubicBezTo>
                    <a:pt x="126254" y="34519"/>
                    <a:pt x="124455" y="82342"/>
                    <a:pt x="106470" y="101399"/>
                  </a:cubicBezTo>
                  <a:cubicBezTo>
                    <a:pt x="89924" y="119738"/>
                    <a:pt x="34531" y="122614"/>
                    <a:pt x="13668" y="122974"/>
                  </a:cubicBezTo>
                  <a:cubicBezTo>
                    <a:pt x="17265" y="176909"/>
                    <a:pt x="61868" y="218979"/>
                    <a:pt x="116902" y="218979"/>
                  </a:cubicBezTo>
                  <a:lnTo>
                    <a:pt x="332361" y="218979"/>
                  </a:lnTo>
                  <a:cubicBezTo>
                    <a:pt x="386676" y="218979"/>
                    <a:pt x="431638" y="176909"/>
                    <a:pt x="434875" y="122974"/>
                  </a:cubicBezTo>
                  <a:cubicBezTo>
                    <a:pt x="414373" y="122614"/>
                    <a:pt x="358619" y="119738"/>
                    <a:pt x="342073" y="101399"/>
                  </a:cubicBezTo>
                  <a:cubicBezTo>
                    <a:pt x="324448" y="82342"/>
                    <a:pt x="322649" y="34519"/>
                    <a:pt x="324088" y="13304"/>
                  </a:cubicBezTo>
                  <a:lnTo>
                    <a:pt x="124455" y="13304"/>
                  </a:lnTo>
                  <a:close/>
                  <a:moveTo>
                    <a:pt x="116902" y="0"/>
                  </a:moveTo>
                  <a:lnTo>
                    <a:pt x="332361" y="0"/>
                  </a:lnTo>
                  <a:cubicBezTo>
                    <a:pt x="335958" y="0"/>
                    <a:pt x="339196" y="3236"/>
                    <a:pt x="339196" y="6832"/>
                  </a:cubicBezTo>
                  <a:cubicBezTo>
                    <a:pt x="339196" y="8270"/>
                    <a:pt x="338836" y="8989"/>
                    <a:pt x="338117" y="10427"/>
                  </a:cubicBezTo>
                  <a:cubicBezTo>
                    <a:pt x="335599" y="20495"/>
                    <a:pt x="336678" y="74791"/>
                    <a:pt x="352145" y="92410"/>
                  </a:cubicBezTo>
                  <a:cubicBezTo>
                    <a:pt x="363655" y="104995"/>
                    <a:pt x="412574" y="109670"/>
                    <a:pt x="441350" y="109670"/>
                  </a:cubicBezTo>
                  <a:cubicBezTo>
                    <a:pt x="441710" y="109670"/>
                    <a:pt x="441710" y="109670"/>
                    <a:pt x="441710" y="109670"/>
                  </a:cubicBezTo>
                  <a:cubicBezTo>
                    <a:pt x="443868" y="109670"/>
                    <a:pt x="445666" y="110389"/>
                    <a:pt x="447105" y="111467"/>
                  </a:cubicBezTo>
                  <a:cubicBezTo>
                    <a:pt x="448184" y="112546"/>
                    <a:pt x="448904" y="114704"/>
                    <a:pt x="448904" y="116142"/>
                  </a:cubicBezTo>
                  <a:cubicBezTo>
                    <a:pt x="448904" y="180505"/>
                    <a:pt x="396747" y="233003"/>
                    <a:pt x="332361" y="233003"/>
                  </a:cubicBezTo>
                  <a:lnTo>
                    <a:pt x="116902" y="233003"/>
                  </a:lnTo>
                  <a:cubicBezTo>
                    <a:pt x="52516" y="233003"/>
                    <a:pt x="0" y="180505"/>
                    <a:pt x="0" y="116142"/>
                  </a:cubicBezTo>
                  <a:cubicBezTo>
                    <a:pt x="0" y="114704"/>
                    <a:pt x="719" y="112546"/>
                    <a:pt x="1798" y="111467"/>
                  </a:cubicBezTo>
                  <a:cubicBezTo>
                    <a:pt x="3237" y="110389"/>
                    <a:pt x="5036" y="109670"/>
                    <a:pt x="6834" y="109670"/>
                  </a:cubicBezTo>
                  <a:cubicBezTo>
                    <a:pt x="7194" y="109670"/>
                    <a:pt x="7194" y="109670"/>
                    <a:pt x="7913" y="109670"/>
                  </a:cubicBezTo>
                  <a:cubicBezTo>
                    <a:pt x="36329" y="109670"/>
                    <a:pt x="85608" y="104995"/>
                    <a:pt x="96399" y="92410"/>
                  </a:cubicBezTo>
                  <a:cubicBezTo>
                    <a:pt x="112585" y="74791"/>
                    <a:pt x="112945" y="20495"/>
                    <a:pt x="110787" y="10427"/>
                  </a:cubicBezTo>
                  <a:cubicBezTo>
                    <a:pt x="110427" y="8989"/>
                    <a:pt x="109708" y="8270"/>
                    <a:pt x="109708" y="6832"/>
                  </a:cubicBezTo>
                  <a:cubicBezTo>
                    <a:pt x="109708" y="3236"/>
                    <a:pt x="112585" y="0"/>
                    <a:pt x="1169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6" name="Freeform 626">
              <a:extLst>
                <a:ext uri="{FF2B5EF4-FFF2-40B4-BE49-F238E27FC236}">
                  <a16:creationId xmlns:a16="http://schemas.microsoft.com/office/drawing/2014/main" id="{5F59B0F9-9E6D-4D4A-B3EE-EF00E64B07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8995" y="4472244"/>
              <a:ext cx="336501" cy="291328"/>
            </a:xfrm>
            <a:custGeom>
              <a:avLst/>
              <a:gdLst>
                <a:gd name="T0" fmla="*/ 13398 w 242577"/>
                <a:gd name="T1" fmla="*/ 1676 h 210009"/>
                <a:gd name="T2" fmla="*/ 146693 w 242577"/>
                <a:gd name="T3" fmla="*/ 116194 h 210009"/>
                <a:gd name="T4" fmla="*/ 279987 w 242577"/>
                <a:gd name="T5" fmla="*/ 1676 h 210009"/>
                <a:gd name="T6" fmla="*/ 291710 w 242577"/>
                <a:gd name="T7" fmla="*/ 2979 h 210009"/>
                <a:gd name="T8" fmla="*/ 290408 w 242577"/>
                <a:gd name="T9" fmla="*/ 14704 h 210009"/>
                <a:gd name="T10" fmla="*/ 159247 w 242577"/>
                <a:gd name="T11" fmla="*/ 126979 h 210009"/>
                <a:gd name="T12" fmla="*/ 290408 w 242577"/>
                <a:gd name="T13" fmla="*/ 239664 h 210009"/>
                <a:gd name="T14" fmla="*/ 291710 w 242577"/>
                <a:gd name="T15" fmla="*/ 250956 h 210009"/>
                <a:gd name="T16" fmla="*/ 285631 w 242577"/>
                <a:gd name="T17" fmla="*/ 253995 h 210009"/>
                <a:gd name="T18" fmla="*/ 279987 w 242577"/>
                <a:gd name="T19" fmla="*/ 251824 h 210009"/>
                <a:gd name="T20" fmla="*/ 146693 w 242577"/>
                <a:gd name="T21" fmla="*/ 137725 h 210009"/>
                <a:gd name="T22" fmla="*/ 13398 w 242577"/>
                <a:gd name="T23" fmla="*/ 251824 h 210009"/>
                <a:gd name="T24" fmla="*/ 7754 w 242577"/>
                <a:gd name="T25" fmla="*/ 253995 h 210009"/>
                <a:gd name="T26" fmla="*/ 1675 w 242577"/>
                <a:gd name="T27" fmla="*/ 250956 h 210009"/>
                <a:gd name="T28" fmla="*/ 2978 w 242577"/>
                <a:gd name="T29" fmla="*/ 239664 h 210009"/>
                <a:gd name="T30" fmla="*/ 134140 w 242577"/>
                <a:gd name="T31" fmla="*/ 126979 h 210009"/>
                <a:gd name="T32" fmla="*/ 2978 w 242577"/>
                <a:gd name="T33" fmla="*/ 14704 h 210009"/>
                <a:gd name="T34" fmla="*/ 1675 w 242577"/>
                <a:gd name="T35" fmla="*/ 2979 h 210009"/>
                <a:gd name="T36" fmla="*/ 13398 w 242577"/>
                <a:gd name="T37" fmla="*/ 1676 h 2100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2577" h="210009">
                  <a:moveTo>
                    <a:pt x="11078" y="1386"/>
                  </a:moveTo>
                  <a:lnTo>
                    <a:pt x="121289" y="96072"/>
                  </a:lnTo>
                  <a:lnTo>
                    <a:pt x="231500" y="1386"/>
                  </a:lnTo>
                  <a:cubicBezTo>
                    <a:pt x="234372" y="-769"/>
                    <a:pt x="238321" y="-410"/>
                    <a:pt x="241193" y="2463"/>
                  </a:cubicBezTo>
                  <a:cubicBezTo>
                    <a:pt x="243347" y="5336"/>
                    <a:pt x="242988" y="9285"/>
                    <a:pt x="240116" y="12158"/>
                  </a:cubicBezTo>
                  <a:lnTo>
                    <a:pt x="131669" y="104989"/>
                  </a:lnTo>
                  <a:lnTo>
                    <a:pt x="240116" y="198160"/>
                  </a:lnTo>
                  <a:cubicBezTo>
                    <a:pt x="242988" y="200314"/>
                    <a:pt x="243347" y="204982"/>
                    <a:pt x="241193" y="207496"/>
                  </a:cubicBezTo>
                  <a:cubicBezTo>
                    <a:pt x="239757" y="208932"/>
                    <a:pt x="237962" y="210009"/>
                    <a:pt x="236167" y="210009"/>
                  </a:cubicBezTo>
                  <a:cubicBezTo>
                    <a:pt x="234372" y="210009"/>
                    <a:pt x="232936" y="209291"/>
                    <a:pt x="231500" y="208214"/>
                  </a:cubicBezTo>
                  <a:lnTo>
                    <a:pt x="121289" y="113874"/>
                  </a:lnTo>
                  <a:lnTo>
                    <a:pt x="11078" y="208214"/>
                  </a:lnTo>
                  <a:cubicBezTo>
                    <a:pt x="9642" y="209291"/>
                    <a:pt x="8565" y="210009"/>
                    <a:pt x="6411" y="210009"/>
                  </a:cubicBezTo>
                  <a:cubicBezTo>
                    <a:pt x="4616" y="210009"/>
                    <a:pt x="2821" y="208932"/>
                    <a:pt x="1385" y="207496"/>
                  </a:cubicBezTo>
                  <a:cubicBezTo>
                    <a:pt x="-769" y="204982"/>
                    <a:pt x="-410" y="200314"/>
                    <a:pt x="2462" y="198160"/>
                  </a:cubicBezTo>
                  <a:lnTo>
                    <a:pt x="110910" y="104989"/>
                  </a:lnTo>
                  <a:lnTo>
                    <a:pt x="2462" y="12158"/>
                  </a:lnTo>
                  <a:cubicBezTo>
                    <a:pt x="-410" y="9285"/>
                    <a:pt x="-769" y="5336"/>
                    <a:pt x="1385" y="2463"/>
                  </a:cubicBezTo>
                  <a:cubicBezTo>
                    <a:pt x="4257" y="-410"/>
                    <a:pt x="8565" y="-769"/>
                    <a:pt x="11078" y="1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7" name="Freeform 656">
              <a:extLst>
                <a:ext uri="{FF2B5EF4-FFF2-40B4-BE49-F238E27FC236}">
                  <a16:creationId xmlns:a16="http://schemas.microsoft.com/office/drawing/2014/main" id="{D114D6D9-8F96-E744-896C-631FAB997B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69770" y="2907611"/>
              <a:ext cx="254954" cy="607310"/>
            </a:xfrm>
            <a:custGeom>
              <a:avLst/>
              <a:gdLst>
                <a:gd name="T0" fmla="*/ 111052 w 183791"/>
                <a:gd name="T1" fmla="*/ 16505 h 437790"/>
                <a:gd name="T2" fmla="*/ 51509 w 183791"/>
                <a:gd name="T3" fmla="*/ 132045 h 437790"/>
                <a:gd name="T4" fmla="*/ 111052 w 183791"/>
                <a:gd name="T5" fmla="*/ 248019 h 437790"/>
                <a:gd name="T6" fmla="*/ 169725 w 183791"/>
                <a:gd name="T7" fmla="*/ 132045 h 437790"/>
                <a:gd name="T8" fmla="*/ 111052 w 183791"/>
                <a:gd name="T9" fmla="*/ 16505 h 437790"/>
                <a:gd name="T10" fmla="*/ 111052 w 183791"/>
                <a:gd name="T11" fmla="*/ 0 h 437790"/>
                <a:gd name="T12" fmla="*/ 185805 w 183791"/>
                <a:gd name="T13" fmla="*/ 132045 h 437790"/>
                <a:gd name="T14" fmla="*/ 164237 w 183791"/>
                <a:gd name="T15" fmla="*/ 226139 h 437790"/>
                <a:gd name="T16" fmla="*/ 126412 w 183791"/>
                <a:gd name="T17" fmla="*/ 253440 h 437790"/>
                <a:gd name="T18" fmla="*/ 214038 w 183791"/>
                <a:gd name="T19" fmla="*/ 253440 h 437790"/>
                <a:gd name="T20" fmla="*/ 222286 w 183791"/>
                <a:gd name="T21" fmla="*/ 261858 h 437790"/>
                <a:gd name="T22" fmla="*/ 214038 w 183791"/>
                <a:gd name="T23" fmla="*/ 270277 h 437790"/>
                <a:gd name="T24" fmla="*/ 118585 w 183791"/>
                <a:gd name="T25" fmla="*/ 270277 h 437790"/>
                <a:gd name="T26" fmla="*/ 118585 w 183791"/>
                <a:gd name="T27" fmla="*/ 521634 h 437790"/>
                <a:gd name="T28" fmla="*/ 110855 w 183791"/>
                <a:gd name="T29" fmla="*/ 529485 h 437790"/>
                <a:gd name="T30" fmla="*/ 101759 w 183791"/>
                <a:gd name="T31" fmla="*/ 521634 h 437790"/>
                <a:gd name="T32" fmla="*/ 101759 w 183791"/>
                <a:gd name="T33" fmla="*/ 270277 h 437790"/>
                <a:gd name="T34" fmla="*/ 7814 w 183791"/>
                <a:gd name="T35" fmla="*/ 270277 h 437790"/>
                <a:gd name="T36" fmla="*/ 0 w 183791"/>
                <a:gd name="T37" fmla="*/ 261858 h 437790"/>
                <a:gd name="T38" fmla="*/ 7814 w 183791"/>
                <a:gd name="T39" fmla="*/ 253440 h 437790"/>
                <a:gd name="T40" fmla="*/ 95347 w 183791"/>
                <a:gd name="T41" fmla="*/ 253440 h 437790"/>
                <a:gd name="T42" fmla="*/ 56670 w 183791"/>
                <a:gd name="T43" fmla="*/ 226139 h 437790"/>
                <a:gd name="T44" fmla="*/ 34560 w 183791"/>
                <a:gd name="T45" fmla="*/ 132045 h 437790"/>
                <a:gd name="T46" fmla="*/ 111052 w 183791"/>
                <a:gd name="T47" fmla="*/ 0 h 4377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3791" h="437790">
                  <a:moveTo>
                    <a:pt x="91820" y="13647"/>
                  </a:moveTo>
                  <a:cubicBezTo>
                    <a:pt x="64869" y="13647"/>
                    <a:pt x="42589" y="57821"/>
                    <a:pt x="42589" y="109178"/>
                  </a:cubicBezTo>
                  <a:cubicBezTo>
                    <a:pt x="42589" y="161613"/>
                    <a:pt x="64869" y="205068"/>
                    <a:pt x="91820" y="205068"/>
                  </a:cubicBezTo>
                  <a:cubicBezTo>
                    <a:pt x="117693" y="205068"/>
                    <a:pt x="140332" y="161613"/>
                    <a:pt x="140332" y="109178"/>
                  </a:cubicBezTo>
                  <a:cubicBezTo>
                    <a:pt x="140332" y="57821"/>
                    <a:pt x="117693" y="13647"/>
                    <a:pt x="91820" y="13647"/>
                  </a:cubicBezTo>
                  <a:close/>
                  <a:moveTo>
                    <a:pt x="91820" y="0"/>
                  </a:moveTo>
                  <a:cubicBezTo>
                    <a:pt x="126677" y="0"/>
                    <a:pt x="153628" y="48125"/>
                    <a:pt x="153628" y="109178"/>
                  </a:cubicBezTo>
                  <a:cubicBezTo>
                    <a:pt x="153628" y="139885"/>
                    <a:pt x="146890" y="167269"/>
                    <a:pt x="135795" y="186977"/>
                  </a:cubicBezTo>
                  <a:lnTo>
                    <a:pt x="104520" y="209550"/>
                  </a:lnTo>
                  <a:lnTo>
                    <a:pt x="176971" y="209550"/>
                  </a:lnTo>
                  <a:cubicBezTo>
                    <a:pt x="180920" y="209550"/>
                    <a:pt x="183791" y="212847"/>
                    <a:pt x="183791" y="216510"/>
                  </a:cubicBezTo>
                  <a:cubicBezTo>
                    <a:pt x="183791" y="220174"/>
                    <a:pt x="180920" y="223471"/>
                    <a:pt x="176971" y="223471"/>
                  </a:cubicBezTo>
                  <a:lnTo>
                    <a:pt x="98049" y="223471"/>
                  </a:lnTo>
                  <a:lnTo>
                    <a:pt x="98049" y="431299"/>
                  </a:lnTo>
                  <a:cubicBezTo>
                    <a:pt x="98049" y="434905"/>
                    <a:pt x="95417" y="437790"/>
                    <a:pt x="91657" y="437790"/>
                  </a:cubicBezTo>
                  <a:cubicBezTo>
                    <a:pt x="87145" y="437790"/>
                    <a:pt x="84137" y="434905"/>
                    <a:pt x="84137" y="431299"/>
                  </a:cubicBezTo>
                  <a:lnTo>
                    <a:pt x="84137" y="223471"/>
                  </a:lnTo>
                  <a:lnTo>
                    <a:pt x="6461" y="223471"/>
                  </a:lnTo>
                  <a:cubicBezTo>
                    <a:pt x="2871" y="223471"/>
                    <a:pt x="0" y="220174"/>
                    <a:pt x="0" y="216510"/>
                  </a:cubicBezTo>
                  <a:cubicBezTo>
                    <a:pt x="0" y="212847"/>
                    <a:pt x="2871" y="209550"/>
                    <a:pt x="6461" y="209550"/>
                  </a:cubicBezTo>
                  <a:lnTo>
                    <a:pt x="78835" y="209550"/>
                  </a:lnTo>
                  <a:lnTo>
                    <a:pt x="46856" y="186977"/>
                  </a:lnTo>
                  <a:cubicBezTo>
                    <a:pt x="35492" y="167269"/>
                    <a:pt x="28575" y="139885"/>
                    <a:pt x="28575" y="109178"/>
                  </a:cubicBezTo>
                  <a:cubicBezTo>
                    <a:pt x="28575" y="48125"/>
                    <a:pt x="56244" y="0"/>
                    <a:pt x="918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8" name="Freeform 606">
              <a:extLst>
                <a:ext uri="{FF2B5EF4-FFF2-40B4-BE49-F238E27FC236}">
                  <a16:creationId xmlns:a16="http://schemas.microsoft.com/office/drawing/2014/main" id="{0BCF15BF-0499-3C4A-851D-66D784D443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1738" y="2460564"/>
              <a:ext cx="551321" cy="196099"/>
            </a:xfrm>
            <a:custGeom>
              <a:avLst/>
              <a:gdLst>
                <a:gd name="T0" fmla="*/ 319885 w 397436"/>
                <a:gd name="T1" fmla="*/ 24676 h 141362"/>
                <a:gd name="T2" fmla="*/ 264635 w 397436"/>
                <a:gd name="T3" fmla="*/ 74356 h 141362"/>
                <a:gd name="T4" fmla="*/ 319885 w 397436"/>
                <a:gd name="T5" fmla="*/ 123165 h 141362"/>
                <a:gd name="T6" fmla="*/ 375136 w 397436"/>
                <a:gd name="T7" fmla="*/ 74356 h 141362"/>
                <a:gd name="T8" fmla="*/ 319885 w 397436"/>
                <a:gd name="T9" fmla="*/ 24676 h 141362"/>
                <a:gd name="T10" fmla="*/ 322370 w 397436"/>
                <a:gd name="T11" fmla="*/ 0 h 141362"/>
                <a:gd name="T12" fmla="*/ 480600 w 397436"/>
                <a:gd name="T13" fmla="*/ 84176 h 141362"/>
                <a:gd name="T14" fmla="*/ 440062 w 397436"/>
                <a:gd name="T15" fmla="*/ 150034 h 141362"/>
                <a:gd name="T16" fmla="*/ 325859 w 397436"/>
                <a:gd name="T17" fmla="*/ 170970 h 141362"/>
                <a:gd name="T18" fmla="*/ 130578 w 397436"/>
                <a:gd name="T19" fmla="*/ 129972 h 141362"/>
                <a:gd name="T20" fmla="*/ 128834 w 397436"/>
                <a:gd name="T21" fmla="*/ 118632 h 141362"/>
                <a:gd name="T22" fmla="*/ 140603 w 397436"/>
                <a:gd name="T23" fmla="*/ 116888 h 141362"/>
                <a:gd name="T24" fmla="*/ 432216 w 397436"/>
                <a:gd name="T25" fmla="*/ 135642 h 141362"/>
                <a:gd name="T26" fmla="*/ 464472 w 397436"/>
                <a:gd name="T27" fmla="*/ 84613 h 141362"/>
                <a:gd name="T28" fmla="*/ 376510 w 397436"/>
                <a:gd name="T29" fmla="*/ 21991 h 141362"/>
                <a:gd name="T30" fmla="*/ 359272 w 397436"/>
                <a:gd name="T31" fmla="*/ 20267 h 141362"/>
                <a:gd name="T32" fmla="*/ 370459 w 397436"/>
                <a:gd name="T33" fmla="*/ 27291 h 141362"/>
                <a:gd name="T34" fmla="*/ 391668 w 397436"/>
                <a:gd name="T35" fmla="*/ 74356 h 141362"/>
                <a:gd name="T36" fmla="*/ 319885 w 397436"/>
                <a:gd name="T37" fmla="*/ 139725 h 141362"/>
                <a:gd name="T38" fmla="*/ 248103 w 397436"/>
                <a:gd name="T39" fmla="*/ 74356 h 141362"/>
                <a:gd name="T40" fmla="*/ 269312 w 397436"/>
                <a:gd name="T41" fmla="*/ 27291 h 141362"/>
                <a:gd name="T42" fmla="*/ 274232 w 397436"/>
                <a:gd name="T43" fmla="*/ 24201 h 141362"/>
                <a:gd name="T44" fmla="*/ 254501 w 397436"/>
                <a:gd name="T45" fmla="*/ 27327 h 141362"/>
                <a:gd name="T46" fmla="*/ 70425 w 397436"/>
                <a:gd name="T47" fmla="*/ 127791 h 141362"/>
                <a:gd name="T48" fmla="*/ 12451 w 397436"/>
                <a:gd name="T49" fmla="*/ 165737 h 141362"/>
                <a:gd name="T50" fmla="*/ 1554 w 397436"/>
                <a:gd name="T51" fmla="*/ 162247 h 141362"/>
                <a:gd name="T52" fmla="*/ 4169 w 397436"/>
                <a:gd name="T53" fmla="*/ 150908 h 141362"/>
                <a:gd name="T54" fmla="*/ 61707 w 397436"/>
                <a:gd name="T55" fmla="*/ 113834 h 141362"/>
                <a:gd name="T56" fmla="*/ 322370 w 397436"/>
                <a:gd name="T57" fmla="*/ 0 h 1413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7436" h="141362">
                  <a:moveTo>
                    <a:pt x="264488" y="20403"/>
                  </a:moveTo>
                  <a:cubicBezTo>
                    <a:pt x="238949" y="20403"/>
                    <a:pt x="218806" y="38419"/>
                    <a:pt x="218806" y="61479"/>
                  </a:cubicBezTo>
                  <a:cubicBezTo>
                    <a:pt x="218806" y="83819"/>
                    <a:pt x="238949" y="101836"/>
                    <a:pt x="264488" y="101836"/>
                  </a:cubicBezTo>
                  <a:cubicBezTo>
                    <a:pt x="289668" y="101836"/>
                    <a:pt x="310171" y="83819"/>
                    <a:pt x="310171" y="61479"/>
                  </a:cubicBezTo>
                  <a:cubicBezTo>
                    <a:pt x="310171" y="38419"/>
                    <a:pt x="289668" y="20403"/>
                    <a:pt x="264488" y="20403"/>
                  </a:cubicBezTo>
                  <a:close/>
                  <a:moveTo>
                    <a:pt x="266543" y="0"/>
                  </a:moveTo>
                  <a:cubicBezTo>
                    <a:pt x="338264" y="0"/>
                    <a:pt x="395569" y="31013"/>
                    <a:pt x="397371" y="69599"/>
                  </a:cubicBezTo>
                  <a:cubicBezTo>
                    <a:pt x="398452" y="93039"/>
                    <a:pt x="386198" y="111431"/>
                    <a:pt x="363853" y="124052"/>
                  </a:cubicBezTo>
                  <a:cubicBezTo>
                    <a:pt x="339706" y="136313"/>
                    <a:pt x="305107" y="141362"/>
                    <a:pt x="269427" y="141362"/>
                  </a:cubicBezTo>
                  <a:cubicBezTo>
                    <a:pt x="203112" y="141362"/>
                    <a:pt x="131391" y="124774"/>
                    <a:pt x="107965" y="107464"/>
                  </a:cubicBezTo>
                  <a:cubicBezTo>
                    <a:pt x="105442" y="104940"/>
                    <a:pt x="104361" y="100973"/>
                    <a:pt x="106523" y="98088"/>
                  </a:cubicBezTo>
                  <a:cubicBezTo>
                    <a:pt x="109046" y="94842"/>
                    <a:pt x="113010" y="94482"/>
                    <a:pt x="116254" y="96646"/>
                  </a:cubicBezTo>
                  <a:cubicBezTo>
                    <a:pt x="144726" y="117922"/>
                    <a:pt x="293574" y="145690"/>
                    <a:pt x="357366" y="112152"/>
                  </a:cubicBezTo>
                  <a:cubicBezTo>
                    <a:pt x="376107" y="102415"/>
                    <a:pt x="384396" y="88351"/>
                    <a:pt x="384036" y="69960"/>
                  </a:cubicBezTo>
                  <a:cubicBezTo>
                    <a:pt x="382955" y="46971"/>
                    <a:pt x="352883" y="26821"/>
                    <a:pt x="311307" y="18183"/>
                  </a:cubicBezTo>
                  <a:lnTo>
                    <a:pt x="297054" y="16757"/>
                  </a:lnTo>
                  <a:lnTo>
                    <a:pt x="306304" y="22565"/>
                  </a:lnTo>
                  <a:cubicBezTo>
                    <a:pt x="317095" y="32564"/>
                    <a:pt x="323840" y="46346"/>
                    <a:pt x="323840" y="61479"/>
                  </a:cubicBezTo>
                  <a:cubicBezTo>
                    <a:pt x="323840" y="91386"/>
                    <a:pt x="296862" y="115528"/>
                    <a:pt x="264488" y="115528"/>
                  </a:cubicBezTo>
                  <a:cubicBezTo>
                    <a:pt x="232115" y="115528"/>
                    <a:pt x="205137" y="91386"/>
                    <a:pt x="205137" y="61479"/>
                  </a:cubicBezTo>
                  <a:cubicBezTo>
                    <a:pt x="205137" y="46346"/>
                    <a:pt x="211882" y="32564"/>
                    <a:pt x="222673" y="22565"/>
                  </a:cubicBezTo>
                  <a:lnTo>
                    <a:pt x="226741" y="20010"/>
                  </a:lnTo>
                  <a:lnTo>
                    <a:pt x="210427" y="22595"/>
                  </a:lnTo>
                  <a:cubicBezTo>
                    <a:pt x="154525" y="39330"/>
                    <a:pt x="100396" y="76451"/>
                    <a:pt x="58229" y="105661"/>
                  </a:cubicBezTo>
                  <a:cubicBezTo>
                    <a:pt x="39848" y="117922"/>
                    <a:pt x="23630" y="129462"/>
                    <a:pt x="10295" y="137035"/>
                  </a:cubicBezTo>
                  <a:cubicBezTo>
                    <a:pt x="7051" y="138838"/>
                    <a:pt x="3087" y="137395"/>
                    <a:pt x="1285" y="134150"/>
                  </a:cubicBezTo>
                  <a:cubicBezTo>
                    <a:pt x="-1238" y="130904"/>
                    <a:pt x="203" y="126937"/>
                    <a:pt x="3447" y="124774"/>
                  </a:cubicBezTo>
                  <a:cubicBezTo>
                    <a:pt x="16782" y="117561"/>
                    <a:pt x="32640" y="107103"/>
                    <a:pt x="51021" y="94121"/>
                  </a:cubicBezTo>
                  <a:cubicBezTo>
                    <a:pt x="108325" y="54453"/>
                    <a:pt x="187614" y="0"/>
                    <a:pt x="2665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59" name="Freeform 637">
              <a:extLst>
                <a:ext uri="{FF2B5EF4-FFF2-40B4-BE49-F238E27FC236}">
                  <a16:creationId xmlns:a16="http://schemas.microsoft.com/office/drawing/2014/main" id="{E0C84D26-CE01-EC4D-920E-FD878415F1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3576" y="3832538"/>
              <a:ext cx="525048" cy="321025"/>
            </a:xfrm>
            <a:custGeom>
              <a:avLst/>
              <a:gdLst>
                <a:gd name="T0" fmla="*/ 20579 w 378496"/>
                <a:gd name="T1" fmla="*/ 129332 h 231417"/>
                <a:gd name="T2" fmla="*/ 228923 w 378496"/>
                <a:gd name="T3" fmla="*/ 263400 h 231417"/>
                <a:gd name="T4" fmla="*/ 437268 w 378496"/>
                <a:gd name="T5" fmla="*/ 129332 h 231417"/>
                <a:gd name="T6" fmla="*/ 8400 w 378496"/>
                <a:gd name="T7" fmla="*/ 113279 h 231417"/>
                <a:gd name="T8" fmla="*/ 449012 w 378496"/>
                <a:gd name="T9" fmla="*/ 113279 h 231417"/>
                <a:gd name="T10" fmla="*/ 456407 w 378496"/>
                <a:gd name="T11" fmla="*/ 116751 h 231417"/>
                <a:gd name="T12" fmla="*/ 456842 w 378496"/>
                <a:gd name="T13" fmla="*/ 124127 h 231417"/>
                <a:gd name="T14" fmla="*/ 228923 w 378496"/>
                <a:gd name="T15" fmla="*/ 279887 h 231417"/>
                <a:gd name="T16" fmla="*/ 571 w 378496"/>
                <a:gd name="T17" fmla="*/ 124127 h 231417"/>
                <a:gd name="T18" fmla="*/ 1440 w 378496"/>
                <a:gd name="T19" fmla="*/ 116751 h 231417"/>
                <a:gd name="T20" fmla="*/ 8400 w 378496"/>
                <a:gd name="T21" fmla="*/ 113279 h 231417"/>
                <a:gd name="T22" fmla="*/ 398845 w 378496"/>
                <a:gd name="T23" fmla="*/ 16503 h 231417"/>
                <a:gd name="T24" fmla="*/ 378986 w 378496"/>
                <a:gd name="T25" fmla="*/ 36481 h 231417"/>
                <a:gd name="T26" fmla="*/ 398845 w 378496"/>
                <a:gd name="T27" fmla="*/ 56457 h 231417"/>
                <a:gd name="T28" fmla="*/ 418704 w 378496"/>
                <a:gd name="T29" fmla="*/ 36481 h 231417"/>
                <a:gd name="T30" fmla="*/ 398845 w 378496"/>
                <a:gd name="T31" fmla="*/ 16503 h 231417"/>
                <a:gd name="T32" fmla="*/ 229885 w 378496"/>
                <a:gd name="T33" fmla="*/ 16503 h 231417"/>
                <a:gd name="T34" fmla="*/ 209594 w 378496"/>
                <a:gd name="T35" fmla="*/ 36481 h 231417"/>
                <a:gd name="T36" fmla="*/ 229885 w 378496"/>
                <a:gd name="T37" fmla="*/ 56457 h 231417"/>
                <a:gd name="T38" fmla="*/ 249744 w 378496"/>
                <a:gd name="T39" fmla="*/ 36481 h 231417"/>
                <a:gd name="T40" fmla="*/ 229885 w 378496"/>
                <a:gd name="T41" fmla="*/ 16503 h 231417"/>
                <a:gd name="T42" fmla="*/ 59221 w 378496"/>
                <a:gd name="T43" fmla="*/ 16503 h 231417"/>
                <a:gd name="T44" fmla="*/ 39244 w 378496"/>
                <a:gd name="T45" fmla="*/ 36481 h 231417"/>
                <a:gd name="T46" fmla="*/ 59221 w 378496"/>
                <a:gd name="T47" fmla="*/ 56457 h 231417"/>
                <a:gd name="T48" fmla="*/ 79198 w 378496"/>
                <a:gd name="T49" fmla="*/ 36481 h 231417"/>
                <a:gd name="T50" fmla="*/ 59221 w 378496"/>
                <a:gd name="T51" fmla="*/ 16503 h 231417"/>
                <a:gd name="T52" fmla="*/ 398845 w 378496"/>
                <a:gd name="T53" fmla="*/ 0 h 231417"/>
                <a:gd name="T54" fmla="*/ 435109 w 378496"/>
                <a:gd name="T55" fmla="*/ 36481 h 231417"/>
                <a:gd name="T56" fmla="*/ 398845 w 378496"/>
                <a:gd name="T57" fmla="*/ 72526 h 231417"/>
                <a:gd name="T58" fmla="*/ 362581 w 378496"/>
                <a:gd name="T59" fmla="*/ 36481 h 231417"/>
                <a:gd name="T60" fmla="*/ 398845 w 378496"/>
                <a:gd name="T61" fmla="*/ 0 h 231417"/>
                <a:gd name="T62" fmla="*/ 229885 w 378496"/>
                <a:gd name="T63" fmla="*/ 0 h 231417"/>
                <a:gd name="T64" fmla="*/ 266149 w 378496"/>
                <a:gd name="T65" fmla="*/ 36481 h 231417"/>
                <a:gd name="T66" fmla="*/ 229885 w 378496"/>
                <a:gd name="T67" fmla="*/ 72526 h 231417"/>
                <a:gd name="T68" fmla="*/ 193621 w 378496"/>
                <a:gd name="T69" fmla="*/ 36481 h 231417"/>
                <a:gd name="T70" fmla="*/ 229885 w 378496"/>
                <a:gd name="T71" fmla="*/ 0 h 231417"/>
                <a:gd name="T72" fmla="*/ 59221 w 378496"/>
                <a:gd name="T73" fmla="*/ 0 h 231417"/>
                <a:gd name="T74" fmla="*/ 95267 w 378496"/>
                <a:gd name="T75" fmla="*/ 36481 h 231417"/>
                <a:gd name="T76" fmla="*/ 59221 w 378496"/>
                <a:gd name="T77" fmla="*/ 72526 h 231417"/>
                <a:gd name="T78" fmla="*/ 22741 w 378496"/>
                <a:gd name="T79" fmla="*/ 36481 h 231417"/>
                <a:gd name="T80" fmla="*/ 59221 w 378496"/>
                <a:gd name="T81" fmla="*/ 0 h 2314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78496" h="231417">
                  <a:moveTo>
                    <a:pt x="17015" y="106935"/>
                  </a:moveTo>
                  <a:cubicBezTo>
                    <a:pt x="45426" y="173660"/>
                    <a:pt x="113756" y="217785"/>
                    <a:pt x="189279" y="217785"/>
                  </a:cubicBezTo>
                  <a:cubicBezTo>
                    <a:pt x="264802" y="217785"/>
                    <a:pt x="333132" y="173660"/>
                    <a:pt x="361543" y="106935"/>
                  </a:cubicBezTo>
                  <a:lnTo>
                    <a:pt x="17015" y="106935"/>
                  </a:lnTo>
                  <a:close/>
                  <a:moveTo>
                    <a:pt x="6945" y="93662"/>
                  </a:moveTo>
                  <a:lnTo>
                    <a:pt x="371253" y="93662"/>
                  </a:lnTo>
                  <a:cubicBezTo>
                    <a:pt x="374130" y="93662"/>
                    <a:pt x="375929" y="94738"/>
                    <a:pt x="377367" y="96532"/>
                  </a:cubicBezTo>
                  <a:cubicBezTo>
                    <a:pt x="378806" y="98326"/>
                    <a:pt x="378806" y="100837"/>
                    <a:pt x="377727" y="102631"/>
                  </a:cubicBezTo>
                  <a:cubicBezTo>
                    <a:pt x="349675" y="179400"/>
                    <a:pt x="273793" y="231417"/>
                    <a:pt x="189279" y="231417"/>
                  </a:cubicBezTo>
                  <a:cubicBezTo>
                    <a:pt x="104765" y="231417"/>
                    <a:pt x="28883" y="179400"/>
                    <a:pt x="472" y="102631"/>
                  </a:cubicBezTo>
                  <a:cubicBezTo>
                    <a:pt x="-247" y="100837"/>
                    <a:pt x="-247" y="98326"/>
                    <a:pt x="1191" y="96532"/>
                  </a:cubicBezTo>
                  <a:cubicBezTo>
                    <a:pt x="2630" y="94738"/>
                    <a:pt x="4428" y="93662"/>
                    <a:pt x="6945" y="93662"/>
                  </a:cubicBezTo>
                  <a:close/>
                  <a:moveTo>
                    <a:pt x="329774" y="13645"/>
                  </a:moveTo>
                  <a:cubicBezTo>
                    <a:pt x="320494" y="13645"/>
                    <a:pt x="313354" y="20827"/>
                    <a:pt x="313354" y="30163"/>
                  </a:cubicBezTo>
                  <a:cubicBezTo>
                    <a:pt x="313354" y="39140"/>
                    <a:pt x="320494" y="46680"/>
                    <a:pt x="329774" y="46680"/>
                  </a:cubicBezTo>
                  <a:cubicBezTo>
                    <a:pt x="339055" y="46680"/>
                    <a:pt x="346194" y="39140"/>
                    <a:pt x="346194" y="30163"/>
                  </a:cubicBezTo>
                  <a:cubicBezTo>
                    <a:pt x="346194" y="20827"/>
                    <a:pt x="339055" y="13645"/>
                    <a:pt x="329774" y="13645"/>
                  </a:cubicBezTo>
                  <a:close/>
                  <a:moveTo>
                    <a:pt x="190074" y="13645"/>
                  </a:moveTo>
                  <a:cubicBezTo>
                    <a:pt x="180793" y="13645"/>
                    <a:pt x="173297" y="20827"/>
                    <a:pt x="173297" y="30163"/>
                  </a:cubicBezTo>
                  <a:cubicBezTo>
                    <a:pt x="173297" y="39140"/>
                    <a:pt x="180793" y="46680"/>
                    <a:pt x="190074" y="46680"/>
                  </a:cubicBezTo>
                  <a:cubicBezTo>
                    <a:pt x="199355" y="46680"/>
                    <a:pt x="206494" y="39140"/>
                    <a:pt x="206494" y="30163"/>
                  </a:cubicBezTo>
                  <a:cubicBezTo>
                    <a:pt x="206494" y="20827"/>
                    <a:pt x="199355" y="13645"/>
                    <a:pt x="190074" y="13645"/>
                  </a:cubicBezTo>
                  <a:close/>
                  <a:moveTo>
                    <a:pt x="48965" y="13645"/>
                  </a:moveTo>
                  <a:cubicBezTo>
                    <a:pt x="39988" y="13645"/>
                    <a:pt x="32448" y="20827"/>
                    <a:pt x="32448" y="30163"/>
                  </a:cubicBezTo>
                  <a:cubicBezTo>
                    <a:pt x="32448" y="39140"/>
                    <a:pt x="39988" y="46680"/>
                    <a:pt x="48965" y="46680"/>
                  </a:cubicBezTo>
                  <a:cubicBezTo>
                    <a:pt x="58301" y="46680"/>
                    <a:pt x="65483" y="39140"/>
                    <a:pt x="65483" y="30163"/>
                  </a:cubicBezTo>
                  <a:cubicBezTo>
                    <a:pt x="65483" y="20827"/>
                    <a:pt x="58301" y="13645"/>
                    <a:pt x="48965" y="13645"/>
                  </a:cubicBezTo>
                  <a:close/>
                  <a:moveTo>
                    <a:pt x="329774" y="0"/>
                  </a:moveTo>
                  <a:cubicBezTo>
                    <a:pt x="346194" y="0"/>
                    <a:pt x="359758" y="13645"/>
                    <a:pt x="359758" y="30163"/>
                  </a:cubicBezTo>
                  <a:cubicBezTo>
                    <a:pt x="359758" y="46680"/>
                    <a:pt x="346194" y="59966"/>
                    <a:pt x="329774" y="59966"/>
                  </a:cubicBezTo>
                  <a:cubicBezTo>
                    <a:pt x="313354" y="59966"/>
                    <a:pt x="299790" y="46680"/>
                    <a:pt x="299790" y="30163"/>
                  </a:cubicBezTo>
                  <a:cubicBezTo>
                    <a:pt x="299790" y="13645"/>
                    <a:pt x="313354" y="0"/>
                    <a:pt x="329774" y="0"/>
                  </a:cubicBezTo>
                  <a:close/>
                  <a:moveTo>
                    <a:pt x="190074" y="0"/>
                  </a:moveTo>
                  <a:cubicBezTo>
                    <a:pt x="206494" y="0"/>
                    <a:pt x="220058" y="13645"/>
                    <a:pt x="220058" y="30163"/>
                  </a:cubicBezTo>
                  <a:cubicBezTo>
                    <a:pt x="220058" y="46680"/>
                    <a:pt x="206494" y="59966"/>
                    <a:pt x="190074" y="59966"/>
                  </a:cubicBezTo>
                  <a:cubicBezTo>
                    <a:pt x="173297" y="59966"/>
                    <a:pt x="160090" y="46680"/>
                    <a:pt x="160090" y="30163"/>
                  </a:cubicBezTo>
                  <a:cubicBezTo>
                    <a:pt x="160090" y="13645"/>
                    <a:pt x="173297" y="0"/>
                    <a:pt x="190074" y="0"/>
                  </a:cubicBezTo>
                  <a:close/>
                  <a:moveTo>
                    <a:pt x="48965" y="0"/>
                  </a:moveTo>
                  <a:cubicBezTo>
                    <a:pt x="65483" y="0"/>
                    <a:pt x="78769" y="13645"/>
                    <a:pt x="78769" y="30163"/>
                  </a:cubicBezTo>
                  <a:cubicBezTo>
                    <a:pt x="78769" y="46680"/>
                    <a:pt x="65483" y="59966"/>
                    <a:pt x="48965" y="59966"/>
                  </a:cubicBezTo>
                  <a:cubicBezTo>
                    <a:pt x="32448" y="59966"/>
                    <a:pt x="18803" y="46680"/>
                    <a:pt x="18803" y="30163"/>
                  </a:cubicBezTo>
                  <a:cubicBezTo>
                    <a:pt x="18803" y="13645"/>
                    <a:pt x="32448" y="0"/>
                    <a:pt x="489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1" name="Freeform 627">
              <a:extLst>
                <a:ext uri="{FF2B5EF4-FFF2-40B4-BE49-F238E27FC236}">
                  <a16:creationId xmlns:a16="http://schemas.microsoft.com/office/drawing/2014/main" id="{5B6F3F0C-9D56-2F49-9F63-7272D3240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13058" y="5081186"/>
              <a:ext cx="571008" cy="334213"/>
            </a:xfrm>
            <a:custGeom>
              <a:avLst/>
              <a:gdLst>
                <a:gd name="T0" fmla="*/ 8158 w 411628"/>
                <a:gd name="T1" fmla="*/ 274560 h 240924"/>
                <a:gd name="T2" fmla="*/ 410149 w 411628"/>
                <a:gd name="T3" fmla="*/ 274560 h 240924"/>
                <a:gd name="T4" fmla="*/ 418434 w 411628"/>
                <a:gd name="T5" fmla="*/ 282746 h 240924"/>
                <a:gd name="T6" fmla="*/ 410149 w 411628"/>
                <a:gd name="T7" fmla="*/ 291385 h 240924"/>
                <a:gd name="T8" fmla="*/ 8158 w 411628"/>
                <a:gd name="T9" fmla="*/ 291385 h 240924"/>
                <a:gd name="T10" fmla="*/ 310 w 411628"/>
                <a:gd name="T11" fmla="*/ 282746 h 240924"/>
                <a:gd name="T12" fmla="*/ 8158 w 411628"/>
                <a:gd name="T13" fmla="*/ 274560 h 240924"/>
                <a:gd name="T14" fmla="*/ 8158 w 411628"/>
                <a:gd name="T15" fmla="*/ 220800 h 240924"/>
                <a:gd name="T16" fmla="*/ 410149 w 411628"/>
                <a:gd name="T17" fmla="*/ 220800 h 240924"/>
                <a:gd name="T18" fmla="*/ 418434 w 411628"/>
                <a:gd name="T19" fmla="*/ 229440 h 240924"/>
                <a:gd name="T20" fmla="*/ 410149 w 411628"/>
                <a:gd name="T21" fmla="*/ 237648 h 240924"/>
                <a:gd name="T22" fmla="*/ 8158 w 411628"/>
                <a:gd name="T23" fmla="*/ 237648 h 240924"/>
                <a:gd name="T24" fmla="*/ 310 w 411628"/>
                <a:gd name="T25" fmla="*/ 229440 h 240924"/>
                <a:gd name="T26" fmla="*/ 8158 w 411628"/>
                <a:gd name="T27" fmla="*/ 220800 h 240924"/>
                <a:gd name="T28" fmla="*/ 153692 w 411628"/>
                <a:gd name="T29" fmla="*/ 27665 h 240924"/>
                <a:gd name="T30" fmla="*/ 97502 w 411628"/>
                <a:gd name="T31" fmla="*/ 78719 h 240924"/>
                <a:gd name="T32" fmla="*/ 153692 w 411628"/>
                <a:gd name="T33" fmla="*/ 128902 h 240924"/>
                <a:gd name="T34" fmla="*/ 209882 w 411628"/>
                <a:gd name="T35" fmla="*/ 78719 h 240924"/>
                <a:gd name="T36" fmla="*/ 153692 w 411628"/>
                <a:gd name="T37" fmla="*/ 27665 h 240924"/>
                <a:gd name="T38" fmla="*/ 163250 w 411628"/>
                <a:gd name="T39" fmla="*/ 0 h 240924"/>
                <a:gd name="T40" fmla="*/ 434526 w 411628"/>
                <a:gd name="T41" fmla="*/ 117691 h 240924"/>
                <a:gd name="T42" fmla="*/ 493404 w 411628"/>
                <a:gd name="T43" fmla="*/ 156777 h 240924"/>
                <a:gd name="T44" fmla="*/ 496894 w 411628"/>
                <a:gd name="T45" fmla="*/ 167634 h 240924"/>
                <a:gd name="T46" fmla="*/ 485554 w 411628"/>
                <a:gd name="T47" fmla="*/ 171109 h 240924"/>
                <a:gd name="T48" fmla="*/ 424931 w 411628"/>
                <a:gd name="T49" fmla="*/ 131589 h 240924"/>
                <a:gd name="T50" fmla="*/ 233760 w 411628"/>
                <a:gd name="T51" fmla="*/ 27706 h 240924"/>
                <a:gd name="T52" fmla="*/ 187722 w 411628"/>
                <a:gd name="T53" fmla="*/ 20391 h 240924"/>
                <a:gd name="T54" fmla="*/ 205091 w 411628"/>
                <a:gd name="T55" fmla="*/ 31211 h 240924"/>
                <a:gd name="T56" fmla="*/ 226434 w 411628"/>
                <a:gd name="T57" fmla="*/ 78719 h 240924"/>
                <a:gd name="T58" fmla="*/ 153692 w 411628"/>
                <a:gd name="T59" fmla="*/ 145483 h 240924"/>
                <a:gd name="T60" fmla="*/ 80950 w 411628"/>
                <a:gd name="T61" fmla="*/ 78719 h 240924"/>
                <a:gd name="T62" fmla="*/ 102294 w 411628"/>
                <a:gd name="T63" fmla="*/ 31211 h 240924"/>
                <a:gd name="T64" fmla="*/ 118624 w 411628"/>
                <a:gd name="T65" fmla="*/ 21037 h 240924"/>
                <a:gd name="T66" fmla="*/ 107227 w 411628"/>
                <a:gd name="T67" fmla="*/ 22196 h 240924"/>
                <a:gd name="T68" fmla="*/ 16272 w 411628"/>
                <a:gd name="T69" fmla="*/ 87726 h 240924"/>
                <a:gd name="T70" fmla="*/ 49855 w 411628"/>
                <a:gd name="T71" fmla="*/ 139840 h 240924"/>
                <a:gd name="T72" fmla="*/ 352533 w 411628"/>
                <a:gd name="T73" fmla="*/ 121166 h 240924"/>
                <a:gd name="T74" fmla="*/ 364308 w 411628"/>
                <a:gd name="T75" fmla="*/ 122903 h 240924"/>
                <a:gd name="T76" fmla="*/ 362564 w 411628"/>
                <a:gd name="T77" fmla="*/ 134628 h 240924"/>
                <a:gd name="T78" fmla="*/ 160633 w 411628"/>
                <a:gd name="T79" fmla="*/ 176755 h 240924"/>
                <a:gd name="T80" fmla="*/ 42004 w 411628"/>
                <a:gd name="T81" fmla="*/ 154606 h 240924"/>
                <a:gd name="T82" fmla="*/ 134 w 411628"/>
                <a:gd name="T83" fmla="*/ 87292 h 240924"/>
                <a:gd name="T84" fmla="*/ 163250 w 411628"/>
                <a:gd name="T85" fmla="*/ 0 h 2409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1628" h="240924">
                  <a:moveTo>
                    <a:pt x="6745" y="227013"/>
                  </a:moveTo>
                  <a:lnTo>
                    <a:pt x="339121" y="227013"/>
                  </a:lnTo>
                  <a:cubicBezTo>
                    <a:pt x="342726" y="227013"/>
                    <a:pt x="345971" y="230021"/>
                    <a:pt x="345971" y="233781"/>
                  </a:cubicBezTo>
                  <a:cubicBezTo>
                    <a:pt x="345971" y="237916"/>
                    <a:pt x="342726" y="240924"/>
                    <a:pt x="339121" y="240924"/>
                  </a:cubicBezTo>
                  <a:lnTo>
                    <a:pt x="6745" y="240924"/>
                  </a:lnTo>
                  <a:cubicBezTo>
                    <a:pt x="3140" y="240924"/>
                    <a:pt x="256" y="237916"/>
                    <a:pt x="256" y="233781"/>
                  </a:cubicBezTo>
                  <a:cubicBezTo>
                    <a:pt x="256" y="230021"/>
                    <a:pt x="3140" y="227013"/>
                    <a:pt x="6745" y="227013"/>
                  </a:cubicBezTo>
                  <a:close/>
                  <a:moveTo>
                    <a:pt x="6745" y="182563"/>
                  </a:moveTo>
                  <a:lnTo>
                    <a:pt x="339121" y="182563"/>
                  </a:lnTo>
                  <a:cubicBezTo>
                    <a:pt x="342726" y="182563"/>
                    <a:pt x="345971" y="185777"/>
                    <a:pt x="345971" y="189706"/>
                  </a:cubicBezTo>
                  <a:cubicBezTo>
                    <a:pt x="345971" y="193278"/>
                    <a:pt x="342726" y="196493"/>
                    <a:pt x="339121" y="196493"/>
                  </a:cubicBezTo>
                  <a:lnTo>
                    <a:pt x="6745" y="196493"/>
                  </a:lnTo>
                  <a:cubicBezTo>
                    <a:pt x="3140" y="196493"/>
                    <a:pt x="256" y="193278"/>
                    <a:pt x="256" y="189706"/>
                  </a:cubicBezTo>
                  <a:cubicBezTo>
                    <a:pt x="256" y="185777"/>
                    <a:pt x="3140" y="182563"/>
                    <a:pt x="6745" y="182563"/>
                  </a:cubicBezTo>
                  <a:close/>
                  <a:moveTo>
                    <a:pt x="127076" y="22874"/>
                  </a:moveTo>
                  <a:cubicBezTo>
                    <a:pt x="101866" y="22874"/>
                    <a:pt x="80617" y="41996"/>
                    <a:pt x="80617" y="65087"/>
                  </a:cubicBezTo>
                  <a:cubicBezTo>
                    <a:pt x="80617" y="88178"/>
                    <a:pt x="101866" y="106579"/>
                    <a:pt x="127076" y="106579"/>
                  </a:cubicBezTo>
                  <a:cubicBezTo>
                    <a:pt x="153007" y="106579"/>
                    <a:pt x="173535" y="88178"/>
                    <a:pt x="173535" y="65087"/>
                  </a:cubicBezTo>
                  <a:cubicBezTo>
                    <a:pt x="173535" y="41996"/>
                    <a:pt x="153007" y="22874"/>
                    <a:pt x="127076" y="22874"/>
                  </a:cubicBezTo>
                  <a:close/>
                  <a:moveTo>
                    <a:pt x="134979" y="0"/>
                  </a:moveTo>
                  <a:cubicBezTo>
                    <a:pt x="216836" y="0"/>
                    <a:pt x="299415" y="56375"/>
                    <a:pt x="359276" y="97310"/>
                  </a:cubicBezTo>
                  <a:cubicBezTo>
                    <a:pt x="378027" y="110596"/>
                    <a:pt x="394255" y="121727"/>
                    <a:pt x="407958" y="129627"/>
                  </a:cubicBezTo>
                  <a:cubicBezTo>
                    <a:pt x="411203" y="131423"/>
                    <a:pt x="412646" y="135372"/>
                    <a:pt x="410843" y="138604"/>
                  </a:cubicBezTo>
                  <a:cubicBezTo>
                    <a:pt x="408679" y="141836"/>
                    <a:pt x="404712" y="142913"/>
                    <a:pt x="401467" y="141477"/>
                  </a:cubicBezTo>
                  <a:cubicBezTo>
                    <a:pt x="387403" y="133218"/>
                    <a:pt x="370815" y="121727"/>
                    <a:pt x="351343" y="108801"/>
                  </a:cubicBezTo>
                  <a:cubicBezTo>
                    <a:pt x="307529" y="78907"/>
                    <a:pt x="251342" y="40329"/>
                    <a:pt x="193278" y="22908"/>
                  </a:cubicBezTo>
                  <a:lnTo>
                    <a:pt x="155213" y="16860"/>
                  </a:lnTo>
                  <a:lnTo>
                    <a:pt x="169574" y="25806"/>
                  </a:lnTo>
                  <a:cubicBezTo>
                    <a:pt x="180468" y="35863"/>
                    <a:pt x="187221" y="49754"/>
                    <a:pt x="187221" y="65087"/>
                  </a:cubicBezTo>
                  <a:cubicBezTo>
                    <a:pt x="187221" y="95394"/>
                    <a:pt x="160210" y="120289"/>
                    <a:pt x="127076" y="120289"/>
                  </a:cubicBezTo>
                  <a:cubicBezTo>
                    <a:pt x="93942" y="120289"/>
                    <a:pt x="66931" y="95394"/>
                    <a:pt x="66931" y="65087"/>
                  </a:cubicBezTo>
                  <a:cubicBezTo>
                    <a:pt x="66931" y="49754"/>
                    <a:pt x="73684" y="35863"/>
                    <a:pt x="84579" y="25806"/>
                  </a:cubicBezTo>
                  <a:lnTo>
                    <a:pt x="98081" y="17394"/>
                  </a:lnTo>
                  <a:lnTo>
                    <a:pt x="88658" y="18352"/>
                  </a:lnTo>
                  <a:cubicBezTo>
                    <a:pt x="45638" y="27424"/>
                    <a:pt x="14536" y="48565"/>
                    <a:pt x="13454" y="72534"/>
                  </a:cubicBezTo>
                  <a:cubicBezTo>
                    <a:pt x="12372" y="91565"/>
                    <a:pt x="21387" y="105569"/>
                    <a:pt x="41221" y="115623"/>
                  </a:cubicBezTo>
                  <a:cubicBezTo>
                    <a:pt x="106851" y="150454"/>
                    <a:pt x="261912" y="122446"/>
                    <a:pt x="291482" y="100183"/>
                  </a:cubicBezTo>
                  <a:cubicBezTo>
                    <a:pt x="294727" y="97669"/>
                    <a:pt x="298694" y="98746"/>
                    <a:pt x="301218" y="101619"/>
                  </a:cubicBezTo>
                  <a:cubicBezTo>
                    <a:pt x="303382" y="104851"/>
                    <a:pt x="302661" y="108801"/>
                    <a:pt x="299776" y="111314"/>
                  </a:cubicBezTo>
                  <a:cubicBezTo>
                    <a:pt x="275255" y="128909"/>
                    <a:pt x="200970" y="146145"/>
                    <a:pt x="132815" y="146145"/>
                  </a:cubicBezTo>
                  <a:cubicBezTo>
                    <a:pt x="94951" y="146145"/>
                    <a:pt x="59251" y="140399"/>
                    <a:pt x="34730" y="127832"/>
                  </a:cubicBezTo>
                  <a:cubicBezTo>
                    <a:pt x="11290" y="115264"/>
                    <a:pt x="-1331" y="95874"/>
                    <a:pt x="111" y="72175"/>
                  </a:cubicBezTo>
                  <a:cubicBezTo>
                    <a:pt x="1554" y="31599"/>
                    <a:pt x="61054" y="0"/>
                    <a:pt x="1349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2" name="Freeform 625">
              <a:extLst>
                <a:ext uri="{FF2B5EF4-FFF2-40B4-BE49-F238E27FC236}">
                  <a16:creationId xmlns:a16="http://schemas.microsoft.com/office/drawing/2014/main" id="{FBA2A50D-B790-3645-AE46-0B7279F8A0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9840" y="5730837"/>
              <a:ext cx="354898" cy="398100"/>
            </a:xfrm>
            <a:custGeom>
              <a:avLst/>
              <a:gdLst>
                <a:gd name="T0" fmla="*/ 256639 w 255839"/>
                <a:gd name="T1" fmla="*/ 0 h 286978"/>
                <a:gd name="T2" fmla="*/ 264509 w 255839"/>
                <a:gd name="T3" fmla="*/ 8254 h 286978"/>
                <a:gd name="T4" fmla="*/ 262322 w 255839"/>
                <a:gd name="T5" fmla="*/ 231100 h 286978"/>
                <a:gd name="T6" fmla="*/ 308662 w 255839"/>
                <a:gd name="T7" fmla="*/ 335791 h 286978"/>
                <a:gd name="T8" fmla="*/ 307788 w 255839"/>
                <a:gd name="T9" fmla="*/ 343176 h 286978"/>
                <a:gd name="T10" fmla="*/ 301231 w 255839"/>
                <a:gd name="T11" fmla="*/ 347085 h 286978"/>
                <a:gd name="T12" fmla="*/ 177074 w 255839"/>
                <a:gd name="T13" fmla="*/ 347085 h 286978"/>
                <a:gd name="T14" fmla="*/ 170080 w 255839"/>
                <a:gd name="T15" fmla="*/ 342741 h 286978"/>
                <a:gd name="T16" fmla="*/ 170518 w 255839"/>
                <a:gd name="T17" fmla="*/ 334053 h 286978"/>
                <a:gd name="T18" fmla="*/ 195436 w 255839"/>
                <a:gd name="T19" fmla="*/ 300171 h 286978"/>
                <a:gd name="T20" fmla="*/ 207239 w 255839"/>
                <a:gd name="T21" fmla="*/ 298867 h 286978"/>
                <a:gd name="T22" fmla="*/ 208988 w 255839"/>
                <a:gd name="T23" fmla="*/ 310162 h 286978"/>
                <a:gd name="T24" fmla="*/ 193250 w 255839"/>
                <a:gd name="T25" fmla="*/ 331013 h 286978"/>
                <a:gd name="T26" fmla="*/ 288990 w 255839"/>
                <a:gd name="T27" fmla="*/ 331013 h 286978"/>
                <a:gd name="T28" fmla="*/ 246585 w 255839"/>
                <a:gd name="T29" fmla="*/ 235879 h 286978"/>
                <a:gd name="T30" fmla="*/ 245710 w 255839"/>
                <a:gd name="T31" fmla="*/ 231970 h 286978"/>
                <a:gd name="T32" fmla="*/ 247459 w 255839"/>
                <a:gd name="T33" fmla="*/ 8254 h 286978"/>
                <a:gd name="T34" fmla="*/ 256639 w 255839"/>
                <a:gd name="T35" fmla="*/ 0 h 286978"/>
                <a:gd name="T36" fmla="*/ 85890 w 255839"/>
                <a:gd name="T37" fmla="*/ 0 h 286978"/>
                <a:gd name="T38" fmla="*/ 94543 w 255839"/>
                <a:gd name="T39" fmla="*/ 8254 h 286978"/>
                <a:gd name="T40" fmla="*/ 91947 w 255839"/>
                <a:gd name="T41" fmla="*/ 231100 h 286978"/>
                <a:gd name="T42" fmla="*/ 138234 w 255839"/>
                <a:gd name="T43" fmla="*/ 335791 h 286978"/>
                <a:gd name="T44" fmla="*/ 137369 w 255839"/>
                <a:gd name="T45" fmla="*/ 343176 h 286978"/>
                <a:gd name="T46" fmla="*/ 130880 w 255839"/>
                <a:gd name="T47" fmla="*/ 347085 h 286978"/>
                <a:gd name="T48" fmla="*/ 8023 w 255839"/>
                <a:gd name="T49" fmla="*/ 347085 h 286978"/>
                <a:gd name="T50" fmla="*/ 1102 w 255839"/>
                <a:gd name="T51" fmla="*/ 342741 h 286978"/>
                <a:gd name="T52" fmla="*/ 1535 w 255839"/>
                <a:gd name="T53" fmla="*/ 334053 h 286978"/>
                <a:gd name="T54" fmla="*/ 26192 w 255839"/>
                <a:gd name="T55" fmla="*/ 300171 h 286978"/>
                <a:gd name="T56" fmla="*/ 37873 w 255839"/>
                <a:gd name="T57" fmla="*/ 298867 h 286978"/>
                <a:gd name="T58" fmla="*/ 39602 w 255839"/>
                <a:gd name="T59" fmla="*/ 310162 h 286978"/>
                <a:gd name="T60" fmla="*/ 24029 w 255839"/>
                <a:gd name="T61" fmla="*/ 331013 h 286978"/>
                <a:gd name="T62" fmla="*/ 118335 w 255839"/>
                <a:gd name="T63" fmla="*/ 331013 h 286978"/>
                <a:gd name="T64" fmla="*/ 75940 w 255839"/>
                <a:gd name="T65" fmla="*/ 235879 h 286978"/>
                <a:gd name="T66" fmla="*/ 75508 w 255839"/>
                <a:gd name="T67" fmla="*/ 231970 h 286978"/>
                <a:gd name="T68" fmla="*/ 77671 w 255839"/>
                <a:gd name="T69" fmla="*/ 8254 h 286978"/>
                <a:gd name="T70" fmla="*/ 85890 w 255839"/>
                <a:gd name="T71" fmla="*/ 0 h 2869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5839" h="286978">
                  <a:moveTo>
                    <a:pt x="212195" y="0"/>
                  </a:moveTo>
                  <a:cubicBezTo>
                    <a:pt x="215810" y="0"/>
                    <a:pt x="218702" y="3592"/>
                    <a:pt x="218702" y="6825"/>
                  </a:cubicBezTo>
                  <a:lnTo>
                    <a:pt x="216894" y="191079"/>
                  </a:lnTo>
                  <a:lnTo>
                    <a:pt x="255209" y="277640"/>
                  </a:lnTo>
                  <a:cubicBezTo>
                    <a:pt x="256294" y="279435"/>
                    <a:pt x="255932" y="281950"/>
                    <a:pt x="254486" y="283746"/>
                  </a:cubicBezTo>
                  <a:cubicBezTo>
                    <a:pt x="253764" y="285901"/>
                    <a:pt x="251233" y="286978"/>
                    <a:pt x="249065" y="286978"/>
                  </a:cubicBezTo>
                  <a:lnTo>
                    <a:pt x="146409" y="286978"/>
                  </a:lnTo>
                  <a:cubicBezTo>
                    <a:pt x="143879" y="286978"/>
                    <a:pt x="141349" y="285541"/>
                    <a:pt x="140626" y="283386"/>
                  </a:cubicBezTo>
                  <a:cubicBezTo>
                    <a:pt x="139180" y="280872"/>
                    <a:pt x="139180" y="278358"/>
                    <a:pt x="140988" y="276203"/>
                  </a:cubicBezTo>
                  <a:lnTo>
                    <a:pt x="161591" y="248188"/>
                  </a:lnTo>
                  <a:cubicBezTo>
                    <a:pt x="164483" y="245314"/>
                    <a:pt x="168097" y="244596"/>
                    <a:pt x="171350" y="247110"/>
                  </a:cubicBezTo>
                  <a:cubicBezTo>
                    <a:pt x="174242" y="249265"/>
                    <a:pt x="174965" y="253934"/>
                    <a:pt x="172796" y="256449"/>
                  </a:cubicBezTo>
                  <a:lnTo>
                    <a:pt x="159784" y="273689"/>
                  </a:lnTo>
                  <a:lnTo>
                    <a:pt x="238944" y="273689"/>
                  </a:lnTo>
                  <a:lnTo>
                    <a:pt x="203882" y="195030"/>
                  </a:lnTo>
                  <a:cubicBezTo>
                    <a:pt x="203159" y="194312"/>
                    <a:pt x="202797" y="193234"/>
                    <a:pt x="203159" y="191798"/>
                  </a:cubicBezTo>
                  <a:lnTo>
                    <a:pt x="204605" y="6825"/>
                  </a:lnTo>
                  <a:cubicBezTo>
                    <a:pt x="205328" y="3233"/>
                    <a:pt x="207858" y="0"/>
                    <a:pt x="212195" y="0"/>
                  </a:cubicBezTo>
                  <a:close/>
                  <a:moveTo>
                    <a:pt x="71016" y="0"/>
                  </a:moveTo>
                  <a:cubicBezTo>
                    <a:pt x="74951" y="0"/>
                    <a:pt x="78170" y="3592"/>
                    <a:pt x="78170" y="6825"/>
                  </a:cubicBezTo>
                  <a:lnTo>
                    <a:pt x="76024" y="191079"/>
                  </a:lnTo>
                  <a:lnTo>
                    <a:pt x="114295" y="277640"/>
                  </a:lnTo>
                  <a:cubicBezTo>
                    <a:pt x="115011" y="279435"/>
                    <a:pt x="115011" y="281950"/>
                    <a:pt x="113580" y="283746"/>
                  </a:cubicBezTo>
                  <a:cubicBezTo>
                    <a:pt x="112149" y="285901"/>
                    <a:pt x="110361" y="286978"/>
                    <a:pt x="108215" y="286978"/>
                  </a:cubicBezTo>
                  <a:lnTo>
                    <a:pt x="6634" y="286978"/>
                  </a:lnTo>
                  <a:cubicBezTo>
                    <a:pt x="3772" y="286978"/>
                    <a:pt x="1626" y="285541"/>
                    <a:pt x="911" y="283386"/>
                  </a:cubicBezTo>
                  <a:cubicBezTo>
                    <a:pt x="-520" y="280872"/>
                    <a:pt x="-162" y="278358"/>
                    <a:pt x="1269" y="276203"/>
                  </a:cubicBezTo>
                  <a:lnTo>
                    <a:pt x="21656" y="248188"/>
                  </a:lnTo>
                  <a:cubicBezTo>
                    <a:pt x="24160" y="245314"/>
                    <a:pt x="28452" y="244596"/>
                    <a:pt x="31314" y="247110"/>
                  </a:cubicBezTo>
                  <a:cubicBezTo>
                    <a:pt x="34533" y="249265"/>
                    <a:pt x="34890" y="253934"/>
                    <a:pt x="32744" y="256449"/>
                  </a:cubicBezTo>
                  <a:lnTo>
                    <a:pt x="19868" y="273689"/>
                  </a:lnTo>
                  <a:lnTo>
                    <a:pt x="97842" y="273689"/>
                  </a:lnTo>
                  <a:lnTo>
                    <a:pt x="62789" y="195030"/>
                  </a:lnTo>
                  <a:cubicBezTo>
                    <a:pt x="62789" y="194312"/>
                    <a:pt x="62432" y="193234"/>
                    <a:pt x="62432" y="191798"/>
                  </a:cubicBezTo>
                  <a:lnTo>
                    <a:pt x="64220" y="6825"/>
                  </a:lnTo>
                  <a:cubicBezTo>
                    <a:pt x="64220" y="3233"/>
                    <a:pt x="67439" y="359"/>
                    <a:pt x="710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3" name="Freeform 591">
              <a:extLst>
                <a:ext uri="{FF2B5EF4-FFF2-40B4-BE49-F238E27FC236}">
                  <a16:creationId xmlns:a16="http://schemas.microsoft.com/office/drawing/2014/main" id="{44DF03A8-CA82-7142-A768-07363BCE4A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19409" y="3103607"/>
              <a:ext cx="490585" cy="252753"/>
            </a:xfrm>
            <a:custGeom>
              <a:avLst/>
              <a:gdLst>
                <a:gd name="T0" fmla="*/ 293020 w 353653"/>
                <a:gd name="T1" fmla="*/ 108125 h 182202"/>
                <a:gd name="T2" fmla="*/ 155689 w 353653"/>
                <a:gd name="T3" fmla="*/ 130560 h 182202"/>
                <a:gd name="T4" fmla="*/ 293020 w 353653"/>
                <a:gd name="T5" fmla="*/ 152565 h 182202"/>
                <a:gd name="T6" fmla="*/ 352126 w 353653"/>
                <a:gd name="T7" fmla="*/ 130560 h 182202"/>
                <a:gd name="T8" fmla="*/ 293020 w 353653"/>
                <a:gd name="T9" fmla="*/ 108125 h 182202"/>
                <a:gd name="T10" fmla="*/ 293020 w 353653"/>
                <a:gd name="T11" fmla="*/ 92160 h 182202"/>
                <a:gd name="T12" fmla="*/ 368206 w 353653"/>
                <a:gd name="T13" fmla="*/ 130560 h 182202"/>
                <a:gd name="T14" fmla="*/ 293020 w 353653"/>
                <a:gd name="T15" fmla="*/ 168528 h 182202"/>
                <a:gd name="T16" fmla="*/ 118314 w 353653"/>
                <a:gd name="T17" fmla="*/ 137895 h 182202"/>
                <a:gd name="T18" fmla="*/ 111360 w 353653"/>
                <a:gd name="T19" fmla="*/ 130560 h 182202"/>
                <a:gd name="T20" fmla="*/ 118314 w 353653"/>
                <a:gd name="T21" fmla="*/ 121931 h 182202"/>
                <a:gd name="T22" fmla="*/ 293020 w 353653"/>
                <a:gd name="T23" fmla="*/ 92160 h 182202"/>
                <a:gd name="T24" fmla="*/ 33975 w 353653"/>
                <a:gd name="T25" fmla="*/ 16615 h 182202"/>
                <a:gd name="T26" fmla="*/ 60979 w 353653"/>
                <a:gd name="T27" fmla="*/ 80450 h 182202"/>
                <a:gd name="T28" fmla="*/ 57059 w 353653"/>
                <a:gd name="T29" fmla="*/ 90943 h 182202"/>
                <a:gd name="T30" fmla="*/ 16988 w 353653"/>
                <a:gd name="T31" fmla="*/ 132917 h 182202"/>
                <a:gd name="T32" fmla="*/ 213863 w 353653"/>
                <a:gd name="T33" fmla="*/ 203749 h 182202"/>
                <a:gd name="T34" fmla="*/ 411609 w 353653"/>
                <a:gd name="T35" fmla="*/ 132917 h 182202"/>
                <a:gd name="T36" fmla="*/ 213863 w 353653"/>
                <a:gd name="T37" fmla="*/ 62087 h 182202"/>
                <a:gd name="T38" fmla="*/ 136333 w 353653"/>
                <a:gd name="T39" fmla="*/ 68208 h 182202"/>
                <a:gd name="T40" fmla="*/ 127621 w 353653"/>
                <a:gd name="T41" fmla="*/ 62961 h 182202"/>
                <a:gd name="T42" fmla="*/ 108021 w 353653"/>
                <a:gd name="T43" fmla="*/ 16615 h 182202"/>
                <a:gd name="T44" fmla="*/ 22214 w 353653"/>
                <a:gd name="T45" fmla="*/ 0 h 182202"/>
                <a:gd name="T46" fmla="*/ 113683 w 353653"/>
                <a:gd name="T47" fmla="*/ 0 h 182202"/>
                <a:gd name="T48" fmla="*/ 121088 w 353653"/>
                <a:gd name="T49" fmla="*/ 4810 h 182202"/>
                <a:gd name="T50" fmla="*/ 139817 w 353653"/>
                <a:gd name="T51" fmla="*/ 50718 h 182202"/>
                <a:gd name="T52" fmla="*/ 213863 w 353653"/>
                <a:gd name="T53" fmla="*/ 45909 h 182202"/>
                <a:gd name="T54" fmla="*/ 427725 w 353653"/>
                <a:gd name="T55" fmla="*/ 132917 h 182202"/>
                <a:gd name="T56" fmla="*/ 213863 w 353653"/>
                <a:gd name="T57" fmla="*/ 220364 h 182202"/>
                <a:gd name="T58" fmla="*/ 0 w 353653"/>
                <a:gd name="T59" fmla="*/ 132917 h 182202"/>
                <a:gd name="T60" fmla="*/ 43122 w 353653"/>
                <a:gd name="T61" fmla="*/ 80014 h 182202"/>
                <a:gd name="T62" fmla="*/ 14374 w 353653"/>
                <a:gd name="T63" fmla="*/ 10931 h 182202"/>
                <a:gd name="T64" fmla="*/ 15245 w 353653"/>
                <a:gd name="T65" fmla="*/ 3936 h 182202"/>
                <a:gd name="T66" fmla="*/ 22214 w 353653"/>
                <a:gd name="T67" fmla="*/ 0 h 1822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3653" h="182202">
                  <a:moveTo>
                    <a:pt x="242276" y="89400"/>
                  </a:moveTo>
                  <a:cubicBezTo>
                    <a:pt x="215686" y="89400"/>
                    <a:pt x="162145" y="100102"/>
                    <a:pt x="128727" y="107950"/>
                  </a:cubicBezTo>
                  <a:cubicBezTo>
                    <a:pt x="162145" y="115085"/>
                    <a:pt x="215686" y="126144"/>
                    <a:pt x="242276" y="126144"/>
                  </a:cubicBezTo>
                  <a:cubicBezTo>
                    <a:pt x="291146" y="126144"/>
                    <a:pt x="291146" y="114015"/>
                    <a:pt x="291146" y="107950"/>
                  </a:cubicBezTo>
                  <a:cubicBezTo>
                    <a:pt x="291146" y="100815"/>
                    <a:pt x="291146" y="89400"/>
                    <a:pt x="242276" y="89400"/>
                  </a:cubicBezTo>
                  <a:close/>
                  <a:moveTo>
                    <a:pt x="242276" y="76200"/>
                  </a:moveTo>
                  <a:cubicBezTo>
                    <a:pt x="274616" y="76200"/>
                    <a:pt x="304441" y="80124"/>
                    <a:pt x="304441" y="107950"/>
                  </a:cubicBezTo>
                  <a:cubicBezTo>
                    <a:pt x="304441" y="135062"/>
                    <a:pt x="274616" y="139343"/>
                    <a:pt x="242276" y="139343"/>
                  </a:cubicBezTo>
                  <a:cubicBezTo>
                    <a:pt x="200234" y="139343"/>
                    <a:pt x="101777" y="115085"/>
                    <a:pt x="97825" y="114015"/>
                  </a:cubicBezTo>
                  <a:cubicBezTo>
                    <a:pt x="94591" y="113301"/>
                    <a:pt x="92075" y="110447"/>
                    <a:pt x="92075" y="107950"/>
                  </a:cubicBezTo>
                  <a:cubicBezTo>
                    <a:pt x="92075" y="104739"/>
                    <a:pt x="94591" y="101886"/>
                    <a:pt x="97825" y="100815"/>
                  </a:cubicBezTo>
                  <a:cubicBezTo>
                    <a:pt x="101777" y="100102"/>
                    <a:pt x="200234" y="76200"/>
                    <a:pt x="242276" y="76200"/>
                  </a:cubicBezTo>
                  <a:close/>
                  <a:moveTo>
                    <a:pt x="28091" y="13738"/>
                  </a:moveTo>
                  <a:lnTo>
                    <a:pt x="50419" y="66518"/>
                  </a:lnTo>
                  <a:cubicBezTo>
                    <a:pt x="52220" y="69772"/>
                    <a:pt x="50419" y="73387"/>
                    <a:pt x="47178" y="75194"/>
                  </a:cubicBezTo>
                  <a:cubicBezTo>
                    <a:pt x="25930" y="85317"/>
                    <a:pt x="14046" y="97970"/>
                    <a:pt x="14046" y="109899"/>
                  </a:cubicBezTo>
                  <a:cubicBezTo>
                    <a:pt x="14046" y="138097"/>
                    <a:pt x="79230" y="168464"/>
                    <a:pt x="176827" y="168464"/>
                  </a:cubicBezTo>
                  <a:cubicBezTo>
                    <a:pt x="274423" y="168464"/>
                    <a:pt x="340328" y="138097"/>
                    <a:pt x="340328" y="109899"/>
                  </a:cubicBezTo>
                  <a:cubicBezTo>
                    <a:pt x="340328" y="81702"/>
                    <a:pt x="274423" y="51335"/>
                    <a:pt x="176827" y="51335"/>
                  </a:cubicBezTo>
                  <a:cubicBezTo>
                    <a:pt x="154858" y="51335"/>
                    <a:pt x="133250" y="53142"/>
                    <a:pt x="112723" y="56396"/>
                  </a:cubicBezTo>
                  <a:cubicBezTo>
                    <a:pt x="109842" y="56757"/>
                    <a:pt x="106600" y="55311"/>
                    <a:pt x="105520" y="52058"/>
                  </a:cubicBezTo>
                  <a:lnTo>
                    <a:pt x="89314" y="13738"/>
                  </a:lnTo>
                  <a:lnTo>
                    <a:pt x="28091" y="13738"/>
                  </a:lnTo>
                  <a:close/>
                  <a:moveTo>
                    <a:pt x="18367" y="0"/>
                  </a:moveTo>
                  <a:lnTo>
                    <a:pt x="93996" y="0"/>
                  </a:lnTo>
                  <a:cubicBezTo>
                    <a:pt x="96156" y="0"/>
                    <a:pt x="99037" y="1808"/>
                    <a:pt x="100118" y="3977"/>
                  </a:cubicBezTo>
                  <a:lnTo>
                    <a:pt x="115604" y="41935"/>
                  </a:lnTo>
                  <a:cubicBezTo>
                    <a:pt x="135411" y="39405"/>
                    <a:pt x="156299" y="37959"/>
                    <a:pt x="176827" y="37959"/>
                  </a:cubicBezTo>
                  <a:cubicBezTo>
                    <a:pt x="276224" y="37959"/>
                    <a:pt x="353653" y="69772"/>
                    <a:pt x="353653" y="109899"/>
                  </a:cubicBezTo>
                  <a:cubicBezTo>
                    <a:pt x="353653" y="150027"/>
                    <a:pt x="276224" y="182202"/>
                    <a:pt x="176827" y="182202"/>
                  </a:cubicBezTo>
                  <a:cubicBezTo>
                    <a:pt x="77789" y="182202"/>
                    <a:pt x="0" y="150027"/>
                    <a:pt x="0" y="109899"/>
                  </a:cubicBezTo>
                  <a:cubicBezTo>
                    <a:pt x="0" y="93270"/>
                    <a:pt x="12605" y="78086"/>
                    <a:pt x="35654" y="66157"/>
                  </a:cubicBezTo>
                  <a:lnTo>
                    <a:pt x="11885" y="9038"/>
                  </a:lnTo>
                  <a:cubicBezTo>
                    <a:pt x="11164" y="7230"/>
                    <a:pt x="11164" y="5061"/>
                    <a:pt x="12605" y="3254"/>
                  </a:cubicBezTo>
                  <a:cubicBezTo>
                    <a:pt x="14046" y="1446"/>
                    <a:pt x="15846" y="0"/>
                    <a:pt x="1836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4" name="Freeform 603">
              <a:extLst>
                <a:ext uri="{FF2B5EF4-FFF2-40B4-BE49-F238E27FC236}">
                  <a16:creationId xmlns:a16="http://schemas.microsoft.com/office/drawing/2014/main" id="{09BC16FD-6985-0F41-996A-1D5A0B71F8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3089" y="2456159"/>
              <a:ext cx="321019" cy="369469"/>
            </a:xfrm>
            <a:custGeom>
              <a:avLst/>
              <a:gdLst>
                <a:gd name="T0" fmla="*/ 38139 w 231416"/>
                <a:gd name="T1" fmla="*/ 58396 h 266339"/>
                <a:gd name="T2" fmla="*/ 70430 w 231416"/>
                <a:gd name="T3" fmla="*/ 94637 h 266339"/>
                <a:gd name="T4" fmla="*/ 72612 w 231416"/>
                <a:gd name="T5" fmla="*/ 100749 h 266339"/>
                <a:gd name="T6" fmla="*/ 69557 w 231416"/>
                <a:gd name="T7" fmla="*/ 106425 h 266339"/>
                <a:gd name="T8" fmla="*/ 28538 w 231416"/>
                <a:gd name="T9" fmla="*/ 192879 h 266339"/>
                <a:gd name="T10" fmla="*/ 140684 w 231416"/>
                <a:gd name="T11" fmla="*/ 305967 h 266339"/>
                <a:gd name="T12" fmla="*/ 252831 w 231416"/>
                <a:gd name="T13" fmla="*/ 192879 h 266339"/>
                <a:gd name="T14" fmla="*/ 212249 w 231416"/>
                <a:gd name="T15" fmla="*/ 106425 h 266339"/>
                <a:gd name="T16" fmla="*/ 209194 w 231416"/>
                <a:gd name="T17" fmla="*/ 100749 h 266339"/>
                <a:gd name="T18" fmla="*/ 211812 w 231416"/>
                <a:gd name="T19" fmla="*/ 94637 h 266339"/>
                <a:gd name="T20" fmla="*/ 243230 w 231416"/>
                <a:gd name="T21" fmla="*/ 58396 h 266339"/>
                <a:gd name="T22" fmla="*/ 16081 w 231416"/>
                <a:gd name="T23" fmla="*/ 16764 h 266339"/>
                <a:gd name="T24" fmla="*/ 16081 w 231416"/>
                <a:gd name="T25" fmla="*/ 41265 h 266339"/>
                <a:gd name="T26" fmla="*/ 263805 w 231416"/>
                <a:gd name="T27" fmla="*/ 41265 h 266339"/>
                <a:gd name="T28" fmla="*/ 263805 w 231416"/>
                <a:gd name="T29" fmla="*/ 16764 h 266339"/>
                <a:gd name="T30" fmla="*/ 8257 w 231416"/>
                <a:gd name="T31" fmla="*/ 0 h 266339"/>
                <a:gd name="T32" fmla="*/ 272063 w 231416"/>
                <a:gd name="T33" fmla="*/ 0 h 266339"/>
                <a:gd name="T34" fmla="*/ 279886 w 231416"/>
                <a:gd name="T35" fmla="*/ 8167 h 266339"/>
                <a:gd name="T36" fmla="*/ 279886 w 231416"/>
                <a:gd name="T37" fmla="*/ 49003 h 266339"/>
                <a:gd name="T38" fmla="*/ 272063 w 231416"/>
                <a:gd name="T39" fmla="*/ 57171 h 266339"/>
                <a:gd name="T40" fmla="*/ 265635 w 231416"/>
                <a:gd name="T41" fmla="*/ 57171 h 266339"/>
                <a:gd name="T42" fmla="*/ 228830 w 231416"/>
                <a:gd name="T43" fmla="*/ 99440 h 266339"/>
                <a:gd name="T44" fmla="*/ 269412 w 231416"/>
                <a:gd name="T45" fmla="*/ 192879 h 266339"/>
                <a:gd name="T46" fmla="*/ 140684 w 231416"/>
                <a:gd name="T47" fmla="*/ 322123 h 266339"/>
                <a:gd name="T48" fmla="*/ 12393 w 231416"/>
                <a:gd name="T49" fmla="*/ 192879 h 266339"/>
                <a:gd name="T50" fmla="*/ 52975 w 231416"/>
                <a:gd name="T51" fmla="*/ 99440 h 266339"/>
                <a:gd name="T52" fmla="*/ 15752 w 231416"/>
                <a:gd name="T53" fmla="*/ 57171 h 266339"/>
                <a:gd name="T54" fmla="*/ 8257 w 231416"/>
                <a:gd name="T55" fmla="*/ 57171 h 266339"/>
                <a:gd name="T56" fmla="*/ 0 w 231416"/>
                <a:gd name="T57" fmla="*/ 49003 h 266339"/>
                <a:gd name="T58" fmla="*/ 0 w 231416"/>
                <a:gd name="T59" fmla="*/ 8167 h 266339"/>
                <a:gd name="T60" fmla="*/ 8257 w 231416"/>
                <a:gd name="T61" fmla="*/ 0 h 2663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1416" h="266339">
                  <a:moveTo>
                    <a:pt x="31534" y="48283"/>
                  </a:moveTo>
                  <a:lnTo>
                    <a:pt x="58233" y="78248"/>
                  </a:lnTo>
                  <a:cubicBezTo>
                    <a:pt x="59315" y="79692"/>
                    <a:pt x="60037" y="81497"/>
                    <a:pt x="60037" y="83302"/>
                  </a:cubicBezTo>
                  <a:cubicBezTo>
                    <a:pt x="59676" y="85468"/>
                    <a:pt x="58594" y="86551"/>
                    <a:pt x="57511" y="87995"/>
                  </a:cubicBezTo>
                  <a:cubicBezTo>
                    <a:pt x="36224" y="105685"/>
                    <a:pt x="23596" y="132040"/>
                    <a:pt x="23596" y="159477"/>
                  </a:cubicBezTo>
                  <a:cubicBezTo>
                    <a:pt x="23596" y="210742"/>
                    <a:pt x="65088" y="252981"/>
                    <a:pt x="116321" y="252981"/>
                  </a:cubicBezTo>
                  <a:cubicBezTo>
                    <a:pt x="167554" y="252981"/>
                    <a:pt x="209046" y="210742"/>
                    <a:pt x="209046" y="159477"/>
                  </a:cubicBezTo>
                  <a:cubicBezTo>
                    <a:pt x="209046" y="132040"/>
                    <a:pt x="197139" y="105685"/>
                    <a:pt x="175492" y="87995"/>
                  </a:cubicBezTo>
                  <a:cubicBezTo>
                    <a:pt x="174048" y="86551"/>
                    <a:pt x="172966" y="85468"/>
                    <a:pt x="172966" y="83302"/>
                  </a:cubicBezTo>
                  <a:cubicBezTo>
                    <a:pt x="172966" y="81497"/>
                    <a:pt x="173688" y="79692"/>
                    <a:pt x="175131" y="78248"/>
                  </a:cubicBezTo>
                  <a:lnTo>
                    <a:pt x="201108" y="48283"/>
                  </a:lnTo>
                  <a:lnTo>
                    <a:pt x="31534" y="48283"/>
                  </a:lnTo>
                  <a:close/>
                  <a:moveTo>
                    <a:pt x="13296" y="13861"/>
                  </a:moveTo>
                  <a:lnTo>
                    <a:pt x="13296" y="34119"/>
                  </a:lnTo>
                  <a:lnTo>
                    <a:pt x="218120" y="34119"/>
                  </a:lnTo>
                  <a:lnTo>
                    <a:pt x="218120" y="13861"/>
                  </a:lnTo>
                  <a:lnTo>
                    <a:pt x="13296" y="13861"/>
                  </a:lnTo>
                  <a:close/>
                  <a:moveTo>
                    <a:pt x="6827" y="0"/>
                  </a:moveTo>
                  <a:lnTo>
                    <a:pt x="224948" y="0"/>
                  </a:lnTo>
                  <a:cubicBezTo>
                    <a:pt x="228901" y="0"/>
                    <a:pt x="231416" y="3199"/>
                    <a:pt x="231416" y="6753"/>
                  </a:cubicBezTo>
                  <a:lnTo>
                    <a:pt x="231416" y="40517"/>
                  </a:lnTo>
                  <a:cubicBezTo>
                    <a:pt x="231416" y="44071"/>
                    <a:pt x="228901" y="47270"/>
                    <a:pt x="224948" y="47270"/>
                  </a:cubicBezTo>
                  <a:lnTo>
                    <a:pt x="219633" y="47270"/>
                  </a:lnTo>
                  <a:lnTo>
                    <a:pt x="189202" y="82219"/>
                  </a:lnTo>
                  <a:cubicBezTo>
                    <a:pt x="210850" y="102436"/>
                    <a:pt x="222756" y="130234"/>
                    <a:pt x="222756" y="159477"/>
                  </a:cubicBezTo>
                  <a:cubicBezTo>
                    <a:pt x="222756" y="218323"/>
                    <a:pt x="175131" y="266339"/>
                    <a:pt x="116321" y="266339"/>
                  </a:cubicBezTo>
                  <a:cubicBezTo>
                    <a:pt x="57872" y="266339"/>
                    <a:pt x="10247" y="218323"/>
                    <a:pt x="10247" y="159477"/>
                  </a:cubicBezTo>
                  <a:cubicBezTo>
                    <a:pt x="10247" y="130234"/>
                    <a:pt x="22153" y="102436"/>
                    <a:pt x="43801" y="82219"/>
                  </a:cubicBezTo>
                  <a:lnTo>
                    <a:pt x="13024" y="47270"/>
                  </a:lnTo>
                  <a:lnTo>
                    <a:pt x="6827" y="47270"/>
                  </a:lnTo>
                  <a:cubicBezTo>
                    <a:pt x="2874" y="47270"/>
                    <a:pt x="0" y="44071"/>
                    <a:pt x="0" y="40517"/>
                  </a:cubicBezTo>
                  <a:lnTo>
                    <a:pt x="0" y="6753"/>
                  </a:lnTo>
                  <a:cubicBezTo>
                    <a:pt x="0" y="3199"/>
                    <a:pt x="2874" y="0"/>
                    <a:pt x="68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5" name="Freeform 655">
              <a:extLst>
                <a:ext uri="{FF2B5EF4-FFF2-40B4-BE49-F238E27FC236}">
                  <a16:creationId xmlns:a16="http://schemas.microsoft.com/office/drawing/2014/main" id="{D09445B4-7DCD-A646-922F-63A7D8BEAF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4244" y="3636539"/>
              <a:ext cx="759635" cy="732835"/>
            </a:xfrm>
            <a:custGeom>
              <a:avLst/>
              <a:gdLst/>
              <a:ahLst/>
              <a:cxnLst/>
              <a:rect l="0" t="0" r="r" b="b"/>
              <a:pathLst>
                <a:path w="547606" h="528278">
                  <a:moveTo>
                    <a:pt x="231278" y="59872"/>
                  </a:moveTo>
                  <a:cubicBezTo>
                    <a:pt x="234825" y="58738"/>
                    <a:pt x="238372" y="62518"/>
                    <a:pt x="238372" y="66298"/>
                  </a:cubicBezTo>
                  <a:cubicBezTo>
                    <a:pt x="238372" y="70455"/>
                    <a:pt x="235180" y="73857"/>
                    <a:pt x="231633" y="73857"/>
                  </a:cubicBezTo>
                  <a:lnTo>
                    <a:pt x="212127" y="74235"/>
                  </a:lnTo>
                  <a:cubicBezTo>
                    <a:pt x="208580" y="74235"/>
                    <a:pt x="205743" y="71211"/>
                    <a:pt x="205743" y="67432"/>
                  </a:cubicBezTo>
                  <a:cubicBezTo>
                    <a:pt x="205388" y="63652"/>
                    <a:pt x="208580" y="60628"/>
                    <a:pt x="212127" y="60250"/>
                  </a:cubicBezTo>
                  <a:lnTo>
                    <a:pt x="231278" y="59872"/>
                  </a:lnTo>
                  <a:close/>
                  <a:moveTo>
                    <a:pt x="232050" y="42605"/>
                  </a:moveTo>
                  <a:lnTo>
                    <a:pt x="159293" y="44764"/>
                  </a:lnTo>
                  <a:lnTo>
                    <a:pt x="99503" y="477553"/>
                  </a:lnTo>
                  <a:cubicBezTo>
                    <a:pt x="98423" y="479351"/>
                    <a:pt x="97702" y="481150"/>
                    <a:pt x="95901" y="482230"/>
                  </a:cubicBezTo>
                  <a:cubicBezTo>
                    <a:pt x="94100" y="483669"/>
                    <a:pt x="91579" y="483669"/>
                    <a:pt x="89778" y="482589"/>
                  </a:cubicBezTo>
                  <a:cubicBezTo>
                    <a:pt x="86897" y="481150"/>
                    <a:pt x="81494" y="480431"/>
                    <a:pt x="75011" y="483669"/>
                  </a:cubicBezTo>
                  <a:cubicBezTo>
                    <a:pt x="69608" y="486187"/>
                    <a:pt x="64566" y="490144"/>
                    <a:pt x="59883" y="493382"/>
                  </a:cubicBezTo>
                  <a:cubicBezTo>
                    <a:pt x="48718" y="500577"/>
                    <a:pt x="38272" y="507413"/>
                    <a:pt x="23505" y="509211"/>
                  </a:cubicBezTo>
                  <a:cubicBezTo>
                    <a:pt x="18102" y="509931"/>
                    <a:pt x="14861" y="513169"/>
                    <a:pt x="13420" y="514967"/>
                  </a:cubicBezTo>
                  <a:cubicBezTo>
                    <a:pt x="13780" y="514967"/>
                    <a:pt x="14140" y="514967"/>
                    <a:pt x="14861" y="514967"/>
                  </a:cubicBezTo>
                  <a:lnTo>
                    <a:pt x="364596" y="513528"/>
                  </a:lnTo>
                  <a:cubicBezTo>
                    <a:pt x="366037" y="513528"/>
                    <a:pt x="367118" y="513169"/>
                    <a:pt x="367838" y="512089"/>
                  </a:cubicBezTo>
                  <a:cubicBezTo>
                    <a:pt x="368918" y="511010"/>
                    <a:pt x="369279" y="510291"/>
                    <a:pt x="369279" y="508852"/>
                  </a:cubicBezTo>
                  <a:cubicBezTo>
                    <a:pt x="369279" y="493382"/>
                    <a:pt x="359554" y="479711"/>
                    <a:pt x="345507" y="474675"/>
                  </a:cubicBezTo>
                  <a:lnTo>
                    <a:pt x="180904" y="416034"/>
                  </a:lnTo>
                  <a:cubicBezTo>
                    <a:pt x="179103" y="415315"/>
                    <a:pt x="177662" y="414235"/>
                    <a:pt x="177302" y="411717"/>
                  </a:cubicBezTo>
                  <a:cubicBezTo>
                    <a:pt x="176221" y="410278"/>
                    <a:pt x="176221" y="408119"/>
                    <a:pt x="177302" y="406680"/>
                  </a:cubicBezTo>
                  <a:lnTo>
                    <a:pt x="213321" y="331491"/>
                  </a:lnTo>
                  <a:cubicBezTo>
                    <a:pt x="213681" y="330412"/>
                    <a:pt x="214041" y="330052"/>
                    <a:pt x="214761" y="329333"/>
                  </a:cubicBezTo>
                  <a:lnTo>
                    <a:pt x="245737" y="298034"/>
                  </a:lnTo>
                  <a:lnTo>
                    <a:pt x="256182" y="195143"/>
                  </a:lnTo>
                  <a:cubicBezTo>
                    <a:pt x="256182" y="191905"/>
                    <a:pt x="259424" y="189387"/>
                    <a:pt x="262305" y="189387"/>
                  </a:cubicBezTo>
                  <a:lnTo>
                    <a:pt x="284996" y="188667"/>
                  </a:lnTo>
                  <a:cubicBezTo>
                    <a:pt x="288238" y="188667"/>
                    <a:pt x="290399" y="190466"/>
                    <a:pt x="291480" y="193344"/>
                  </a:cubicBezTo>
                  <a:lnTo>
                    <a:pt x="341545" y="317461"/>
                  </a:lnTo>
                  <a:lnTo>
                    <a:pt x="522355" y="317101"/>
                  </a:lnTo>
                  <a:cubicBezTo>
                    <a:pt x="525237" y="317101"/>
                    <a:pt x="528478" y="315662"/>
                    <a:pt x="530639" y="312784"/>
                  </a:cubicBezTo>
                  <a:cubicBezTo>
                    <a:pt x="533161" y="310625"/>
                    <a:pt x="534241" y="307747"/>
                    <a:pt x="533521" y="304150"/>
                  </a:cubicBezTo>
                  <a:cubicBezTo>
                    <a:pt x="533521" y="298034"/>
                    <a:pt x="527758" y="292997"/>
                    <a:pt x="521275" y="292997"/>
                  </a:cubicBezTo>
                  <a:lnTo>
                    <a:pt x="361355" y="293717"/>
                  </a:lnTo>
                  <a:cubicBezTo>
                    <a:pt x="358833" y="293717"/>
                    <a:pt x="355952" y="291918"/>
                    <a:pt x="354871" y="289040"/>
                  </a:cubicBezTo>
                  <a:lnTo>
                    <a:pt x="301205" y="154131"/>
                  </a:lnTo>
                  <a:lnTo>
                    <a:pt x="270229" y="153771"/>
                  </a:lnTo>
                  <a:lnTo>
                    <a:pt x="247177" y="153771"/>
                  </a:lnTo>
                  <a:cubicBezTo>
                    <a:pt x="245016" y="153771"/>
                    <a:pt x="243576" y="153051"/>
                    <a:pt x="242135" y="151612"/>
                  </a:cubicBezTo>
                  <a:cubicBezTo>
                    <a:pt x="240694" y="150173"/>
                    <a:pt x="239974" y="148374"/>
                    <a:pt x="240334" y="146576"/>
                  </a:cubicBezTo>
                  <a:lnTo>
                    <a:pt x="246817" y="79301"/>
                  </a:lnTo>
                  <a:lnTo>
                    <a:pt x="232050" y="42605"/>
                  </a:lnTo>
                  <a:close/>
                  <a:moveTo>
                    <a:pt x="176235" y="13657"/>
                  </a:moveTo>
                  <a:cubicBezTo>
                    <a:pt x="146289" y="13657"/>
                    <a:pt x="122477" y="18329"/>
                    <a:pt x="115983" y="74394"/>
                  </a:cubicBezTo>
                  <a:lnTo>
                    <a:pt x="104798" y="172507"/>
                  </a:lnTo>
                  <a:lnTo>
                    <a:pt x="104798" y="173226"/>
                  </a:lnTo>
                  <a:cubicBezTo>
                    <a:pt x="104798" y="184727"/>
                    <a:pt x="104798" y="196407"/>
                    <a:pt x="106872" y="205976"/>
                  </a:cubicBezTo>
                  <a:lnTo>
                    <a:pt x="120631" y="225000"/>
                  </a:lnTo>
                  <a:lnTo>
                    <a:pt x="147047" y="36849"/>
                  </a:lnTo>
                  <a:cubicBezTo>
                    <a:pt x="147047" y="33611"/>
                    <a:pt x="149568" y="31453"/>
                    <a:pt x="153170" y="31453"/>
                  </a:cubicBezTo>
                  <a:lnTo>
                    <a:pt x="236372" y="28575"/>
                  </a:lnTo>
                  <a:lnTo>
                    <a:pt x="240143" y="30954"/>
                  </a:lnTo>
                  <a:lnTo>
                    <a:pt x="235767" y="26595"/>
                  </a:lnTo>
                  <a:cubicBezTo>
                    <a:pt x="235767" y="20126"/>
                    <a:pt x="232159" y="13657"/>
                    <a:pt x="202934" y="13657"/>
                  </a:cubicBezTo>
                  <a:lnTo>
                    <a:pt x="176235" y="13657"/>
                  </a:lnTo>
                  <a:close/>
                  <a:moveTo>
                    <a:pt x="176235" y="0"/>
                  </a:moveTo>
                  <a:lnTo>
                    <a:pt x="202934" y="0"/>
                  </a:lnTo>
                  <a:cubicBezTo>
                    <a:pt x="215923" y="0"/>
                    <a:pt x="249477" y="0"/>
                    <a:pt x="249477" y="26595"/>
                  </a:cubicBezTo>
                  <a:lnTo>
                    <a:pt x="243179" y="32869"/>
                  </a:lnTo>
                  <a:lnTo>
                    <a:pt x="243216" y="32892"/>
                  </a:lnTo>
                  <a:lnTo>
                    <a:pt x="260144" y="76063"/>
                  </a:lnTo>
                  <a:cubicBezTo>
                    <a:pt x="260504" y="77142"/>
                    <a:pt x="260504" y="78222"/>
                    <a:pt x="260504" y="79301"/>
                  </a:cubicBezTo>
                  <a:lnTo>
                    <a:pt x="254741" y="140460"/>
                  </a:lnTo>
                  <a:lnTo>
                    <a:pt x="299764" y="140460"/>
                  </a:lnTo>
                  <a:cubicBezTo>
                    <a:pt x="305887" y="140460"/>
                    <a:pt x="311290" y="143698"/>
                    <a:pt x="313451" y="149094"/>
                  </a:cubicBezTo>
                  <a:lnTo>
                    <a:pt x="366037" y="279686"/>
                  </a:lnTo>
                  <a:lnTo>
                    <a:pt x="521275" y="279326"/>
                  </a:lnTo>
                  <a:cubicBezTo>
                    <a:pt x="535682" y="279326"/>
                    <a:pt x="547208" y="289759"/>
                    <a:pt x="547568" y="303790"/>
                  </a:cubicBezTo>
                  <a:cubicBezTo>
                    <a:pt x="547928" y="310625"/>
                    <a:pt x="545767" y="317461"/>
                    <a:pt x="540724" y="322497"/>
                  </a:cubicBezTo>
                  <a:cubicBezTo>
                    <a:pt x="536042" y="327534"/>
                    <a:pt x="529199" y="330412"/>
                    <a:pt x="522355" y="330412"/>
                  </a:cubicBezTo>
                  <a:lnTo>
                    <a:pt x="337223" y="330772"/>
                  </a:lnTo>
                  <a:cubicBezTo>
                    <a:pt x="334341" y="330772"/>
                    <a:pt x="331460" y="329333"/>
                    <a:pt x="330739" y="326814"/>
                  </a:cubicBezTo>
                  <a:lnTo>
                    <a:pt x="281034" y="202698"/>
                  </a:lnTo>
                  <a:lnTo>
                    <a:pt x="268788" y="202698"/>
                  </a:lnTo>
                  <a:lnTo>
                    <a:pt x="259424" y="301991"/>
                  </a:lnTo>
                  <a:cubicBezTo>
                    <a:pt x="259424" y="303430"/>
                    <a:pt x="258343" y="304509"/>
                    <a:pt x="257263" y="305948"/>
                  </a:cubicBezTo>
                  <a:lnTo>
                    <a:pt x="225206" y="338326"/>
                  </a:lnTo>
                  <a:lnTo>
                    <a:pt x="192430" y="405961"/>
                  </a:lnTo>
                  <a:lnTo>
                    <a:pt x="349829" y="462083"/>
                  </a:lnTo>
                  <a:cubicBezTo>
                    <a:pt x="369279" y="468918"/>
                    <a:pt x="382965" y="487626"/>
                    <a:pt x="382965" y="508852"/>
                  </a:cubicBezTo>
                  <a:cubicBezTo>
                    <a:pt x="382965" y="513528"/>
                    <a:pt x="381165" y="518205"/>
                    <a:pt x="377563" y="521803"/>
                  </a:cubicBezTo>
                  <a:cubicBezTo>
                    <a:pt x="373961" y="525400"/>
                    <a:pt x="369279" y="527199"/>
                    <a:pt x="364596" y="527199"/>
                  </a:cubicBezTo>
                  <a:lnTo>
                    <a:pt x="14861" y="528278"/>
                  </a:lnTo>
                  <a:cubicBezTo>
                    <a:pt x="5136" y="528278"/>
                    <a:pt x="93" y="522163"/>
                    <a:pt x="93" y="516047"/>
                  </a:cubicBezTo>
                  <a:cubicBezTo>
                    <a:pt x="-987" y="507413"/>
                    <a:pt x="7297" y="497339"/>
                    <a:pt x="22064" y="495541"/>
                  </a:cubicBezTo>
                  <a:cubicBezTo>
                    <a:pt x="33590" y="494461"/>
                    <a:pt x="41874" y="489065"/>
                    <a:pt x="51959" y="482230"/>
                  </a:cubicBezTo>
                  <a:cubicBezTo>
                    <a:pt x="57002" y="478992"/>
                    <a:pt x="62765" y="475394"/>
                    <a:pt x="68528" y="471437"/>
                  </a:cubicBezTo>
                  <a:cubicBezTo>
                    <a:pt x="74651" y="468559"/>
                    <a:pt x="81134" y="467479"/>
                    <a:pt x="86537" y="467839"/>
                  </a:cubicBezTo>
                  <a:lnTo>
                    <a:pt x="118628" y="239268"/>
                  </a:lnTo>
                  <a:lnTo>
                    <a:pt x="118508" y="239354"/>
                  </a:lnTo>
                  <a:cubicBezTo>
                    <a:pt x="118147" y="239354"/>
                    <a:pt x="117426" y="238994"/>
                    <a:pt x="116343" y="238994"/>
                  </a:cubicBezTo>
                  <a:cubicBezTo>
                    <a:pt x="91088" y="229291"/>
                    <a:pt x="91088" y="198024"/>
                    <a:pt x="91088" y="173226"/>
                  </a:cubicBezTo>
                  <a:lnTo>
                    <a:pt x="91088" y="171788"/>
                  </a:lnTo>
                  <a:lnTo>
                    <a:pt x="102633" y="72956"/>
                  </a:lnTo>
                  <a:cubicBezTo>
                    <a:pt x="109849" y="5750"/>
                    <a:pt x="143042" y="0"/>
                    <a:pt x="1762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6" name="Freeform 650">
              <a:extLst>
                <a:ext uri="{FF2B5EF4-FFF2-40B4-BE49-F238E27FC236}">
                  <a16:creationId xmlns:a16="http://schemas.microsoft.com/office/drawing/2014/main" id="{160848F4-539B-C644-93E4-55E10ED6F2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74464" y="4649555"/>
              <a:ext cx="380475" cy="554454"/>
            </a:xfrm>
            <a:custGeom>
              <a:avLst/>
              <a:gdLst>
                <a:gd name="T0" fmla="*/ 165626 w 274277"/>
                <a:gd name="T1" fmla="*/ 209280 h 399689"/>
                <a:gd name="T2" fmla="*/ 174265 w 274277"/>
                <a:gd name="T3" fmla="*/ 217540 h 399689"/>
                <a:gd name="T4" fmla="*/ 174265 w 274277"/>
                <a:gd name="T5" fmla="*/ 278492 h 399689"/>
                <a:gd name="T6" fmla="*/ 273435 w 274277"/>
                <a:gd name="T7" fmla="*/ 403218 h 399689"/>
                <a:gd name="T8" fmla="*/ 271694 w 274277"/>
                <a:gd name="T9" fmla="*/ 414908 h 399689"/>
                <a:gd name="T10" fmla="*/ 266473 w 274277"/>
                <a:gd name="T11" fmla="*/ 416207 h 399689"/>
                <a:gd name="T12" fmla="*/ 259946 w 274277"/>
                <a:gd name="T13" fmla="*/ 413176 h 399689"/>
                <a:gd name="T14" fmla="*/ 174265 w 274277"/>
                <a:gd name="T15" fmla="*/ 304956 h 399689"/>
                <a:gd name="T16" fmla="*/ 174265 w 274277"/>
                <a:gd name="T17" fmla="*/ 407947 h 399689"/>
                <a:gd name="T18" fmla="*/ 165626 w 274277"/>
                <a:gd name="T19" fmla="*/ 416206 h 399689"/>
                <a:gd name="T20" fmla="*/ 157440 w 274277"/>
                <a:gd name="T21" fmla="*/ 407947 h 399689"/>
                <a:gd name="T22" fmla="*/ 157440 w 274277"/>
                <a:gd name="T23" fmla="*/ 217540 h 399689"/>
                <a:gd name="T24" fmla="*/ 165626 w 274277"/>
                <a:gd name="T25" fmla="*/ 209280 h 399689"/>
                <a:gd name="T26" fmla="*/ 127437 w 274277"/>
                <a:gd name="T27" fmla="*/ 16634 h 399689"/>
                <a:gd name="T28" fmla="*/ 81545 w 274277"/>
                <a:gd name="T29" fmla="*/ 151451 h 399689"/>
                <a:gd name="T30" fmla="*/ 259434 w 274277"/>
                <a:gd name="T31" fmla="*/ 151451 h 399689"/>
                <a:gd name="T32" fmla="*/ 259434 w 274277"/>
                <a:gd name="T33" fmla="*/ 16634 h 399689"/>
                <a:gd name="T34" fmla="*/ 121755 w 274277"/>
                <a:gd name="T35" fmla="*/ 0 h 399689"/>
                <a:gd name="T36" fmla="*/ 267739 w 274277"/>
                <a:gd name="T37" fmla="*/ 0 h 399689"/>
                <a:gd name="T38" fmla="*/ 276043 w 274277"/>
                <a:gd name="T39" fmla="*/ 8316 h 399689"/>
                <a:gd name="T40" fmla="*/ 276043 w 274277"/>
                <a:gd name="T41" fmla="*/ 157440 h 399689"/>
                <a:gd name="T42" fmla="*/ 323442 w 274277"/>
                <a:gd name="T43" fmla="*/ 157440 h 399689"/>
                <a:gd name="T44" fmla="*/ 331724 w 274277"/>
                <a:gd name="T45" fmla="*/ 165731 h 399689"/>
                <a:gd name="T46" fmla="*/ 331724 w 274277"/>
                <a:gd name="T47" fmla="*/ 475549 h 399689"/>
                <a:gd name="T48" fmla="*/ 323442 w 274277"/>
                <a:gd name="T49" fmla="*/ 483403 h 399689"/>
                <a:gd name="T50" fmla="*/ 315595 w 274277"/>
                <a:gd name="T51" fmla="*/ 475549 h 399689"/>
                <a:gd name="T52" fmla="*/ 315595 w 274277"/>
                <a:gd name="T53" fmla="*/ 173585 h 399689"/>
                <a:gd name="T54" fmla="*/ 7846 w 274277"/>
                <a:gd name="T55" fmla="*/ 173585 h 399689"/>
                <a:gd name="T56" fmla="*/ 0 w 274277"/>
                <a:gd name="T57" fmla="*/ 165731 h 399689"/>
                <a:gd name="T58" fmla="*/ 7846 w 274277"/>
                <a:gd name="T59" fmla="*/ 157440 h 399689"/>
                <a:gd name="T60" fmla="*/ 61926 w 274277"/>
                <a:gd name="T61" fmla="*/ 157440 h 399689"/>
                <a:gd name="T62" fmla="*/ 61877 w 274277"/>
                <a:gd name="T63" fmla="*/ 157141 h 399689"/>
                <a:gd name="T64" fmla="*/ 113451 w 274277"/>
                <a:gd name="T65" fmla="*/ 5690 h 399689"/>
                <a:gd name="T66" fmla="*/ 121755 w 274277"/>
                <a:gd name="T67" fmla="*/ 0 h 3996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4277" h="399689">
                  <a:moveTo>
                    <a:pt x="136943" y="173038"/>
                  </a:moveTo>
                  <a:cubicBezTo>
                    <a:pt x="141454" y="173038"/>
                    <a:pt x="144086" y="176273"/>
                    <a:pt x="144086" y="179867"/>
                  </a:cubicBezTo>
                  <a:lnTo>
                    <a:pt x="144086" y="230264"/>
                  </a:lnTo>
                  <a:lnTo>
                    <a:pt x="226082" y="333390"/>
                  </a:lnTo>
                  <a:cubicBezTo>
                    <a:pt x="228240" y="336612"/>
                    <a:pt x="227521" y="340550"/>
                    <a:pt x="224643" y="343056"/>
                  </a:cubicBezTo>
                  <a:cubicBezTo>
                    <a:pt x="223564" y="343772"/>
                    <a:pt x="221765" y="344130"/>
                    <a:pt x="220326" y="344130"/>
                  </a:cubicBezTo>
                  <a:cubicBezTo>
                    <a:pt x="218167" y="344130"/>
                    <a:pt x="216728" y="343414"/>
                    <a:pt x="214929" y="341624"/>
                  </a:cubicBezTo>
                  <a:lnTo>
                    <a:pt x="144086" y="252145"/>
                  </a:lnTo>
                  <a:lnTo>
                    <a:pt x="144086" y="337300"/>
                  </a:lnTo>
                  <a:cubicBezTo>
                    <a:pt x="144086" y="341613"/>
                    <a:pt x="141454" y="344129"/>
                    <a:pt x="136943" y="344129"/>
                  </a:cubicBezTo>
                  <a:cubicBezTo>
                    <a:pt x="133183" y="344129"/>
                    <a:pt x="130175" y="341613"/>
                    <a:pt x="130175" y="337300"/>
                  </a:cubicBezTo>
                  <a:lnTo>
                    <a:pt x="130175" y="179867"/>
                  </a:lnTo>
                  <a:cubicBezTo>
                    <a:pt x="130175" y="176273"/>
                    <a:pt x="133183" y="173038"/>
                    <a:pt x="136943" y="173038"/>
                  </a:cubicBezTo>
                  <a:close/>
                  <a:moveTo>
                    <a:pt x="105368" y="13753"/>
                  </a:moveTo>
                  <a:lnTo>
                    <a:pt x="67423" y="125223"/>
                  </a:lnTo>
                  <a:lnTo>
                    <a:pt x="214506" y="125223"/>
                  </a:lnTo>
                  <a:lnTo>
                    <a:pt x="214506" y="13753"/>
                  </a:lnTo>
                  <a:lnTo>
                    <a:pt x="105368" y="13753"/>
                  </a:lnTo>
                  <a:close/>
                  <a:moveTo>
                    <a:pt x="100670" y="0"/>
                  </a:moveTo>
                  <a:lnTo>
                    <a:pt x="221373" y="0"/>
                  </a:lnTo>
                  <a:cubicBezTo>
                    <a:pt x="224986" y="0"/>
                    <a:pt x="228239" y="3257"/>
                    <a:pt x="228239" y="6876"/>
                  </a:cubicBezTo>
                  <a:lnTo>
                    <a:pt x="228239" y="130175"/>
                  </a:lnTo>
                  <a:lnTo>
                    <a:pt x="267429" y="130175"/>
                  </a:lnTo>
                  <a:cubicBezTo>
                    <a:pt x="271393" y="130175"/>
                    <a:pt x="274277" y="133061"/>
                    <a:pt x="274277" y="137030"/>
                  </a:cubicBezTo>
                  <a:lnTo>
                    <a:pt x="274277" y="393195"/>
                  </a:lnTo>
                  <a:cubicBezTo>
                    <a:pt x="274277" y="396803"/>
                    <a:pt x="271393" y="399689"/>
                    <a:pt x="267429" y="399689"/>
                  </a:cubicBezTo>
                  <a:cubicBezTo>
                    <a:pt x="263825" y="399689"/>
                    <a:pt x="260941" y="396803"/>
                    <a:pt x="260941" y="393195"/>
                  </a:cubicBezTo>
                  <a:lnTo>
                    <a:pt x="260941" y="143524"/>
                  </a:lnTo>
                  <a:lnTo>
                    <a:pt x="6487" y="143524"/>
                  </a:lnTo>
                  <a:cubicBezTo>
                    <a:pt x="2883" y="143524"/>
                    <a:pt x="0" y="140638"/>
                    <a:pt x="0" y="137030"/>
                  </a:cubicBezTo>
                  <a:cubicBezTo>
                    <a:pt x="0" y="133061"/>
                    <a:pt x="2883" y="130175"/>
                    <a:pt x="6487" y="130175"/>
                  </a:cubicBezTo>
                  <a:lnTo>
                    <a:pt x="51202" y="130175"/>
                  </a:lnTo>
                  <a:lnTo>
                    <a:pt x="51161" y="129928"/>
                  </a:lnTo>
                  <a:lnTo>
                    <a:pt x="93804" y="4705"/>
                  </a:lnTo>
                  <a:cubicBezTo>
                    <a:pt x="95250" y="1809"/>
                    <a:pt x="97418" y="0"/>
                    <a:pt x="10067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7" name="Freeform 633">
              <a:extLst>
                <a:ext uri="{FF2B5EF4-FFF2-40B4-BE49-F238E27FC236}">
                  <a16:creationId xmlns:a16="http://schemas.microsoft.com/office/drawing/2014/main" id="{519C2848-3222-B346-8B3B-3EB5D5B5A8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25434" y="6184492"/>
              <a:ext cx="276337" cy="525825"/>
            </a:xfrm>
            <a:custGeom>
              <a:avLst/>
              <a:gdLst>
                <a:gd name="T0" fmla="*/ 120983 w 199206"/>
                <a:gd name="T1" fmla="*/ 0 h 379050"/>
                <a:gd name="T2" fmla="*/ 202801 w 199206"/>
                <a:gd name="T3" fmla="*/ 172919 h 379050"/>
                <a:gd name="T4" fmla="*/ 193450 w 199206"/>
                <a:gd name="T5" fmla="*/ 248898 h 379050"/>
                <a:gd name="T6" fmla="*/ 171596 w 199206"/>
                <a:gd name="T7" fmla="*/ 305280 h 379050"/>
                <a:gd name="T8" fmla="*/ 232113 w 199206"/>
                <a:gd name="T9" fmla="*/ 305280 h 379050"/>
                <a:gd name="T10" fmla="*/ 239041 w 199206"/>
                <a:gd name="T11" fmla="*/ 307905 h 379050"/>
                <a:gd name="T12" fmla="*/ 240773 w 199206"/>
                <a:gd name="T13" fmla="*/ 315345 h 379050"/>
                <a:gd name="T14" fmla="*/ 200935 w 199206"/>
                <a:gd name="T15" fmla="*/ 452316 h 379050"/>
                <a:gd name="T16" fmla="*/ 194007 w 199206"/>
                <a:gd name="T17" fmla="*/ 458442 h 379050"/>
                <a:gd name="T18" fmla="*/ 193141 w 199206"/>
                <a:gd name="T19" fmla="*/ 458442 h 379050"/>
                <a:gd name="T20" fmla="*/ 185779 w 199206"/>
                <a:gd name="T21" fmla="*/ 454066 h 379050"/>
                <a:gd name="T22" fmla="*/ 166294 w 199206"/>
                <a:gd name="T23" fmla="*/ 414682 h 379050"/>
                <a:gd name="T24" fmla="*/ 153303 w 199206"/>
                <a:gd name="T25" fmla="*/ 422559 h 379050"/>
                <a:gd name="T26" fmla="*/ 142045 w 199206"/>
                <a:gd name="T27" fmla="*/ 419057 h 379050"/>
                <a:gd name="T28" fmla="*/ 145510 w 199206"/>
                <a:gd name="T29" fmla="*/ 408118 h 379050"/>
                <a:gd name="T30" fmla="*/ 166294 w 199206"/>
                <a:gd name="T31" fmla="*/ 396303 h 379050"/>
                <a:gd name="T32" fmla="*/ 172356 w 199206"/>
                <a:gd name="T33" fmla="*/ 395865 h 379050"/>
                <a:gd name="T34" fmla="*/ 177553 w 199206"/>
                <a:gd name="T35" fmla="*/ 399803 h 379050"/>
                <a:gd name="T36" fmla="*/ 190976 w 199206"/>
                <a:gd name="T37" fmla="*/ 427372 h 379050"/>
                <a:gd name="T38" fmla="*/ 221288 w 199206"/>
                <a:gd name="T39" fmla="*/ 321472 h 379050"/>
                <a:gd name="T40" fmla="*/ 159366 w 199206"/>
                <a:gd name="T41" fmla="*/ 321472 h 379050"/>
                <a:gd name="T42" fmla="*/ 151571 w 199206"/>
                <a:gd name="T43" fmla="*/ 312719 h 379050"/>
                <a:gd name="T44" fmla="*/ 155693 w 199206"/>
                <a:gd name="T45" fmla="*/ 308786 h 379050"/>
                <a:gd name="T46" fmla="*/ 154674 w 199206"/>
                <a:gd name="T47" fmla="*/ 304564 h 379050"/>
                <a:gd name="T48" fmla="*/ 185738 w 199206"/>
                <a:gd name="T49" fmla="*/ 172919 h 379050"/>
                <a:gd name="T50" fmla="*/ 120983 w 199206"/>
                <a:gd name="T51" fmla="*/ 16075 h 379050"/>
                <a:gd name="T52" fmla="*/ 56228 w 199206"/>
                <a:gd name="T53" fmla="*/ 172919 h 379050"/>
                <a:gd name="T54" fmla="*/ 90357 w 199206"/>
                <a:gd name="T55" fmla="*/ 307171 h 379050"/>
                <a:gd name="T56" fmla="*/ 89757 w 199206"/>
                <a:gd name="T57" fmla="*/ 311040 h 379050"/>
                <a:gd name="T58" fmla="*/ 91440 w 199206"/>
                <a:gd name="T59" fmla="*/ 312719 h 379050"/>
                <a:gd name="T60" fmla="*/ 89065 w 199206"/>
                <a:gd name="T61" fmla="*/ 315506 h 379050"/>
                <a:gd name="T62" fmla="*/ 88606 w 199206"/>
                <a:gd name="T63" fmla="*/ 318468 h 379050"/>
                <a:gd name="T64" fmla="*/ 85622 w 199206"/>
                <a:gd name="T65" fmla="*/ 319545 h 379050"/>
                <a:gd name="T66" fmla="*/ 83980 w 199206"/>
                <a:gd name="T67" fmla="*/ 321472 h 379050"/>
                <a:gd name="T68" fmla="*/ 19029 w 199206"/>
                <a:gd name="T69" fmla="*/ 321472 h 379050"/>
                <a:gd name="T70" fmla="*/ 56332 w 199206"/>
                <a:gd name="T71" fmla="*/ 447940 h 379050"/>
                <a:gd name="T72" fmla="*/ 50627 w 199206"/>
                <a:gd name="T73" fmla="*/ 458005 h 379050"/>
                <a:gd name="T74" fmla="*/ 47994 w 199206"/>
                <a:gd name="T75" fmla="*/ 458442 h 379050"/>
                <a:gd name="T76" fmla="*/ 40094 w 199206"/>
                <a:gd name="T77" fmla="*/ 452316 h 379050"/>
                <a:gd name="T78" fmla="*/ 158 w 199206"/>
                <a:gd name="T79" fmla="*/ 315345 h 379050"/>
                <a:gd name="T80" fmla="*/ 1915 w 199206"/>
                <a:gd name="T81" fmla="*/ 307905 h 379050"/>
                <a:gd name="T82" fmla="*/ 8059 w 199206"/>
                <a:gd name="T83" fmla="*/ 305280 h 379050"/>
                <a:gd name="T84" fmla="*/ 72105 w 199206"/>
                <a:gd name="T85" fmla="*/ 305280 h 379050"/>
                <a:gd name="T86" fmla="*/ 49885 w 199206"/>
                <a:gd name="T87" fmla="*/ 253079 h 379050"/>
                <a:gd name="T88" fmla="*/ 40040 w 199206"/>
                <a:gd name="T89" fmla="*/ 172919 h 379050"/>
                <a:gd name="T90" fmla="*/ 120983 w 199206"/>
                <a:gd name="T91" fmla="*/ 0 h 3790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9206" h="379050">
                  <a:moveTo>
                    <a:pt x="100032" y="0"/>
                  </a:moveTo>
                  <a:cubicBezTo>
                    <a:pt x="138017" y="0"/>
                    <a:pt x="167681" y="62506"/>
                    <a:pt x="167681" y="142973"/>
                  </a:cubicBezTo>
                  <a:cubicBezTo>
                    <a:pt x="167681" y="163809"/>
                    <a:pt x="164878" y="185632"/>
                    <a:pt x="159949" y="205794"/>
                  </a:cubicBezTo>
                  <a:lnTo>
                    <a:pt x="141880" y="252412"/>
                  </a:lnTo>
                  <a:lnTo>
                    <a:pt x="191917" y="252412"/>
                  </a:lnTo>
                  <a:cubicBezTo>
                    <a:pt x="194423" y="252412"/>
                    <a:pt x="196213" y="253136"/>
                    <a:pt x="197645" y="254583"/>
                  </a:cubicBezTo>
                  <a:cubicBezTo>
                    <a:pt x="199077" y="256392"/>
                    <a:pt x="199435" y="258563"/>
                    <a:pt x="199077" y="260734"/>
                  </a:cubicBezTo>
                  <a:lnTo>
                    <a:pt x="166138" y="373985"/>
                  </a:lnTo>
                  <a:cubicBezTo>
                    <a:pt x="165422" y="376518"/>
                    <a:pt x="162916" y="378689"/>
                    <a:pt x="160410" y="379050"/>
                  </a:cubicBezTo>
                  <a:cubicBezTo>
                    <a:pt x="160052" y="379050"/>
                    <a:pt x="159694" y="379050"/>
                    <a:pt x="159694" y="379050"/>
                  </a:cubicBezTo>
                  <a:cubicBezTo>
                    <a:pt x="157188" y="379050"/>
                    <a:pt x="154681" y="377241"/>
                    <a:pt x="153607" y="375432"/>
                  </a:cubicBezTo>
                  <a:lnTo>
                    <a:pt x="137496" y="342868"/>
                  </a:lnTo>
                  <a:lnTo>
                    <a:pt x="126755" y="349381"/>
                  </a:lnTo>
                  <a:cubicBezTo>
                    <a:pt x="123533" y="351190"/>
                    <a:pt x="119237" y="349743"/>
                    <a:pt x="117446" y="346486"/>
                  </a:cubicBezTo>
                  <a:cubicBezTo>
                    <a:pt x="115656" y="343230"/>
                    <a:pt x="116372" y="339250"/>
                    <a:pt x="120311" y="337441"/>
                  </a:cubicBezTo>
                  <a:lnTo>
                    <a:pt x="137496" y="327672"/>
                  </a:lnTo>
                  <a:cubicBezTo>
                    <a:pt x="138928" y="326586"/>
                    <a:pt x="140718" y="326586"/>
                    <a:pt x="142508" y="327310"/>
                  </a:cubicBezTo>
                  <a:cubicBezTo>
                    <a:pt x="144299" y="327672"/>
                    <a:pt x="145731" y="328395"/>
                    <a:pt x="146805" y="330566"/>
                  </a:cubicBezTo>
                  <a:lnTo>
                    <a:pt x="157904" y="353361"/>
                  </a:lnTo>
                  <a:lnTo>
                    <a:pt x="182966" y="265800"/>
                  </a:lnTo>
                  <a:lnTo>
                    <a:pt x="131768" y="265800"/>
                  </a:lnTo>
                  <a:cubicBezTo>
                    <a:pt x="127829" y="265800"/>
                    <a:pt x="125323" y="262543"/>
                    <a:pt x="125323" y="258563"/>
                  </a:cubicBezTo>
                  <a:lnTo>
                    <a:pt x="128731" y="255311"/>
                  </a:lnTo>
                  <a:lnTo>
                    <a:pt x="127888" y="251820"/>
                  </a:lnTo>
                  <a:cubicBezTo>
                    <a:pt x="143443" y="225237"/>
                    <a:pt x="153573" y="182489"/>
                    <a:pt x="153573" y="142973"/>
                  </a:cubicBezTo>
                  <a:cubicBezTo>
                    <a:pt x="153573" y="65380"/>
                    <a:pt x="126079" y="13291"/>
                    <a:pt x="100032" y="13291"/>
                  </a:cubicBezTo>
                  <a:cubicBezTo>
                    <a:pt x="74347" y="13291"/>
                    <a:pt x="46491" y="65380"/>
                    <a:pt x="46491" y="142973"/>
                  </a:cubicBezTo>
                  <a:cubicBezTo>
                    <a:pt x="46491" y="186440"/>
                    <a:pt x="56983" y="228829"/>
                    <a:pt x="74709" y="253976"/>
                  </a:cubicBezTo>
                  <a:lnTo>
                    <a:pt x="74213" y="257175"/>
                  </a:lnTo>
                  <a:lnTo>
                    <a:pt x="75605" y="258563"/>
                  </a:lnTo>
                  <a:lnTo>
                    <a:pt x="73641" y="260867"/>
                  </a:lnTo>
                  <a:lnTo>
                    <a:pt x="73262" y="263316"/>
                  </a:lnTo>
                  <a:lnTo>
                    <a:pt x="70794" y="264207"/>
                  </a:lnTo>
                  <a:lnTo>
                    <a:pt x="69437" y="265800"/>
                  </a:lnTo>
                  <a:lnTo>
                    <a:pt x="15734" y="265800"/>
                  </a:lnTo>
                  <a:lnTo>
                    <a:pt x="46577" y="370367"/>
                  </a:lnTo>
                  <a:cubicBezTo>
                    <a:pt x="47303" y="373985"/>
                    <a:pt x="45125" y="377603"/>
                    <a:pt x="41860" y="378689"/>
                  </a:cubicBezTo>
                  <a:cubicBezTo>
                    <a:pt x="41134" y="378689"/>
                    <a:pt x="40408" y="379050"/>
                    <a:pt x="39683" y="379050"/>
                  </a:cubicBezTo>
                  <a:cubicBezTo>
                    <a:pt x="36780" y="379050"/>
                    <a:pt x="33877" y="377241"/>
                    <a:pt x="33151" y="373985"/>
                  </a:cubicBezTo>
                  <a:lnTo>
                    <a:pt x="131" y="260734"/>
                  </a:lnTo>
                  <a:cubicBezTo>
                    <a:pt x="-232" y="258563"/>
                    <a:pt x="131" y="256392"/>
                    <a:pt x="1583" y="254583"/>
                  </a:cubicBezTo>
                  <a:cubicBezTo>
                    <a:pt x="2308" y="253136"/>
                    <a:pt x="4848" y="252412"/>
                    <a:pt x="6663" y="252412"/>
                  </a:cubicBezTo>
                  <a:lnTo>
                    <a:pt x="59618" y="252412"/>
                  </a:lnTo>
                  <a:lnTo>
                    <a:pt x="41246" y="209251"/>
                  </a:lnTo>
                  <a:cubicBezTo>
                    <a:pt x="36000" y="188775"/>
                    <a:pt x="33106" y="165964"/>
                    <a:pt x="33106" y="142973"/>
                  </a:cubicBezTo>
                  <a:cubicBezTo>
                    <a:pt x="33106" y="62506"/>
                    <a:pt x="62771" y="0"/>
                    <a:pt x="10003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68" name="Freeform 649">
              <a:extLst>
                <a:ext uri="{FF2B5EF4-FFF2-40B4-BE49-F238E27FC236}">
                  <a16:creationId xmlns:a16="http://schemas.microsoft.com/office/drawing/2014/main" id="{D4E7617A-227F-F947-9116-274674FB8B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85649" y="5483630"/>
              <a:ext cx="555176" cy="418483"/>
            </a:xfrm>
            <a:custGeom>
              <a:avLst/>
              <a:gdLst/>
              <a:ahLst/>
              <a:cxnLst/>
              <a:rect l="0" t="0" r="r" b="b"/>
              <a:pathLst>
                <a:path w="400215" h="301671">
                  <a:moveTo>
                    <a:pt x="258413" y="142137"/>
                  </a:moveTo>
                  <a:lnTo>
                    <a:pt x="261733" y="142667"/>
                  </a:lnTo>
                  <a:lnTo>
                    <a:pt x="261897" y="142519"/>
                  </a:lnTo>
                  <a:lnTo>
                    <a:pt x="258413" y="142137"/>
                  </a:lnTo>
                  <a:close/>
                  <a:moveTo>
                    <a:pt x="131082" y="102582"/>
                  </a:moveTo>
                  <a:cubicBezTo>
                    <a:pt x="161256" y="125312"/>
                    <a:pt x="315001" y="147681"/>
                    <a:pt x="352718" y="105468"/>
                  </a:cubicBezTo>
                  <a:cubicBezTo>
                    <a:pt x="355233" y="102221"/>
                    <a:pt x="359544" y="102221"/>
                    <a:pt x="362417" y="104386"/>
                  </a:cubicBezTo>
                  <a:cubicBezTo>
                    <a:pt x="365291" y="107272"/>
                    <a:pt x="365291" y="111241"/>
                    <a:pt x="362777" y="114127"/>
                  </a:cubicBezTo>
                  <a:cubicBezTo>
                    <a:pt x="353616" y="124410"/>
                    <a:pt x="339158" y="131535"/>
                    <a:pt x="321736" y="136090"/>
                  </a:cubicBezTo>
                  <a:lnTo>
                    <a:pt x="263492" y="142566"/>
                  </a:lnTo>
                  <a:lnTo>
                    <a:pt x="263828" y="143001"/>
                  </a:lnTo>
                  <a:lnTo>
                    <a:pt x="265932" y="143337"/>
                  </a:lnTo>
                  <a:lnTo>
                    <a:pt x="265635" y="145338"/>
                  </a:lnTo>
                  <a:lnTo>
                    <a:pt x="268944" y="149617"/>
                  </a:lnTo>
                  <a:cubicBezTo>
                    <a:pt x="268944" y="155381"/>
                    <a:pt x="272910" y="161865"/>
                    <a:pt x="279398" y="164747"/>
                  </a:cubicBezTo>
                  <a:cubicBezTo>
                    <a:pt x="285527" y="167628"/>
                    <a:pt x="293818" y="167989"/>
                    <a:pt x="302109" y="165107"/>
                  </a:cubicBezTo>
                  <a:cubicBezTo>
                    <a:pt x="310400" y="162585"/>
                    <a:pt x="318330" y="157902"/>
                    <a:pt x="325540" y="153219"/>
                  </a:cubicBezTo>
                  <a:cubicBezTo>
                    <a:pt x="328424" y="151779"/>
                    <a:pt x="332389" y="152139"/>
                    <a:pt x="334191" y="155021"/>
                  </a:cubicBezTo>
                  <a:cubicBezTo>
                    <a:pt x="336715" y="157182"/>
                    <a:pt x="336715" y="161144"/>
                    <a:pt x="334191" y="163666"/>
                  </a:cubicBezTo>
                  <a:cubicBezTo>
                    <a:pt x="306795" y="193565"/>
                    <a:pt x="287329" y="232469"/>
                    <a:pt x="280119" y="272454"/>
                  </a:cubicBezTo>
                  <a:cubicBezTo>
                    <a:pt x="279398" y="276056"/>
                    <a:pt x="276875" y="277857"/>
                    <a:pt x="272910" y="277857"/>
                  </a:cubicBezTo>
                  <a:cubicBezTo>
                    <a:pt x="272910" y="277857"/>
                    <a:pt x="272549" y="277857"/>
                    <a:pt x="272189" y="277857"/>
                  </a:cubicBezTo>
                  <a:cubicBezTo>
                    <a:pt x="268584" y="277137"/>
                    <a:pt x="266061" y="273895"/>
                    <a:pt x="267142" y="270292"/>
                  </a:cubicBezTo>
                  <a:cubicBezTo>
                    <a:pt x="272549" y="237512"/>
                    <a:pt x="285887" y="205812"/>
                    <a:pt x="305353" y="178435"/>
                  </a:cubicBezTo>
                  <a:cubicBezTo>
                    <a:pt x="293818" y="181317"/>
                    <a:pt x="282643" y="181317"/>
                    <a:pt x="273991" y="176634"/>
                  </a:cubicBezTo>
                  <a:cubicBezTo>
                    <a:pt x="268223" y="174113"/>
                    <a:pt x="263357" y="169880"/>
                    <a:pt x="260068" y="164837"/>
                  </a:cubicBezTo>
                  <a:lnTo>
                    <a:pt x="258174" y="157764"/>
                  </a:lnTo>
                  <a:lnTo>
                    <a:pt x="129840" y="253919"/>
                  </a:lnTo>
                  <a:cubicBezTo>
                    <a:pt x="112919" y="267204"/>
                    <a:pt x="94198" y="280488"/>
                    <a:pt x="74396" y="290900"/>
                  </a:cubicBezTo>
                  <a:cubicBezTo>
                    <a:pt x="65755" y="295568"/>
                    <a:pt x="54234" y="300953"/>
                    <a:pt x="41273" y="301671"/>
                  </a:cubicBezTo>
                  <a:cubicBezTo>
                    <a:pt x="40553" y="301671"/>
                    <a:pt x="39473" y="301671"/>
                    <a:pt x="38033" y="301671"/>
                  </a:cubicBezTo>
                  <a:cubicBezTo>
                    <a:pt x="25432" y="301671"/>
                    <a:pt x="13911" y="296645"/>
                    <a:pt x="7071" y="287669"/>
                  </a:cubicBezTo>
                  <a:cubicBezTo>
                    <a:pt x="-2650" y="276180"/>
                    <a:pt x="-2290" y="258946"/>
                    <a:pt x="7791" y="249252"/>
                  </a:cubicBezTo>
                  <a:cubicBezTo>
                    <a:pt x="13911" y="244226"/>
                    <a:pt x="22192" y="242071"/>
                    <a:pt x="30472" y="244226"/>
                  </a:cubicBezTo>
                  <a:cubicBezTo>
                    <a:pt x="37673" y="246021"/>
                    <a:pt x="43433" y="251047"/>
                    <a:pt x="45594" y="257510"/>
                  </a:cubicBezTo>
                  <a:cubicBezTo>
                    <a:pt x="46314" y="261100"/>
                    <a:pt x="44514" y="264691"/>
                    <a:pt x="41273" y="266127"/>
                  </a:cubicBezTo>
                  <a:cubicBezTo>
                    <a:pt x="37673" y="267204"/>
                    <a:pt x="34073" y="265409"/>
                    <a:pt x="32633" y="261818"/>
                  </a:cubicBezTo>
                  <a:cubicBezTo>
                    <a:pt x="31913" y="258587"/>
                    <a:pt x="28672" y="257510"/>
                    <a:pt x="26512" y="257151"/>
                  </a:cubicBezTo>
                  <a:cubicBezTo>
                    <a:pt x="23632" y="256074"/>
                    <a:pt x="19312" y="257151"/>
                    <a:pt x="17151" y="259305"/>
                  </a:cubicBezTo>
                  <a:cubicBezTo>
                    <a:pt x="12471" y="263972"/>
                    <a:pt x="12471" y="272948"/>
                    <a:pt x="17151" y="279411"/>
                  </a:cubicBezTo>
                  <a:cubicBezTo>
                    <a:pt x="22192" y="285515"/>
                    <a:pt x="30832" y="288746"/>
                    <a:pt x="40553" y="288387"/>
                  </a:cubicBezTo>
                  <a:cubicBezTo>
                    <a:pt x="50634" y="287669"/>
                    <a:pt x="60715" y="282642"/>
                    <a:pt x="68276" y="279052"/>
                  </a:cubicBezTo>
                  <a:cubicBezTo>
                    <a:pt x="86997" y="268999"/>
                    <a:pt x="104998" y="256074"/>
                    <a:pt x="121920" y="243148"/>
                  </a:cubicBezTo>
                  <a:lnTo>
                    <a:pt x="256845" y="141965"/>
                  </a:lnTo>
                  <a:lnTo>
                    <a:pt x="178588" y="133384"/>
                  </a:lnTo>
                  <a:cubicBezTo>
                    <a:pt x="153263" y="127837"/>
                    <a:pt x="132698" y="120441"/>
                    <a:pt x="122820" y="113045"/>
                  </a:cubicBezTo>
                  <a:cubicBezTo>
                    <a:pt x="119946" y="111241"/>
                    <a:pt x="119587" y="106550"/>
                    <a:pt x="121383" y="104025"/>
                  </a:cubicBezTo>
                  <a:cubicBezTo>
                    <a:pt x="123538" y="100778"/>
                    <a:pt x="127849" y="100417"/>
                    <a:pt x="131082" y="102582"/>
                  </a:cubicBezTo>
                  <a:close/>
                  <a:moveTo>
                    <a:pt x="261488" y="31529"/>
                  </a:moveTo>
                  <a:cubicBezTo>
                    <a:pt x="237930" y="31529"/>
                    <a:pt x="219084" y="48068"/>
                    <a:pt x="219084" y="69281"/>
                  </a:cubicBezTo>
                  <a:cubicBezTo>
                    <a:pt x="219084" y="90134"/>
                    <a:pt x="237930" y="107392"/>
                    <a:pt x="261488" y="107392"/>
                  </a:cubicBezTo>
                  <a:cubicBezTo>
                    <a:pt x="285407" y="107392"/>
                    <a:pt x="304253" y="90134"/>
                    <a:pt x="304253" y="69281"/>
                  </a:cubicBezTo>
                  <a:cubicBezTo>
                    <a:pt x="304253" y="48068"/>
                    <a:pt x="285407" y="31529"/>
                    <a:pt x="261488" y="31529"/>
                  </a:cubicBezTo>
                  <a:close/>
                  <a:moveTo>
                    <a:pt x="261488" y="17867"/>
                  </a:moveTo>
                  <a:cubicBezTo>
                    <a:pt x="292656" y="17867"/>
                    <a:pt x="317663" y="41237"/>
                    <a:pt x="317663" y="69281"/>
                  </a:cubicBezTo>
                  <a:cubicBezTo>
                    <a:pt x="317663" y="97685"/>
                    <a:pt x="292656" y="120695"/>
                    <a:pt x="261488" y="120695"/>
                  </a:cubicBezTo>
                  <a:cubicBezTo>
                    <a:pt x="230681" y="120695"/>
                    <a:pt x="205312" y="97685"/>
                    <a:pt x="205312" y="69281"/>
                  </a:cubicBezTo>
                  <a:cubicBezTo>
                    <a:pt x="205312" y="41237"/>
                    <a:pt x="230681" y="17867"/>
                    <a:pt x="261488" y="17867"/>
                  </a:cubicBezTo>
                  <a:close/>
                  <a:moveTo>
                    <a:pt x="260991" y="121"/>
                  </a:moveTo>
                  <a:cubicBezTo>
                    <a:pt x="327905" y="3012"/>
                    <a:pt x="354527" y="33372"/>
                    <a:pt x="372515" y="53250"/>
                  </a:cubicBezTo>
                  <a:cubicBezTo>
                    <a:pt x="381868" y="64092"/>
                    <a:pt x="387264" y="69875"/>
                    <a:pt x="393740" y="69875"/>
                  </a:cubicBezTo>
                  <a:cubicBezTo>
                    <a:pt x="397337" y="69875"/>
                    <a:pt x="400215" y="73128"/>
                    <a:pt x="400215" y="76742"/>
                  </a:cubicBezTo>
                  <a:cubicBezTo>
                    <a:pt x="400215" y="80717"/>
                    <a:pt x="397337" y="83609"/>
                    <a:pt x="393740" y="83609"/>
                  </a:cubicBezTo>
                  <a:cubicBezTo>
                    <a:pt x="380789" y="83609"/>
                    <a:pt x="372515" y="74212"/>
                    <a:pt x="362442" y="62646"/>
                  </a:cubicBezTo>
                  <a:cubicBezTo>
                    <a:pt x="345533" y="43130"/>
                    <a:pt x="321430" y="16023"/>
                    <a:pt x="260272" y="13855"/>
                  </a:cubicBezTo>
                  <a:cubicBezTo>
                    <a:pt x="195876" y="11686"/>
                    <a:pt x="129681" y="58309"/>
                    <a:pt x="81115" y="92644"/>
                  </a:cubicBezTo>
                  <a:cubicBezTo>
                    <a:pt x="64926" y="104209"/>
                    <a:pt x="50536" y="114329"/>
                    <a:pt x="38664" y="121196"/>
                  </a:cubicBezTo>
                  <a:cubicBezTo>
                    <a:pt x="37945" y="121558"/>
                    <a:pt x="36506" y="122280"/>
                    <a:pt x="35426" y="122280"/>
                  </a:cubicBezTo>
                  <a:cubicBezTo>
                    <a:pt x="33268" y="122280"/>
                    <a:pt x="30390" y="120835"/>
                    <a:pt x="29670" y="118305"/>
                  </a:cubicBezTo>
                  <a:cubicBezTo>
                    <a:pt x="27512" y="115052"/>
                    <a:pt x="28591" y="111076"/>
                    <a:pt x="31829" y="109269"/>
                  </a:cubicBezTo>
                  <a:cubicBezTo>
                    <a:pt x="43701" y="102764"/>
                    <a:pt x="57731" y="93005"/>
                    <a:pt x="73560" y="81440"/>
                  </a:cubicBezTo>
                  <a:cubicBezTo>
                    <a:pt x="123925" y="46383"/>
                    <a:pt x="192638" y="-2770"/>
                    <a:pt x="260991" y="1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EF334286-7ACB-0E4A-A0C5-C389D2AAF328}"/>
                </a:ext>
              </a:extLst>
            </p:cNvPr>
            <p:cNvSpPr/>
            <p:nvPr userDrawn="1"/>
          </p:nvSpPr>
          <p:spPr>
            <a:xfrm>
              <a:off x="8712513" y="6433341"/>
              <a:ext cx="369467" cy="435539"/>
            </a:xfrm>
            <a:custGeom>
              <a:avLst/>
              <a:gdLst>
                <a:gd name="connsiteX0" fmla="*/ 46381 w 369467"/>
                <a:gd name="connsiteY0" fmla="*/ 87704 h 435539"/>
                <a:gd name="connsiteX1" fmla="*/ 90334 w 369467"/>
                <a:gd name="connsiteY1" fmla="*/ 138035 h 435539"/>
                <a:gd name="connsiteX2" fmla="*/ 92831 w 369467"/>
                <a:gd name="connsiteY2" fmla="*/ 145013 h 435539"/>
                <a:gd name="connsiteX3" fmla="*/ 89835 w 369467"/>
                <a:gd name="connsiteY3" fmla="*/ 150992 h 435539"/>
                <a:gd name="connsiteX4" fmla="*/ 34894 w 369467"/>
                <a:gd name="connsiteY4" fmla="*/ 267103 h 435539"/>
                <a:gd name="connsiteX5" fmla="*/ 184733 w 369467"/>
                <a:gd name="connsiteY5" fmla="*/ 416602 h 435539"/>
                <a:gd name="connsiteX6" fmla="*/ 334571 w 369467"/>
                <a:gd name="connsiteY6" fmla="*/ 267103 h 435539"/>
                <a:gd name="connsiteX7" fmla="*/ 280130 w 369467"/>
                <a:gd name="connsiteY7" fmla="*/ 150992 h 435539"/>
                <a:gd name="connsiteX8" fmla="*/ 276633 w 369467"/>
                <a:gd name="connsiteY8" fmla="*/ 145013 h 435539"/>
                <a:gd name="connsiteX9" fmla="*/ 279130 w 369467"/>
                <a:gd name="connsiteY9" fmla="*/ 138035 h 435539"/>
                <a:gd name="connsiteX10" fmla="*/ 323083 w 369467"/>
                <a:gd name="connsiteY10" fmla="*/ 87704 h 435539"/>
                <a:gd name="connsiteX11" fmla="*/ 19446 w 369467"/>
                <a:gd name="connsiteY11" fmla="*/ 19224 h 435539"/>
                <a:gd name="connsiteX12" fmla="*/ 19446 w 369467"/>
                <a:gd name="connsiteY12" fmla="*/ 55650 h 435539"/>
                <a:gd name="connsiteX13" fmla="*/ 350519 w 369467"/>
                <a:gd name="connsiteY13" fmla="*/ 55650 h 435539"/>
                <a:gd name="connsiteX14" fmla="*/ 350519 w 369467"/>
                <a:gd name="connsiteY14" fmla="*/ 19224 h 435539"/>
                <a:gd name="connsiteX15" fmla="*/ 9971 w 369467"/>
                <a:gd name="connsiteY15" fmla="*/ 0 h 435539"/>
                <a:gd name="connsiteX16" fmla="*/ 360492 w 369467"/>
                <a:gd name="connsiteY16" fmla="*/ 0 h 435539"/>
                <a:gd name="connsiteX17" fmla="*/ 369467 w 369467"/>
                <a:gd name="connsiteY17" fmla="*/ 9612 h 435539"/>
                <a:gd name="connsiteX18" fmla="*/ 369467 w 369467"/>
                <a:gd name="connsiteY18" fmla="*/ 65263 h 435539"/>
                <a:gd name="connsiteX19" fmla="*/ 360492 w 369467"/>
                <a:gd name="connsiteY19" fmla="*/ 74370 h 435539"/>
                <a:gd name="connsiteX20" fmla="*/ 352540 w 369467"/>
                <a:gd name="connsiteY20" fmla="*/ 74370 h 435539"/>
                <a:gd name="connsiteX21" fmla="*/ 351553 w 369467"/>
                <a:gd name="connsiteY21" fmla="*/ 84217 h 435539"/>
                <a:gd name="connsiteX22" fmla="*/ 299609 w 369467"/>
                <a:gd name="connsiteY22" fmla="*/ 143518 h 435539"/>
                <a:gd name="connsiteX23" fmla="*/ 353550 w 369467"/>
                <a:gd name="connsiteY23" fmla="*/ 267103 h 435539"/>
                <a:gd name="connsiteX24" fmla="*/ 250092 w 369467"/>
                <a:gd name="connsiteY24" fmla="*/ 422185 h 435539"/>
                <a:gd name="connsiteX25" fmla="*/ 237983 w 369467"/>
                <a:gd name="connsiteY25" fmla="*/ 424659 h 435539"/>
                <a:gd name="connsiteX26" fmla="*/ 184733 w 369467"/>
                <a:gd name="connsiteY26" fmla="*/ 435539 h 435539"/>
                <a:gd name="connsiteX27" fmla="*/ 131202 w 369467"/>
                <a:gd name="connsiteY27" fmla="*/ 424659 h 435539"/>
                <a:gd name="connsiteX28" fmla="*/ 119030 w 369467"/>
                <a:gd name="connsiteY28" fmla="*/ 422185 h 435539"/>
                <a:gd name="connsiteX29" fmla="*/ 16413 w 369467"/>
                <a:gd name="connsiteY29" fmla="*/ 267103 h 435539"/>
                <a:gd name="connsiteX30" fmla="*/ 69856 w 369467"/>
                <a:gd name="connsiteY30" fmla="*/ 143518 h 435539"/>
                <a:gd name="connsiteX31" fmla="*/ 17913 w 369467"/>
                <a:gd name="connsiteY31" fmla="*/ 84217 h 435539"/>
                <a:gd name="connsiteX32" fmla="*/ 16925 w 369467"/>
                <a:gd name="connsiteY32" fmla="*/ 74370 h 435539"/>
                <a:gd name="connsiteX33" fmla="*/ 9971 w 369467"/>
                <a:gd name="connsiteY33" fmla="*/ 74370 h 435539"/>
                <a:gd name="connsiteX34" fmla="*/ 0 w 369467"/>
                <a:gd name="connsiteY34" fmla="*/ 65263 h 435539"/>
                <a:gd name="connsiteX35" fmla="*/ 0 w 369467"/>
                <a:gd name="connsiteY35" fmla="*/ 9612 h 435539"/>
                <a:gd name="connsiteX36" fmla="*/ 9971 w 369467"/>
                <a:gd name="connsiteY36" fmla="*/ 0 h 4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9467" h="435539">
                  <a:moveTo>
                    <a:pt x="46381" y="87704"/>
                  </a:moveTo>
                  <a:lnTo>
                    <a:pt x="90334" y="138035"/>
                  </a:lnTo>
                  <a:cubicBezTo>
                    <a:pt x="92332" y="139531"/>
                    <a:pt x="92831" y="142022"/>
                    <a:pt x="92831" y="145013"/>
                  </a:cubicBezTo>
                  <a:cubicBezTo>
                    <a:pt x="92831" y="147504"/>
                    <a:pt x="91333" y="149996"/>
                    <a:pt x="89835" y="150992"/>
                  </a:cubicBezTo>
                  <a:cubicBezTo>
                    <a:pt x="54373" y="179896"/>
                    <a:pt x="34894" y="221755"/>
                    <a:pt x="34894" y="267103"/>
                  </a:cubicBezTo>
                  <a:cubicBezTo>
                    <a:pt x="34894" y="349826"/>
                    <a:pt x="101822" y="416602"/>
                    <a:pt x="184733" y="416602"/>
                  </a:cubicBezTo>
                  <a:cubicBezTo>
                    <a:pt x="267643" y="416602"/>
                    <a:pt x="334571" y="349826"/>
                    <a:pt x="334571" y="267103"/>
                  </a:cubicBezTo>
                  <a:cubicBezTo>
                    <a:pt x="334571" y="221755"/>
                    <a:pt x="315092" y="179896"/>
                    <a:pt x="280130" y="150992"/>
                  </a:cubicBezTo>
                  <a:cubicBezTo>
                    <a:pt x="278131" y="149996"/>
                    <a:pt x="276633" y="147504"/>
                    <a:pt x="276633" y="145013"/>
                  </a:cubicBezTo>
                  <a:cubicBezTo>
                    <a:pt x="276633" y="142022"/>
                    <a:pt x="277133" y="139531"/>
                    <a:pt x="279130" y="138035"/>
                  </a:cubicBezTo>
                  <a:lnTo>
                    <a:pt x="323083" y="87704"/>
                  </a:lnTo>
                  <a:close/>
                  <a:moveTo>
                    <a:pt x="19446" y="19224"/>
                  </a:moveTo>
                  <a:lnTo>
                    <a:pt x="19446" y="55650"/>
                  </a:lnTo>
                  <a:lnTo>
                    <a:pt x="350519" y="55650"/>
                  </a:lnTo>
                  <a:lnTo>
                    <a:pt x="350519" y="19224"/>
                  </a:lnTo>
                  <a:close/>
                  <a:moveTo>
                    <a:pt x="9971" y="0"/>
                  </a:moveTo>
                  <a:lnTo>
                    <a:pt x="360492" y="0"/>
                  </a:lnTo>
                  <a:cubicBezTo>
                    <a:pt x="365477" y="0"/>
                    <a:pt x="369467" y="4553"/>
                    <a:pt x="369467" y="9612"/>
                  </a:cubicBezTo>
                  <a:lnTo>
                    <a:pt x="369467" y="65263"/>
                  </a:lnTo>
                  <a:cubicBezTo>
                    <a:pt x="369467" y="70322"/>
                    <a:pt x="365477" y="74370"/>
                    <a:pt x="360492" y="74370"/>
                  </a:cubicBezTo>
                  <a:lnTo>
                    <a:pt x="352540" y="74370"/>
                  </a:lnTo>
                  <a:lnTo>
                    <a:pt x="351553" y="84217"/>
                  </a:lnTo>
                  <a:lnTo>
                    <a:pt x="299609" y="143518"/>
                  </a:lnTo>
                  <a:cubicBezTo>
                    <a:pt x="334071" y="174913"/>
                    <a:pt x="353550" y="219264"/>
                    <a:pt x="353550" y="267103"/>
                  </a:cubicBezTo>
                  <a:cubicBezTo>
                    <a:pt x="353550" y="336247"/>
                    <a:pt x="310565" y="396420"/>
                    <a:pt x="250092" y="422185"/>
                  </a:cubicBezTo>
                  <a:lnTo>
                    <a:pt x="237983" y="424659"/>
                  </a:lnTo>
                  <a:lnTo>
                    <a:pt x="184733" y="435539"/>
                  </a:lnTo>
                  <a:lnTo>
                    <a:pt x="131202" y="424659"/>
                  </a:lnTo>
                  <a:lnTo>
                    <a:pt x="119030" y="422185"/>
                  </a:lnTo>
                  <a:cubicBezTo>
                    <a:pt x="58555" y="396420"/>
                    <a:pt x="16413" y="336247"/>
                    <a:pt x="16413" y="267103"/>
                  </a:cubicBezTo>
                  <a:cubicBezTo>
                    <a:pt x="16413" y="219264"/>
                    <a:pt x="35393" y="174913"/>
                    <a:pt x="69856" y="143518"/>
                  </a:cubicBezTo>
                  <a:lnTo>
                    <a:pt x="17913" y="84217"/>
                  </a:lnTo>
                  <a:lnTo>
                    <a:pt x="16925" y="74370"/>
                  </a:lnTo>
                  <a:lnTo>
                    <a:pt x="9971" y="74370"/>
                  </a:lnTo>
                  <a:cubicBezTo>
                    <a:pt x="4488" y="74370"/>
                    <a:pt x="0" y="70322"/>
                    <a:pt x="0" y="65263"/>
                  </a:cubicBezTo>
                  <a:lnTo>
                    <a:pt x="0" y="9612"/>
                  </a:lnTo>
                  <a:cubicBezTo>
                    <a:pt x="0" y="4553"/>
                    <a:pt x="4488" y="0"/>
                    <a:pt x="9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B165981-E1BE-AD43-816A-E5C2FF9E7BB3}"/>
                </a:ext>
              </a:extLst>
            </p:cNvPr>
            <p:cNvSpPr/>
            <p:nvPr userDrawn="1"/>
          </p:nvSpPr>
          <p:spPr>
            <a:xfrm>
              <a:off x="10194573" y="6371679"/>
              <a:ext cx="380475" cy="554454"/>
            </a:xfrm>
            <a:custGeom>
              <a:avLst/>
              <a:gdLst>
                <a:gd name="connsiteX0" fmla="*/ 190488 w 380475"/>
                <a:gd name="connsiteY0" fmla="*/ 240041 h 554454"/>
                <a:gd name="connsiteX1" fmla="*/ 199876 w 380475"/>
                <a:gd name="connsiteY1" fmla="*/ 250542 h 554454"/>
                <a:gd name="connsiteX2" fmla="*/ 199876 w 380475"/>
                <a:gd name="connsiteY2" fmla="*/ 319506 h 554454"/>
                <a:gd name="connsiteX3" fmla="*/ 313619 w 380475"/>
                <a:gd name="connsiteY3" fmla="*/ 464074 h 554454"/>
                <a:gd name="connsiteX4" fmla="*/ 312122 w 380475"/>
                <a:gd name="connsiteY4" fmla="*/ 477080 h 554454"/>
                <a:gd name="connsiteX5" fmla="*/ 305635 w 380475"/>
                <a:gd name="connsiteY5" fmla="*/ 479581 h 554454"/>
                <a:gd name="connsiteX6" fmla="*/ 298647 w 380475"/>
                <a:gd name="connsiteY6" fmla="*/ 475579 h 554454"/>
                <a:gd name="connsiteX7" fmla="*/ 199876 w 380475"/>
                <a:gd name="connsiteY7" fmla="*/ 349925 h 554454"/>
                <a:gd name="connsiteX8" fmla="*/ 199876 w 380475"/>
                <a:gd name="connsiteY8" fmla="*/ 469579 h 554454"/>
                <a:gd name="connsiteX9" fmla="*/ 190488 w 380475"/>
                <a:gd name="connsiteY9" fmla="*/ 479581 h 554454"/>
                <a:gd name="connsiteX10" fmla="*/ 180578 w 380475"/>
                <a:gd name="connsiteY10" fmla="*/ 469579 h 554454"/>
                <a:gd name="connsiteX11" fmla="*/ 180578 w 380475"/>
                <a:gd name="connsiteY11" fmla="*/ 250542 h 554454"/>
                <a:gd name="connsiteX12" fmla="*/ 190488 w 380475"/>
                <a:gd name="connsiteY12" fmla="*/ 240041 h 554454"/>
                <a:gd name="connsiteX13" fmla="*/ 146166 w 380475"/>
                <a:gd name="connsiteY13" fmla="*/ 18413 h 554454"/>
                <a:gd name="connsiteX14" fmla="*/ 94031 w 380475"/>
                <a:gd name="connsiteY14" fmla="*/ 172682 h 554454"/>
                <a:gd name="connsiteX15" fmla="*/ 297561 w 380475"/>
                <a:gd name="connsiteY15" fmla="*/ 172682 h 554454"/>
                <a:gd name="connsiteX16" fmla="*/ 297561 w 380475"/>
                <a:gd name="connsiteY16" fmla="*/ 18413 h 554454"/>
                <a:gd name="connsiteX17" fmla="*/ 139649 w 380475"/>
                <a:gd name="connsiteY17" fmla="*/ 0 h 554454"/>
                <a:gd name="connsiteX18" fmla="*/ 307087 w 380475"/>
                <a:gd name="connsiteY18" fmla="*/ 0 h 554454"/>
                <a:gd name="connsiteX19" fmla="*/ 316611 w 380475"/>
                <a:gd name="connsiteY19" fmla="*/ 9455 h 554454"/>
                <a:gd name="connsiteX20" fmla="*/ 316611 w 380475"/>
                <a:gd name="connsiteY20" fmla="*/ 180581 h 554454"/>
                <a:gd name="connsiteX21" fmla="*/ 371464 w 380475"/>
                <a:gd name="connsiteY21" fmla="*/ 180581 h 554454"/>
                <a:gd name="connsiteX22" fmla="*/ 380475 w 380475"/>
                <a:gd name="connsiteY22" fmla="*/ 189589 h 554454"/>
                <a:gd name="connsiteX23" fmla="*/ 380475 w 380475"/>
                <a:gd name="connsiteY23" fmla="*/ 486321 h 554454"/>
                <a:gd name="connsiteX24" fmla="*/ 380475 w 380475"/>
                <a:gd name="connsiteY24" fmla="*/ 544945 h 554454"/>
                <a:gd name="connsiteX25" fmla="*/ 371464 w 380475"/>
                <a:gd name="connsiteY25" fmla="*/ 554454 h 554454"/>
                <a:gd name="connsiteX26" fmla="*/ 361952 w 380475"/>
                <a:gd name="connsiteY26" fmla="*/ 544945 h 554454"/>
                <a:gd name="connsiteX27" fmla="*/ 361952 w 380475"/>
                <a:gd name="connsiteY27" fmla="*/ 486321 h 554454"/>
                <a:gd name="connsiteX28" fmla="*/ 361952 w 380475"/>
                <a:gd name="connsiteY28" fmla="*/ 199099 h 554454"/>
                <a:gd name="connsiteX29" fmla="*/ 9512 w 380475"/>
                <a:gd name="connsiteY29" fmla="*/ 199099 h 554454"/>
                <a:gd name="connsiteX30" fmla="*/ 0 w 380475"/>
                <a:gd name="connsiteY30" fmla="*/ 189589 h 554454"/>
                <a:gd name="connsiteX31" fmla="*/ 9512 w 380475"/>
                <a:gd name="connsiteY31" fmla="*/ 180581 h 554454"/>
                <a:gd name="connsiteX32" fmla="*/ 72201 w 380475"/>
                <a:gd name="connsiteY32" fmla="*/ 180581 h 554454"/>
                <a:gd name="connsiteX33" fmla="*/ 71973 w 380475"/>
                <a:gd name="connsiteY33" fmla="*/ 178654 h 554454"/>
                <a:gd name="connsiteX34" fmla="*/ 130626 w 380475"/>
                <a:gd name="connsiteY34" fmla="*/ 6469 h 554454"/>
                <a:gd name="connsiteX35" fmla="*/ 139649 w 380475"/>
                <a:gd name="connsiteY35" fmla="*/ 0 h 5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0475" h="554454">
                  <a:moveTo>
                    <a:pt x="190488" y="240041"/>
                  </a:moveTo>
                  <a:cubicBezTo>
                    <a:pt x="196225" y="240041"/>
                    <a:pt x="199876" y="244541"/>
                    <a:pt x="199876" y="250542"/>
                  </a:cubicBezTo>
                  <a:lnTo>
                    <a:pt x="199876" y="319506"/>
                  </a:lnTo>
                  <a:lnTo>
                    <a:pt x="313619" y="464074"/>
                  </a:lnTo>
                  <a:cubicBezTo>
                    <a:pt x="316613" y="468075"/>
                    <a:pt x="316115" y="474078"/>
                    <a:pt x="312122" y="477080"/>
                  </a:cubicBezTo>
                  <a:cubicBezTo>
                    <a:pt x="310126" y="478581"/>
                    <a:pt x="308628" y="479581"/>
                    <a:pt x="305635" y="479581"/>
                  </a:cubicBezTo>
                  <a:cubicBezTo>
                    <a:pt x="303139" y="479581"/>
                    <a:pt x="300643" y="478080"/>
                    <a:pt x="298647" y="475579"/>
                  </a:cubicBezTo>
                  <a:lnTo>
                    <a:pt x="199876" y="349925"/>
                  </a:lnTo>
                  <a:lnTo>
                    <a:pt x="199876" y="469579"/>
                  </a:lnTo>
                  <a:cubicBezTo>
                    <a:pt x="199876" y="475079"/>
                    <a:pt x="196225" y="479581"/>
                    <a:pt x="190488" y="479581"/>
                  </a:cubicBezTo>
                  <a:cubicBezTo>
                    <a:pt x="184750" y="479581"/>
                    <a:pt x="180578" y="475079"/>
                    <a:pt x="180578" y="469579"/>
                  </a:cubicBezTo>
                  <a:lnTo>
                    <a:pt x="180578" y="250542"/>
                  </a:lnTo>
                  <a:cubicBezTo>
                    <a:pt x="180578" y="244541"/>
                    <a:pt x="184750" y="240041"/>
                    <a:pt x="190488" y="240041"/>
                  </a:cubicBezTo>
                  <a:close/>
                  <a:moveTo>
                    <a:pt x="146166" y="18413"/>
                  </a:moveTo>
                  <a:lnTo>
                    <a:pt x="94031" y="172682"/>
                  </a:lnTo>
                  <a:lnTo>
                    <a:pt x="297561" y="172682"/>
                  </a:lnTo>
                  <a:lnTo>
                    <a:pt x="297561" y="18413"/>
                  </a:lnTo>
                  <a:close/>
                  <a:moveTo>
                    <a:pt x="139649" y="0"/>
                  </a:moveTo>
                  <a:lnTo>
                    <a:pt x="307087" y="0"/>
                  </a:lnTo>
                  <a:cubicBezTo>
                    <a:pt x="312099" y="0"/>
                    <a:pt x="316611" y="4478"/>
                    <a:pt x="316611" y="9455"/>
                  </a:cubicBezTo>
                  <a:lnTo>
                    <a:pt x="316611" y="180581"/>
                  </a:lnTo>
                  <a:lnTo>
                    <a:pt x="371464" y="180581"/>
                  </a:lnTo>
                  <a:cubicBezTo>
                    <a:pt x="376971" y="180581"/>
                    <a:pt x="380475" y="184584"/>
                    <a:pt x="380475" y="189589"/>
                  </a:cubicBezTo>
                  <a:lnTo>
                    <a:pt x="380475" y="486321"/>
                  </a:lnTo>
                  <a:lnTo>
                    <a:pt x="380475" y="544945"/>
                  </a:lnTo>
                  <a:cubicBezTo>
                    <a:pt x="380475" y="550451"/>
                    <a:pt x="376971" y="554454"/>
                    <a:pt x="371464" y="554454"/>
                  </a:cubicBezTo>
                  <a:cubicBezTo>
                    <a:pt x="365958" y="554454"/>
                    <a:pt x="361952" y="550451"/>
                    <a:pt x="361952" y="544945"/>
                  </a:cubicBezTo>
                  <a:lnTo>
                    <a:pt x="361952" y="486321"/>
                  </a:lnTo>
                  <a:lnTo>
                    <a:pt x="361952" y="199099"/>
                  </a:lnTo>
                  <a:lnTo>
                    <a:pt x="9512" y="199099"/>
                  </a:lnTo>
                  <a:cubicBezTo>
                    <a:pt x="3504" y="199099"/>
                    <a:pt x="0" y="194594"/>
                    <a:pt x="0" y="189589"/>
                  </a:cubicBezTo>
                  <a:cubicBezTo>
                    <a:pt x="0" y="184584"/>
                    <a:pt x="3504" y="180581"/>
                    <a:pt x="9512" y="180581"/>
                  </a:cubicBezTo>
                  <a:lnTo>
                    <a:pt x="72201" y="180581"/>
                  </a:lnTo>
                  <a:lnTo>
                    <a:pt x="71973" y="178654"/>
                  </a:lnTo>
                  <a:lnTo>
                    <a:pt x="130626" y="6469"/>
                  </a:lnTo>
                  <a:cubicBezTo>
                    <a:pt x="132130" y="2488"/>
                    <a:pt x="135138" y="0"/>
                    <a:pt x="139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4FD2C5A-E369-594D-9E85-E0D23D96295A}"/>
                </a:ext>
              </a:extLst>
            </p:cNvPr>
            <p:cNvSpPr/>
            <p:nvPr userDrawn="1"/>
          </p:nvSpPr>
          <p:spPr>
            <a:xfrm>
              <a:off x="7148971" y="6730638"/>
              <a:ext cx="202100" cy="127362"/>
            </a:xfrm>
            <a:custGeom>
              <a:avLst/>
              <a:gdLst>
                <a:gd name="connsiteX0" fmla="*/ 101050 w 202100"/>
                <a:gd name="connsiteY0" fmla="*/ 0 h 127362"/>
                <a:gd name="connsiteX1" fmla="*/ 202100 w 202100"/>
                <a:gd name="connsiteY1" fmla="*/ 101067 h 127362"/>
                <a:gd name="connsiteX2" fmla="*/ 192595 w 202100"/>
                <a:gd name="connsiteY2" fmla="*/ 110573 h 127362"/>
                <a:gd name="connsiteX3" fmla="*/ 183591 w 202100"/>
                <a:gd name="connsiteY3" fmla="*/ 101067 h 127362"/>
                <a:gd name="connsiteX4" fmla="*/ 101050 w 202100"/>
                <a:gd name="connsiteY4" fmla="*/ 19513 h 127362"/>
                <a:gd name="connsiteX5" fmla="*/ 19010 w 202100"/>
                <a:gd name="connsiteY5" fmla="*/ 101067 h 127362"/>
                <a:gd name="connsiteX6" fmla="*/ 19010 w 202100"/>
                <a:gd name="connsiteY6" fmla="*/ 127362 h 127362"/>
                <a:gd name="connsiteX7" fmla="*/ 0 w 202100"/>
                <a:gd name="connsiteY7" fmla="*/ 127362 h 127362"/>
                <a:gd name="connsiteX8" fmla="*/ 0 w 202100"/>
                <a:gd name="connsiteY8" fmla="*/ 101067 h 127362"/>
                <a:gd name="connsiteX9" fmla="*/ 101050 w 202100"/>
                <a:gd name="connsiteY9" fmla="*/ 0 h 12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100" h="127362">
                  <a:moveTo>
                    <a:pt x="101050" y="0"/>
                  </a:moveTo>
                  <a:cubicBezTo>
                    <a:pt x="156578" y="0"/>
                    <a:pt x="202100" y="46030"/>
                    <a:pt x="202100" y="101067"/>
                  </a:cubicBezTo>
                  <a:cubicBezTo>
                    <a:pt x="202100" y="106070"/>
                    <a:pt x="197598" y="110573"/>
                    <a:pt x="192595" y="110573"/>
                  </a:cubicBezTo>
                  <a:cubicBezTo>
                    <a:pt x="187093" y="110573"/>
                    <a:pt x="183591" y="106070"/>
                    <a:pt x="183591" y="101067"/>
                  </a:cubicBezTo>
                  <a:cubicBezTo>
                    <a:pt x="183591" y="55537"/>
                    <a:pt x="146573" y="19513"/>
                    <a:pt x="101050" y="19513"/>
                  </a:cubicBezTo>
                  <a:cubicBezTo>
                    <a:pt x="55528" y="19513"/>
                    <a:pt x="19010" y="55537"/>
                    <a:pt x="19010" y="101067"/>
                  </a:cubicBezTo>
                  <a:lnTo>
                    <a:pt x="19010" y="127362"/>
                  </a:lnTo>
                  <a:lnTo>
                    <a:pt x="0" y="127362"/>
                  </a:lnTo>
                  <a:lnTo>
                    <a:pt x="0" y="101067"/>
                  </a:lnTo>
                  <a:cubicBezTo>
                    <a:pt x="0" y="46030"/>
                    <a:pt x="45523" y="0"/>
                    <a:pt x="101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26342298-6F08-204E-94F5-14DD80409434}"/>
                </a:ext>
              </a:extLst>
            </p:cNvPr>
            <p:cNvSpPr/>
            <p:nvPr userDrawn="1"/>
          </p:nvSpPr>
          <p:spPr>
            <a:xfrm>
              <a:off x="11000862" y="6735042"/>
              <a:ext cx="349484" cy="122958"/>
            </a:xfrm>
            <a:custGeom>
              <a:avLst/>
              <a:gdLst>
                <a:gd name="connsiteX0" fmla="*/ 256289 w 349484"/>
                <a:gd name="connsiteY0" fmla="*/ 80774 h 122958"/>
                <a:gd name="connsiteX1" fmla="*/ 261266 w 349484"/>
                <a:gd name="connsiteY1" fmla="*/ 89732 h 122958"/>
                <a:gd name="connsiteX2" fmla="*/ 261266 w 349484"/>
                <a:gd name="connsiteY2" fmla="*/ 122958 h 122958"/>
                <a:gd name="connsiteX3" fmla="*/ 242851 w 349484"/>
                <a:gd name="connsiteY3" fmla="*/ 122958 h 122958"/>
                <a:gd name="connsiteX4" fmla="*/ 232022 w 349484"/>
                <a:gd name="connsiteY4" fmla="*/ 122958 h 122958"/>
                <a:gd name="connsiteX5" fmla="*/ 205288 w 349484"/>
                <a:gd name="connsiteY5" fmla="*/ 122958 h 122958"/>
                <a:gd name="connsiteX6" fmla="*/ 245340 w 349484"/>
                <a:gd name="connsiteY6" fmla="*/ 82764 h 122958"/>
                <a:gd name="connsiteX7" fmla="*/ 256289 w 349484"/>
                <a:gd name="connsiteY7" fmla="*/ 80774 h 122958"/>
                <a:gd name="connsiteX8" fmla="*/ 24837 w 349484"/>
                <a:gd name="connsiteY8" fmla="*/ 0 h 122958"/>
                <a:gd name="connsiteX9" fmla="*/ 324719 w 349484"/>
                <a:gd name="connsiteY9" fmla="*/ 0 h 122958"/>
                <a:gd name="connsiteX10" fmla="*/ 334199 w 349484"/>
                <a:gd name="connsiteY10" fmla="*/ 8992 h 122958"/>
                <a:gd name="connsiteX11" fmla="*/ 332702 w 349484"/>
                <a:gd name="connsiteY11" fmla="*/ 13988 h 122958"/>
                <a:gd name="connsiteX12" fmla="*/ 339228 w 349484"/>
                <a:gd name="connsiteY12" fmla="*/ 102156 h 122958"/>
                <a:gd name="connsiteX13" fmla="*/ 349484 w 349484"/>
                <a:gd name="connsiteY13" fmla="*/ 122958 h 122958"/>
                <a:gd name="connsiteX14" fmla="*/ 328066 w 349484"/>
                <a:gd name="connsiteY14" fmla="*/ 122958 h 122958"/>
                <a:gd name="connsiteX15" fmla="*/ 323346 w 349484"/>
                <a:gd name="connsiteY15" fmla="*/ 114169 h 122958"/>
                <a:gd name="connsiteX16" fmla="*/ 313243 w 349484"/>
                <a:gd name="connsiteY16" fmla="*/ 18484 h 122958"/>
                <a:gd name="connsiteX17" fmla="*/ 36313 w 349484"/>
                <a:gd name="connsiteY17" fmla="*/ 18484 h 122958"/>
                <a:gd name="connsiteX18" fmla="*/ 26139 w 349484"/>
                <a:gd name="connsiteY18" fmla="*/ 114169 h 122958"/>
                <a:gd name="connsiteX19" fmla="*/ 21278 w 349484"/>
                <a:gd name="connsiteY19" fmla="*/ 122958 h 122958"/>
                <a:gd name="connsiteX20" fmla="*/ 0 w 349484"/>
                <a:gd name="connsiteY20" fmla="*/ 122958 h 122958"/>
                <a:gd name="connsiteX21" fmla="*/ 9978 w 349484"/>
                <a:gd name="connsiteY21" fmla="*/ 102156 h 122958"/>
                <a:gd name="connsiteX22" fmla="*/ 16854 w 349484"/>
                <a:gd name="connsiteY22" fmla="*/ 13988 h 122958"/>
                <a:gd name="connsiteX23" fmla="*/ 15857 w 349484"/>
                <a:gd name="connsiteY23" fmla="*/ 8992 h 122958"/>
                <a:gd name="connsiteX24" fmla="*/ 24837 w 349484"/>
                <a:gd name="connsiteY24" fmla="*/ 0 h 1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484" h="122958">
                  <a:moveTo>
                    <a:pt x="256289" y="80774"/>
                  </a:moveTo>
                  <a:cubicBezTo>
                    <a:pt x="259276" y="81768"/>
                    <a:pt x="261266" y="85750"/>
                    <a:pt x="261266" y="89732"/>
                  </a:cubicBezTo>
                  <a:lnTo>
                    <a:pt x="261266" y="122958"/>
                  </a:lnTo>
                  <a:lnTo>
                    <a:pt x="242851" y="122958"/>
                  </a:lnTo>
                  <a:lnTo>
                    <a:pt x="232022" y="122958"/>
                  </a:lnTo>
                  <a:lnTo>
                    <a:pt x="205288" y="122958"/>
                  </a:lnTo>
                  <a:lnTo>
                    <a:pt x="245340" y="82764"/>
                  </a:lnTo>
                  <a:cubicBezTo>
                    <a:pt x="248326" y="80276"/>
                    <a:pt x="252308" y="79280"/>
                    <a:pt x="256289" y="80774"/>
                  </a:cubicBezTo>
                  <a:close/>
                  <a:moveTo>
                    <a:pt x="24837" y="0"/>
                  </a:moveTo>
                  <a:lnTo>
                    <a:pt x="324719" y="0"/>
                  </a:lnTo>
                  <a:cubicBezTo>
                    <a:pt x="329709" y="0"/>
                    <a:pt x="334199" y="3497"/>
                    <a:pt x="334199" y="8992"/>
                  </a:cubicBezTo>
                  <a:cubicBezTo>
                    <a:pt x="334199" y="10991"/>
                    <a:pt x="333202" y="12489"/>
                    <a:pt x="332702" y="13988"/>
                  </a:cubicBezTo>
                  <a:cubicBezTo>
                    <a:pt x="330457" y="24479"/>
                    <a:pt x="329896" y="69816"/>
                    <a:pt x="339228" y="102156"/>
                  </a:cubicBezTo>
                  <a:lnTo>
                    <a:pt x="349484" y="122958"/>
                  </a:lnTo>
                  <a:lnTo>
                    <a:pt x="328066" y="122958"/>
                  </a:lnTo>
                  <a:lnTo>
                    <a:pt x="323346" y="114169"/>
                  </a:lnTo>
                  <a:cubicBezTo>
                    <a:pt x="312400" y="82555"/>
                    <a:pt x="310998" y="39841"/>
                    <a:pt x="313243" y="18484"/>
                  </a:cubicBezTo>
                  <a:lnTo>
                    <a:pt x="36313" y="18484"/>
                  </a:lnTo>
                  <a:cubicBezTo>
                    <a:pt x="38185" y="39841"/>
                    <a:pt x="37249" y="82555"/>
                    <a:pt x="26139" y="114169"/>
                  </a:cubicBezTo>
                  <a:lnTo>
                    <a:pt x="21278" y="122958"/>
                  </a:lnTo>
                  <a:lnTo>
                    <a:pt x="0" y="122958"/>
                  </a:lnTo>
                  <a:lnTo>
                    <a:pt x="9978" y="102156"/>
                  </a:lnTo>
                  <a:cubicBezTo>
                    <a:pt x="19287" y="69816"/>
                    <a:pt x="19474" y="24479"/>
                    <a:pt x="16854" y="13988"/>
                  </a:cubicBezTo>
                  <a:cubicBezTo>
                    <a:pt x="16355" y="12489"/>
                    <a:pt x="15857" y="10991"/>
                    <a:pt x="15857" y="8992"/>
                  </a:cubicBezTo>
                  <a:cubicBezTo>
                    <a:pt x="15857" y="3497"/>
                    <a:pt x="20347" y="0"/>
                    <a:pt x="248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B476718-9CBF-694E-BB23-BC03302B7CED}"/>
                </a:ext>
              </a:extLst>
            </p:cNvPr>
            <p:cNvSpPr/>
            <p:nvPr userDrawn="1"/>
          </p:nvSpPr>
          <p:spPr>
            <a:xfrm>
              <a:off x="11745122" y="6453161"/>
              <a:ext cx="458800" cy="404838"/>
            </a:xfrm>
            <a:custGeom>
              <a:avLst/>
              <a:gdLst>
                <a:gd name="connsiteX0" fmla="*/ 9263 w 458800"/>
                <a:gd name="connsiteY0" fmla="*/ 374375 h 404838"/>
                <a:gd name="connsiteX1" fmla="*/ 449051 w 458800"/>
                <a:gd name="connsiteY1" fmla="*/ 374375 h 404838"/>
                <a:gd name="connsiteX2" fmla="*/ 457538 w 458800"/>
                <a:gd name="connsiteY2" fmla="*/ 377367 h 404838"/>
                <a:gd name="connsiteX3" fmla="*/ 458037 w 458800"/>
                <a:gd name="connsiteY3" fmla="*/ 386345 h 404838"/>
                <a:gd name="connsiteX4" fmla="*/ 447711 w 458800"/>
                <a:gd name="connsiteY4" fmla="*/ 404838 h 404838"/>
                <a:gd name="connsiteX5" fmla="*/ 427919 w 458800"/>
                <a:gd name="connsiteY5" fmla="*/ 404838 h 404838"/>
                <a:gd name="connsiteX6" fmla="*/ 435573 w 458800"/>
                <a:gd name="connsiteY6" fmla="*/ 392829 h 404838"/>
                <a:gd name="connsiteX7" fmla="*/ 23241 w 458800"/>
                <a:gd name="connsiteY7" fmla="*/ 392829 h 404838"/>
                <a:gd name="connsiteX8" fmla="*/ 30958 w 458800"/>
                <a:gd name="connsiteY8" fmla="*/ 404838 h 404838"/>
                <a:gd name="connsiteX9" fmla="*/ 10627 w 458800"/>
                <a:gd name="connsiteY9" fmla="*/ 404838 h 404838"/>
                <a:gd name="connsiteX10" fmla="*/ 278 w 458800"/>
                <a:gd name="connsiteY10" fmla="*/ 386345 h 404838"/>
                <a:gd name="connsiteX11" fmla="*/ 1775 w 458800"/>
                <a:gd name="connsiteY11" fmla="*/ 377367 h 404838"/>
                <a:gd name="connsiteX12" fmla="*/ 9263 w 458800"/>
                <a:gd name="connsiteY12" fmla="*/ 374375 h 404838"/>
                <a:gd name="connsiteX13" fmla="*/ 398952 w 458800"/>
                <a:gd name="connsiteY13" fmla="*/ 70471 h 404838"/>
                <a:gd name="connsiteX14" fmla="*/ 408861 w 458800"/>
                <a:gd name="connsiteY14" fmla="*/ 79993 h 404838"/>
                <a:gd name="connsiteX15" fmla="*/ 408861 w 458800"/>
                <a:gd name="connsiteY15" fmla="*/ 300990 h 404838"/>
                <a:gd name="connsiteX16" fmla="*/ 398952 w 458800"/>
                <a:gd name="connsiteY16" fmla="*/ 310010 h 404838"/>
                <a:gd name="connsiteX17" fmla="*/ 389564 w 458800"/>
                <a:gd name="connsiteY17" fmla="*/ 300990 h 404838"/>
                <a:gd name="connsiteX18" fmla="*/ 389564 w 458800"/>
                <a:gd name="connsiteY18" fmla="*/ 79993 h 404838"/>
                <a:gd name="connsiteX19" fmla="*/ 398952 w 458800"/>
                <a:gd name="connsiteY19" fmla="*/ 70471 h 404838"/>
                <a:gd name="connsiteX20" fmla="*/ 60860 w 458800"/>
                <a:gd name="connsiteY20" fmla="*/ 70471 h 404838"/>
                <a:gd name="connsiteX21" fmla="*/ 69727 w 458800"/>
                <a:gd name="connsiteY21" fmla="*/ 79993 h 404838"/>
                <a:gd name="connsiteX22" fmla="*/ 69727 w 458800"/>
                <a:gd name="connsiteY22" fmla="*/ 300990 h 404838"/>
                <a:gd name="connsiteX23" fmla="*/ 60860 w 458800"/>
                <a:gd name="connsiteY23" fmla="*/ 310010 h 404838"/>
                <a:gd name="connsiteX24" fmla="*/ 50430 w 458800"/>
                <a:gd name="connsiteY24" fmla="*/ 300990 h 404838"/>
                <a:gd name="connsiteX25" fmla="*/ 50430 w 458800"/>
                <a:gd name="connsiteY25" fmla="*/ 79993 h 404838"/>
                <a:gd name="connsiteX26" fmla="*/ 60860 w 458800"/>
                <a:gd name="connsiteY26" fmla="*/ 70471 h 404838"/>
                <a:gd name="connsiteX27" fmla="*/ 229906 w 458800"/>
                <a:gd name="connsiteY27" fmla="*/ 0 h 404838"/>
                <a:gd name="connsiteX28" fmla="*/ 239295 w 458800"/>
                <a:gd name="connsiteY28" fmla="*/ 9494 h 404838"/>
                <a:gd name="connsiteX29" fmla="*/ 239295 w 458800"/>
                <a:gd name="connsiteY29" fmla="*/ 298815 h 404838"/>
                <a:gd name="connsiteX30" fmla="*/ 229906 w 458800"/>
                <a:gd name="connsiteY30" fmla="*/ 307810 h 404838"/>
                <a:gd name="connsiteX31" fmla="*/ 219996 w 458800"/>
                <a:gd name="connsiteY31" fmla="*/ 298815 h 404838"/>
                <a:gd name="connsiteX32" fmla="*/ 219996 w 458800"/>
                <a:gd name="connsiteY32" fmla="*/ 9494 h 404838"/>
                <a:gd name="connsiteX33" fmla="*/ 229906 w 458800"/>
                <a:gd name="connsiteY33" fmla="*/ 0 h 4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8800" h="404838">
                  <a:moveTo>
                    <a:pt x="9263" y="374375"/>
                  </a:moveTo>
                  <a:lnTo>
                    <a:pt x="449051" y="374375"/>
                  </a:lnTo>
                  <a:cubicBezTo>
                    <a:pt x="452046" y="374375"/>
                    <a:pt x="455540" y="375373"/>
                    <a:pt x="457538" y="377367"/>
                  </a:cubicBezTo>
                  <a:cubicBezTo>
                    <a:pt x="458535" y="380859"/>
                    <a:pt x="459534" y="383851"/>
                    <a:pt x="458037" y="386345"/>
                  </a:cubicBezTo>
                  <a:lnTo>
                    <a:pt x="447711" y="404838"/>
                  </a:lnTo>
                  <a:lnTo>
                    <a:pt x="427919" y="404838"/>
                  </a:lnTo>
                  <a:lnTo>
                    <a:pt x="435573" y="392829"/>
                  </a:lnTo>
                  <a:lnTo>
                    <a:pt x="23241" y="392829"/>
                  </a:lnTo>
                  <a:lnTo>
                    <a:pt x="30958" y="404838"/>
                  </a:lnTo>
                  <a:lnTo>
                    <a:pt x="10627" y="404838"/>
                  </a:lnTo>
                  <a:lnTo>
                    <a:pt x="278" y="386345"/>
                  </a:lnTo>
                  <a:cubicBezTo>
                    <a:pt x="-221" y="383851"/>
                    <a:pt x="-221" y="380859"/>
                    <a:pt x="1775" y="377367"/>
                  </a:cubicBezTo>
                  <a:cubicBezTo>
                    <a:pt x="3773" y="375373"/>
                    <a:pt x="6268" y="374375"/>
                    <a:pt x="9263" y="374375"/>
                  </a:cubicBezTo>
                  <a:close/>
                  <a:moveTo>
                    <a:pt x="398952" y="70471"/>
                  </a:moveTo>
                  <a:cubicBezTo>
                    <a:pt x="404688" y="70471"/>
                    <a:pt x="408861" y="74981"/>
                    <a:pt x="408861" y="79993"/>
                  </a:cubicBezTo>
                  <a:lnTo>
                    <a:pt x="408861" y="300990"/>
                  </a:lnTo>
                  <a:cubicBezTo>
                    <a:pt x="408861" y="306001"/>
                    <a:pt x="404688" y="310010"/>
                    <a:pt x="398952" y="310010"/>
                  </a:cubicBezTo>
                  <a:cubicBezTo>
                    <a:pt x="393736" y="310010"/>
                    <a:pt x="389564" y="306001"/>
                    <a:pt x="389564" y="300990"/>
                  </a:cubicBezTo>
                  <a:lnTo>
                    <a:pt x="389564" y="79993"/>
                  </a:lnTo>
                  <a:cubicBezTo>
                    <a:pt x="389564" y="74981"/>
                    <a:pt x="393736" y="70471"/>
                    <a:pt x="398952" y="70471"/>
                  </a:cubicBezTo>
                  <a:close/>
                  <a:moveTo>
                    <a:pt x="60860" y="70471"/>
                  </a:moveTo>
                  <a:cubicBezTo>
                    <a:pt x="66076" y="70471"/>
                    <a:pt x="69727" y="74981"/>
                    <a:pt x="69727" y="79993"/>
                  </a:cubicBezTo>
                  <a:lnTo>
                    <a:pt x="69727" y="300990"/>
                  </a:lnTo>
                  <a:cubicBezTo>
                    <a:pt x="69727" y="306001"/>
                    <a:pt x="66076" y="310010"/>
                    <a:pt x="60860" y="310010"/>
                  </a:cubicBezTo>
                  <a:cubicBezTo>
                    <a:pt x="55124" y="310010"/>
                    <a:pt x="50430" y="306001"/>
                    <a:pt x="50430" y="300990"/>
                  </a:cubicBezTo>
                  <a:lnTo>
                    <a:pt x="50430" y="79993"/>
                  </a:lnTo>
                  <a:cubicBezTo>
                    <a:pt x="50430" y="74981"/>
                    <a:pt x="55124" y="70471"/>
                    <a:pt x="60860" y="70471"/>
                  </a:cubicBezTo>
                  <a:close/>
                  <a:moveTo>
                    <a:pt x="229906" y="0"/>
                  </a:moveTo>
                  <a:cubicBezTo>
                    <a:pt x="235644" y="0"/>
                    <a:pt x="239295" y="3497"/>
                    <a:pt x="239295" y="9494"/>
                  </a:cubicBezTo>
                  <a:lnTo>
                    <a:pt x="239295" y="298815"/>
                  </a:lnTo>
                  <a:cubicBezTo>
                    <a:pt x="239295" y="303812"/>
                    <a:pt x="235644" y="307810"/>
                    <a:pt x="229906" y="307810"/>
                  </a:cubicBezTo>
                  <a:cubicBezTo>
                    <a:pt x="224169" y="307810"/>
                    <a:pt x="219996" y="303812"/>
                    <a:pt x="219996" y="298815"/>
                  </a:cubicBezTo>
                  <a:lnTo>
                    <a:pt x="219996" y="9494"/>
                  </a:lnTo>
                  <a:cubicBezTo>
                    <a:pt x="219996" y="3497"/>
                    <a:pt x="224169" y="0"/>
                    <a:pt x="2299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Neuton" panose="02000503000000000000" pitchFamily="2" charset="2"/>
              </a:endParaRPr>
            </a:p>
          </p:txBody>
        </p:sp>
      </p:grpSp>
      <p:sp>
        <p:nvSpPr>
          <p:cNvPr id="169" name="Frame 168">
            <a:extLst>
              <a:ext uri="{FF2B5EF4-FFF2-40B4-BE49-F238E27FC236}">
                <a16:creationId xmlns:a16="http://schemas.microsoft.com/office/drawing/2014/main" id="{3DC6BC87-012D-674C-A106-538F07AB95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785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euton" panose="02000503000000000000" pitchFamily="2" charset="2"/>
              </a:defRPr>
            </a:lvl1pPr>
          </a:lstStyle>
          <a:p>
            <a:fld id="{B50CD552-C10E-614A-B810-77E320220E26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euton" panose="02000503000000000000" pitchFamily="2" charset="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euton" panose="02000503000000000000" pitchFamily="2" charset="2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5" r:id="rId3"/>
    <p:sldLayoutId id="2147483669" r:id="rId4"/>
    <p:sldLayoutId id="2147483672" r:id="rId5"/>
    <p:sldLayoutId id="2147483675" r:id="rId6"/>
    <p:sldLayoutId id="2147483671" r:id="rId7"/>
    <p:sldLayoutId id="2147483662" r:id="rId8"/>
    <p:sldLayoutId id="2147483670" r:id="rId9"/>
    <p:sldLayoutId id="2147483663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euton" panose="02000503000000000000" pitchFamily="2" charset="2"/>
          <a:ea typeface="+mj-ea"/>
          <a:cs typeface="Khula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euton" panose="02000503000000000000" pitchFamily="2" charset="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euton" panose="02000503000000000000" pitchFamily="2" charset="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euton" panose="02000503000000000000" pitchFamily="2" charset="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euton" panose="02000503000000000000" pitchFamily="2" charset="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euton" panose="02000503000000000000" pitchFamily="2" charset="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774825" y="2863434"/>
            <a:ext cx="864235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id-ID" sz="7200" b="1" dirty="0">
                <a:solidFill>
                  <a:schemeClr val="tx2"/>
                </a:solidFill>
                <a:latin typeface="Neuton" panose="02000503000000000000" pitchFamily="2" charset="2"/>
                <a:ea typeface="Zilla Slab SemiBold" pitchFamily="2" charset="77"/>
                <a:cs typeface="Neuton" panose="02000503000000000000" pitchFamily="2" charset="2"/>
              </a:rPr>
              <a:t>Frederick Herzberg</a:t>
            </a:r>
            <a:endParaRPr lang="en-US" sz="7200" b="1" dirty="0">
              <a:solidFill>
                <a:schemeClr val="tx2"/>
              </a:solidFill>
              <a:latin typeface="Neuton" panose="02000503000000000000" pitchFamily="2" charset="2"/>
              <a:ea typeface="Zilla Slab SemiBold" pitchFamily="2" charset="77"/>
              <a:cs typeface="Neuton" panose="02000503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1774825" y="4429211"/>
            <a:ext cx="864235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solidFill>
                  <a:schemeClr val="tx2"/>
                </a:solidFill>
                <a:latin typeface="Neuton" panose="02000503000000000000" pitchFamily="2" charset="2"/>
                <a:ea typeface="Zilla Slab Light" pitchFamily="2" charset="77"/>
                <a:cs typeface="Neuton" panose="02000503000000000000" pitchFamily="2" charset="2"/>
              </a:rPr>
              <a:t>By Alfito Nur Arafah </a:t>
            </a:r>
          </a:p>
          <a:p>
            <a:pPr algn="ctr"/>
            <a:r>
              <a:rPr lang="id-ID" sz="2400" dirty="0">
                <a:solidFill>
                  <a:schemeClr val="tx2"/>
                </a:solidFill>
                <a:latin typeface="Neuton" panose="02000503000000000000" pitchFamily="2" charset="2"/>
                <a:ea typeface="Zilla Slab Light" pitchFamily="2" charset="77"/>
                <a:cs typeface="Neuton" panose="02000503000000000000" pitchFamily="2" charset="2"/>
              </a:rPr>
              <a:t>071911633054</a:t>
            </a:r>
            <a:endParaRPr lang="es-ES_tradnl" sz="2400" dirty="0">
              <a:solidFill>
                <a:schemeClr val="tx2"/>
              </a:solidFill>
              <a:latin typeface="Neuton" panose="02000503000000000000" pitchFamily="2" charset="2"/>
              <a:ea typeface="Zilla Slab Light" pitchFamily="2" charset="77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75036" y="1507521"/>
            <a:ext cx="518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tx2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Frederick Herzberg</a:t>
            </a:r>
            <a:endParaRPr lang="en-US" sz="5400" b="1" dirty="0">
              <a:solidFill>
                <a:schemeClr val="tx2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4255" y="4319983"/>
            <a:ext cx="5007429" cy="108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id-ID" sz="2800" dirty="0">
                <a:solidFill>
                  <a:schemeClr val="tx2"/>
                </a:solidFill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18 April 1923-19 April 2000</a:t>
            </a:r>
            <a:r>
              <a:rPr lang="en-US" sz="2800" dirty="0">
                <a:solidFill>
                  <a:schemeClr val="tx2"/>
                </a:solidFill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.</a:t>
            </a:r>
            <a:endParaRPr lang="id-ID" sz="2800" dirty="0">
              <a:solidFill>
                <a:schemeClr val="tx2"/>
              </a:solidFill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id-ID" sz="2800" dirty="0">
                <a:solidFill>
                  <a:schemeClr val="tx2"/>
                </a:solidFill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Psikolog Amerika Serikat.</a:t>
            </a:r>
            <a:endParaRPr lang="en-US" sz="2800" dirty="0">
              <a:solidFill>
                <a:schemeClr val="tx2"/>
              </a:solidFill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D843E2-7122-42E6-870D-FFB2730BCD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364" b="9364"/>
          <a:stretch>
            <a:fillRect/>
          </a:stretch>
        </p:blipFill>
        <p:spPr>
          <a:xfrm>
            <a:off x="5902325" y="-284"/>
            <a:ext cx="6089650" cy="6577013"/>
          </a:xfrm>
        </p:spPr>
      </p:pic>
    </p:spTree>
    <p:extLst>
      <p:ext uri="{BB962C8B-B14F-4D97-AF65-F5344CB8AC3E}">
        <p14:creationId xmlns:p14="http://schemas.microsoft.com/office/powerpoint/2010/main" val="260913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13552" y="2435844"/>
            <a:ext cx="3795422" cy="344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Keberhasilan dalam pekerjaan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Penghargaan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Pekerjaan itu sendiri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Tanggung jawab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Kemungkinan mengembangkan diri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Kesempatan untuk maju</a:t>
            </a:r>
            <a:endParaRPr lang="en-US" sz="2200" dirty="0"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6798032" y="1796578"/>
            <a:ext cx="3827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>
                <a:solidFill>
                  <a:schemeClr val="accent1"/>
                </a:solidFill>
                <a:latin typeface="Neuton" panose="02000503000000000000" pitchFamily="2" charset="2"/>
                <a:ea typeface="Nunito Bold" charset="0"/>
                <a:cs typeface="Khula Semibold" panose="02000000000000000000" pitchFamily="2" charset="0"/>
              </a:rPr>
              <a:t>Motivation factors</a:t>
            </a:r>
            <a:endParaRPr lang="en-US" sz="2200" dirty="0">
              <a:solidFill>
                <a:schemeClr val="accent1"/>
              </a:solidFill>
              <a:latin typeface="Neuton" panose="02000503000000000000" pitchFamily="2" charset="2"/>
              <a:ea typeface="Nunito Bold" charset="0"/>
              <a:cs typeface="Khula Semibold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774825" y="476250"/>
            <a:ext cx="8642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tx2"/>
                </a:solidFill>
                <a:latin typeface="Neuton" panose="02000503000000000000" pitchFamily="2" charset="2"/>
                <a:ea typeface="Nunito Bold" charset="0"/>
                <a:cs typeface="Neuton" panose="02000503000000000000" pitchFamily="2" charset="2"/>
              </a:rPr>
              <a:t>Teori herzberg</a:t>
            </a:r>
            <a:endParaRPr lang="en-US" sz="4400" b="1" dirty="0">
              <a:solidFill>
                <a:schemeClr val="tx2"/>
              </a:solidFill>
              <a:latin typeface="Neuton" panose="02000503000000000000" pitchFamily="2" charset="2"/>
              <a:ea typeface="Nunito Bold" charset="0"/>
              <a:cs typeface="Neuton" panose="02000503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567988" y="2435843"/>
            <a:ext cx="3795422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Teknik pengawasan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Kondisi kerja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Hubungan antar pribadi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Kondisi pekerjaan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Pemberian upah</a:t>
            </a:r>
          </a:p>
          <a:p>
            <a:pPr marL="457200" indent="-457200">
              <a:lnSpc>
                <a:spcPts val="3300"/>
              </a:lnSpc>
              <a:buAutoNum type="arabicPeriod"/>
            </a:pPr>
            <a:r>
              <a:rPr lang="id-ID" sz="22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Kebijaksanaan pekerjaan</a:t>
            </a:r>
            <a:endParaRPr lang="en-US" sz="2200" dirty="0"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1560572" y="1796578"/>
            <a:ext cx="380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>
                <a:solidFill>
                  <a:schemeClr val="accent1"/>
                </a:solidFill>
                <a:latin typeface="Neuton" panose="02000503000000000000" pitchFamily="2" charset="2"/>
                <a:ea typeface="Nunito Bold" charset="0"/>
                <a:cs typeface="Khula Semibold" panose="02000000000000000000" pitchFamily="2" charset="0"/>
              </a:rPr>
              <a:t>Hygiene factors</a:t>
            </a:r>
            <a:endParaRPr lang="en-US" sz="2200" dirty="0">
              <a:solidFill>
                <a:schemeClr val="accent1"/>
              </a:solidFill>
              <a:latin typeface="Neuton" panose="02000503000000000000" pitchFamily="2" charset="2"/>
              <a:ea typeface="Nunito Bold" charset="0"/>
              <a:cs typeface="Khula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3081597" y="1740425"/>
            <a:ext cx="7335578" cy="5198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id-ID" sz="24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Kritik dari Chusway dan Lodge</a:t>
            </a:r>
            <a:endParaRPr lang="en-US" sz="2400" dirty="0"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3079146" y="2418106"/>
            <a:ext cx="7338066" cy="5198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id-ID" sz="2400" dirty="0">
                <a:latin typeface="Neuton" panose="02000503000000000000" pitchFamily="2" charset="2"/>
                <a:ea typeface="Lato Light" panose="020F0502020204030203" pitchFamily="34" charset="0"/>
                <a:cs typeface="Arima Madurai Light" pitchFamily="2" charset="77"/>
              </a:rPr>
              <a:t>Kritik Pribadi</a:t>
            </a:r>
            <a:endParaRPr lang="en-US" sz="2400" dirty="0">
              <a:latin typeface="Neuton" panose="02000503000000000000" pitchFamily="2" charset="2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774825" y="476250"/>
            <a:ext cx="864235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d-ID" sz="4400" b="1" dirty="0">
                <a:solidFill>
                  <a:schemeClr val="tx2"/>
                </a:solidFill>
                <a:latin typeface="Neuton" panose="02000503000000000000" pitchFamily="2" charset="2"/>
                <a:ea typeface="Nunito Bold" charset="0"/>
                <a:cs typeface="Neuton" panose="02000503000000000000" pitchFamily="2" charset="2"/>
              </a:rPr>
              <a:t>Kritik</a:t>
            </a:r>
            <a:endParaRPr lang="en-US" sz="4400" b="1" dirty="0">
              <a:solidFill>
                <a:schemeClr val="tx2"/>
              </a:solidFill>
              <a:latin typeface="Neuton" panose="02000503000000000000" pitchFamily="2" charset="2"/>
              <a:ea typeface="Nunito Bold" charset="0"/>
              <a:cs typeface="Neuton" panose="02000503000000000000" pitchFamily="2" charset="2"/>
            </a:endParaRPr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22CC129E-314B-374C-B46A-4F60C03CEF9B}"/>
              </a:ext>
            </a:extLst>
          </p:cNvPr>
          <p:cNvSpPr>
            <a:spLocks noChangeAspect="1"/>
          </p:cNvSpPr>
          <p:nvPr/>
        </p:nvSpPr>
        <p:spPr>
          <a:xfrm>
            <a:off x="2818130" y="1920240"/>
            <a:ext cx="180000" cy="180000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Neuton" panose="02000503000000000000" pitchFamily="2" charset="2"/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FD56AD5B-FD27-6A43-9928-25EC485413F1}"/>
              </a:ext>
            </a:extLst>
          </p:cNvPr>
          <p:cNvSpPr>
            <a:spLocks noChangeAspect="1"/>
          </p:cNvSpPr>
          <p:nvPr/>
        </p:nvSpPr>
        <p:spPr>
          <a:xfrm>
            <a:off x="2819400" y="2608778"/>
            <a:ext cx="180000" cy="180000"/>
          </a:xfrm>
          <a:prstGeom prst="cho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4645" y="1109358"/>
            <a:ext cx="7021513" cy="18620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Neuton" panose="02000503000000000000" pitchFamily="2" charset="2"/>
                <a:ea typeface="Source Serif Pro Semibold" panose="02040603050405020204" pitchFamily="18" charset="0"/>
                <a:cs typeface="Rubik Medium" panose="02000604000000020004" pitchFamily="2" charset="-79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Lillian - Light">
      <a:dk1>
        <a:srgbClr val="1E0418"/>
      </a:dk1>
      <a:lt1>
        <a:srgbClr val="E9E0BD"/>
      </a:lt1>
      <a:dk2>
        <a:srgbClr val="0D020A"/>
      </a:dk2>
      <a:lt2>
        <a:srgbClr val="E8E0BB"/>
      </a:lt2>
      <a:accent1>
        <a:srgbClr val="EB9A4A"/>
      </a:accent1>
      <a:accent2>
        <a:srgbClr val="7BB692"/>
      </a:accent2>
      <a:accent3>
        <a:srgbClr val="A98F69"/>
      </a:accent3>
      <a:accent4>
        <a:srgbClr val="50291F"/>
      </a:accent4>
      <a:accent5>
        <a:srgbClr val="DBD2AF"/>
      </a:accent5>
      <a:accent6>
        <a:srgbClr val="1F0418"/>
      </a:accent6>
      <a:hlink>
        <a:srgbClr val="FF9B91"/>
      </a:hlink>
      <a:folHlink>
        <a:srgbClr val="AA6A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2669</TotalTime>
  <Words>64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Neuton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ACER</cp:lastModifiedBy>
  <cp:revision>359</cp:revision>
  <dcterms:created xsi:type="dcterms:W3CDTF">2018-12-21T22:04:22Z</dcterms:created>
  <dcterms:modified xsi:type="dcterms:W3CDTF">2020-02-17T03:09:38Z</dcterms:modified>
</cp:coreProperties>
</file>