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7" r:id="rId4"/>
    <p:sldId id="262" r:id="rId5"/>
    <p:sldId id="285" r:id="rId6"/>
    <p:sldId id="263" r:id="rId7"/>
    <p:sldId id="279" r:id="rId8"/>
    <p:sldId id="278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aleway ExtraBold" panose="020B0604020202020204" charset="0"/>
      <p:bold r:id="rId15"/>
      <p:boldItalic r:id="rId16"/>
    </p:embeddedFont>
    <p:embeddedFont>
      <p:font typeface="Work Sans" panose="020B0604020202020204" charset="0"/>
      <p:regular r:id="rId17"/>
      <p:bold r:id="rId18"/>
    </p:embeddedFont>
    <p:embeddedFont>
      <p:font typeface="Work Sans Light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FE994F-0B37-4149-AE8D-27715B427DC9}">
  <a:tblStyle styleId="{91FE994F-0B37-4149-AE8D-27715B427D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258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75" y="3795498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654971" y="-410153"/>
            <a:ext cx="2805957" cy="2661973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017770" y="693100"/>
            <a:ext cx="1910145" cy="17012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986735">
            <a:off x="654370" y="3671524"/>
            <a:ext cx="2361497" cy="1160970"/>
          </a:xfrm>
          <a:custGeom>
            <a:avLst/>
            <a:gdLst/>
            <a:ahLst/>
            <a:cxnLst/>
            <a:rect l="l" t="t" r="r" b="b"/>
            <a:pathLst>
              <a:path w="2728778" h="1341534" extrusionOk="0">
                <a:moveTo>
                  <a:pt x="2727858" y="971865"/>
                </a:moveTo>
                <a:cubicBezTo>
                  <a:pt x="2662022" y="811650"/>
                  <a:pt x="2599698" y="650061"/>
                  <a:pt x="2540889" y="487098"/>
                </a:cubicBezTo>
                <a:cubicBezTo>
                  <a:pt x="2509539" y="400203"/>
                  <a:pt x="2479196" y="312951"/>
                  <a:pt x="2449860" y="225343"/>
                </a:cubicBezTo>
                <a:cubicBezTo>
                  <a:pt x="2433572" y="176691"/>
                  <a:pt x="2413699" y="33711"/>
                  <a:pt x="2369261" y="7263"/>
                </a:cubicBezTo>
                <a:cubicBezTo>
                  <a:pt x="2220183" y="-81480"/>
                  <a:pt x="2022959" y="670486"/>
                  <a:pt x="2005088" y="766409"/>
                </a:cubicBezTo>
                <a:lnTo>
                  <a:pt x="1865337" y="330248"/>
                </a:lnTo>
                <a:cubicBezTo>
                  <a:pt x="1847733" y="275297"/>
                  <a:pt x="1832638" y="161377"/>
                  <a:pt x="1794493" y="120269"/>
                </a:cubicBezTo>
                <a:cubicBezTo>
                  <a:pt x="1743936" y="65765"/>
                  <a:pt x="1696730" y="134449"/>
                  <a:pt x="1673636" y="175317"/>
                </a:cubicBezTo>
                <a:cubicBezTo>
                  <a:pt x="1532725" y="424648"/>
                  <a:pt x="1433672" y="703337"/>
                  <a:pt x="1369342" y="981741"/>
                </a:cubicBezTo>
                <a:cubicBezTo>
                  <a:pt x="1335812" y="807258"/>
                  <a:pt x="1310689" y="631297"/>
                  <a:pt x="1288321" y="455076"/>
                </a:cubicBezTo>
                <a:cubicBezTo>
                  <a:pt x="1277775" y="371868"/>
                  <a:pt x="1286240" y="249841"/>
                  <a:pt x="1254234" y="172978"/>
                </a:cubicBezTo>
                <a:cubicBezTo>
                  <a:pt x="1238347" y="134825"/>
                  <a:pt x="1212978" y="119984"/>
                  <a:pt x="1171917" y="143412"/>
                </a:cubicBezTo>
                <a:cubicBezTo>
                  <a:pt x="1121936" y="171928"/>
                  <a:pt x="1103360" y="253710"/>
                  <a:pt x="1079994" y="303625"/>
                </a:cubicBezTo>
                <a:lnTo>
                  <a:pt x="960796" y="558322"/>
                </a:lnTo>
                <a:cubicBezTo>
                  <a:pt x="886287" y="717505"/>
                  <a:pt x="811785" y="876689"/>
                  <a:pt x="737289" y="1035876"/>
                </a:cubicBezTo>
                <a:cubicBezTo>
                  <a:pt x="703260" y="851023"/>
                  <a:pt x="694251" y="662703"/>
                  <a:pt x="693045" y="475089"/>
                </a:cubicBezTo>
                <a:cubicBezTo>
                  <a:pt x="692644" y="412762"/>
                  <a:pt x="744004" y="92719"/>
                  <a:pt x="611649" y="163840"/>
                </a:cubicBezTo>
                <a:cubicBezTo>
                  <a:pt x="556749" y="193334"/>
                  <a:pt x="524198" y="292679"/>
                  <a:pt x="502867" y="347332"/>
                </a:cubicBezTo>
                <a:cubicBezTo>
                  <a:pt x="477349" y="414675"/>
                  <a:pt x="457547" y="484047"/>
                  <a:pt x="443669" y="554712"/>
                </a:cubicBezTo>
                <a:cubicBezTo>
                  <a:pt x="409499" y="720246"/>
                  <a:pt x="400346" y="890485"/>
                  <a:pt x="355630" y="1053919"/>
                </a:cubicBezTo>
                <a:cubicBezTo>
                  <a:pt x="285715" y="780155"/>
                  <a:pt x="210959" y="507689"/>
                  <a:pt x="131364" y="236523"/>
                </a:cubicBezTo>
                <a:cubicBezTo>
                  <a:pt x="118161" y="191558"/>
                  <a:pt x="113027" y="129290"/>
                  <a:pt x="50577" y="143198"/>
                </a:cubicBezTo>
                <a:cubicBezTo>
                  <a:pt x="-12470" y="157242"/>
                  <a:pt x="-3279" y="216354"/>
                  <a:pt x="8446" y="263094"/>
                </a:cubicBezTo>
                <a:cubicBezTo>
                  <a:pt x="43940" y="404564"/>
                  <a:pt x="90024" y="544084"/>
                  <a:pt x="128772" y="684757"/>
                </a:cubicBezTo>
                <a:cubicBezTo>
                  <a:pt x="166036" y="820038"/>
                  <a:pt x="202099" y="955643"/>
                  <a:pt x="236957" y="1091572"/>
                </a:cubicBezTo>
                <a:cubicBezTo>
                  <a:pt x="252616" y="1152628"/>
                  <a:pt x="281531" y="1400183"/>
                  <a:pt x="388193" y="1271824"/>
                </a:cubicBezTo>
                <a:cubicBezTo>
                  <a:pt x="462849" y="1181987"/>
                  <a:pt x="485276" y="1020568"/>
                  <a:pt x="504863" y="909402"/>
                </a:cubicBezTo>
                <a:cubicBezTo>
                  <a:pt x="529163" y="771484"/>
                  <a:pt x="540778" y="631070"/>
                  <a:pt x="574004" y="494803"/>
                </a:cubicBezTo>
                <a:cubicBezTo>
                  <a:pt x="575241" y="655256"/>
                  <a:pt x="582170" y="816046"/>
                  <a:pt x="604136" y="975125"/>
                </a:cubicBezTo>
                <a:cubicBezTo>
                  <a:pt x="613522" y="1043173"/>
                  <a:pt x="625027" y="1339795"/>
                  <a:pt x="745391" y="1256853"/>
                </a:cubicBezTo>
                <a:cubicBezTo>
                  <a:pt x="794464" y="1223043"/>
                  <a:pt x="818465" y="1123043"/>
                  <a:pt x="843860" y="1068779"/>
                </a:cubicBezTo>
                <a:cubicBezTo>
                  <a:pt x="878736" y="994262"/>
                  <a:pt x="913612" y="919746"/>
                  <a:pt x="948488" y="845229"/>
                </a:cubicBezTo>
                <a:cubicBezTo>
                  <a:pt x="1018243" y="696170"/>
                  <a:pt x="1087996" y="547134"/>
                  <a:pt x="1157748" y="398122"/>
                </a:cubicBezTo>
                <a:cubicBezTo>
                  <a:pt x="1180978" y="586423"/>
                  <a:pt x="1206639" y="774517"/>
                  <a:pt x="1240610" y="961223"/>
                </a:cubicBezTo>
                <a:cubicBezTo>
                  <a:pt x="1257080" y="1051741"/>
                  <a:pt x="1275481" y="1141916"/>
                  <a:pt x="1296488" y="1231474"/>
                </a:cubicBezTo>
                <a:cubicBezTo>
                  <a:pt x="1309192" y="1285680"/>
                  <a:pt x="1339526" y="1397462"/>
                  <a:pt x="1413974" y="1319763"/>
                </a:cubicBezTo>
                <a:cubicBezTo>
                  <a:pt x="1458277" y="1273529"/>
                  <a:pt x="1452573" y="1149479"/>
                  <a:pt x="1464648" y="1088092"/>
                </a:cubicBezTo>
                <a:cubicBezTo>
                  <a:pt x="1481578" y="1002001"/>
                  <a:pt x="1502116" y="916717"/>
                  <a:pt x="1526262" y="832241"/>
                </a:cubicBezTo>
                <a:cubicBezTo>
                  <a:pt x="1577535" y="652900"/>
                  <a:pt x="1644666" y="478475"/>
                  <a:pt x="1726863" y="311033"/>
                </a:cubicBezTo>
                <a:cubicBezTo>
                  <a:pt x="1780566" y="478649"/>
                  <a:pt x="1834269" y="646261"/>
                  <a:pt x="1887972" y="813868"/>
                </a:cubicBezTo>
                <a:cubicBezTo>
                  <a:pt x="1906483" y="871638"/>
                  <a:pt x="1954500" y="1194715"/>
                  <a:pt x="2067072" y="1089466"/>
                </a:cubicBezTo>
                <a:cubicBezTo>
                  <a:pt x="2107505" y="1051663"/>
                  <a:pt x="2094354" y="971930"/>
                  <a:pt x="2100077" y="920070"/>
                </a:cubicBezTo>
                <a:cubicBezTo>
                  <a:pt x="2109631" y="833719"/>
                  <a:pt x="2124428" y="748029"/>
                  <a:pt x="2144386" y="663474"/>
                </a:cubicBezTo>
                <a:cubicBezTo>
                  <a:pt x="2181645" y="504832"/>
                  <a:pt x="2237334" y="351093"/>
                  <a:pt x="2310317" y="205388"/>
                </a:cubicBezTo>
                <a:cubicBezTo>
                  <a:pt x="2376062" y="406506"/>
                  <a:pt x="2447122" y="605783"/>
                  <a:pt x="2523499" y="803220"/>
                </a:cubicBezTo>
                <a:cubicBezTo>
                  <a:pt x="2540467" y="847078"/>
                  <a:pt x="2557696" y="890835"/>
                  <a:pt x="2575183" y="934490"/>
                </a:cubicBezTo>
                <a:cubicBezTo>
                  <a:pt x="2586772" y="963420"/>
                  <a:pt x="2601525" y="1035053"/>
                  <a:pt x="2630783" y="1052519"/>
                </a:cubicBezTo>
                <a:cubicBezTo>
                  <a:pt x="2676789" y="1079978"/>
                  <a:pt x="2749669" y="1024878"/>
                  <a:pt x="2727858" y="97186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7283088">
            <a:off x="8001790" y="3285780"/>
            <a:ext cx="1578088" cy="1381267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10155561">
            <a:off x="-945733" y="1047694"/>
            <a:ext cx="3985308" cy="1963944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271725" y="550602"/>
            <a:ext cx="1123676" cy="1157073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16025" y="1991825"/>
            <a:ext cx="67119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258525" y="-549627"/>
            <a:ext cx="2337836" cy="230489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"/>
          <p:cNvSpPr/>
          <p:nvPr/>
        </p:nvSpPr>
        <p:spPr>
          <a:xfrm rot="1832534">
            <a:off x="8091114" y="518904"/>
            <a:ext cx="1576304" cy="1379706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 rot="-2178819">
            <a:off x="7229719" y="2940743"/>
            <a:ext cx="2971008" cy="146497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6757725" y="37047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-608751" y="1003175"/>
            <a:ext cx="1262060" cy="112402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-544275" y="322850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 rot="5400000">
            <a:off x="7272240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685804" y="-380379"/>
            <a:ext cx="2346749" cy="209007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8237775" y="436811"/>
            <a:ext cx="1780932" cy="1755838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602736" y="4310518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1216025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 rot="3886626">
            <a:off x="-462593" y="-88356"/>
            <a:ext cx="2184896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 rot="-1859020">
            <a:off x="564045" y="369917"/>
            <a:ext cx="1439126" cy="1790687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630174" y="4286374"/>
            <a:ext cx="2080693" cy="1853115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-327075" y="4286376"/>
            <a:ext cx="1543088" cy="15213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"/>
          <p:cNvSpPr/>
          <p:nvPr/>
        </p:nvSpPr>
        <p:spPr>
          <a:xfrm rot="10039177">
            <a:off x="6208704" y="4295609"/>
            <a:ext cx="2660802" cy="130323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826250" y="448624"/>
            <a:ext cx="1857351" cy="1732199"/>
          </a:xfrm>
          <a:custGeom>
            <a:avLst/>
            <a:gdLst/>
            <a:ahLst/>
            <a:cxnLst/>
            <a:rect l="l" t="t" r="r" b="b"/>
            <a:pathLst>
              <a:path w="1445409" h="1348015" extrusionOk="0">
                <a:moveTo>
                  <a:pt x="492691" y="421259"/>
                </a:moveTo>
                <a:cubicBezTo>
                  <a:pt x="546736" y="374376"/>
                  <a:pt x="506550" y="328822"/>
                  <a:pt x="452240" y="325297"/>
                </a:cubicBezTo>
                <a:cubicBezTo>
                  <a:pt x="437703" y="338522"/>
                  <a:pt x="422750" y="340218"/>
                  <a:pt x="407380" y="330384"/>
                </a:cubicBezTo>
                <a:cubicBezTo>
                  <a:pt x="394322" y="328376"/>
                  <a:pt x="380960" y="330411"/>
                  <a:pt x="369093" y="336217"/>
                </a:cubicBezTo>
                <a:cubicBezTo>
                  <a:pt x="343775" y="347837"/>
                  <a:pt x="325854" y="378907"/>
                  <a:pt x="318620" y="404493"/>
                </a:cubicBezTo>
                <a:cubicBezTo>
                  <a:pt x="300510" y="468556"/>
                  <a:pt x="338610" y="526138"/>
                  <a:pt x="406304" y="529061"/>
                </a:cubicBezTo>
                <a:cubicBezTo>
                  <a:pt x="452084" y="531070"/>
                  <a:pt x="546853" y="474829"/>
                  <a:pt x="492691" y="421259"/>
                </a:cubicBezTo>
                <a:close/>
                <a:moveTo>
                  <a:pt x="806093" y="553403"/>
                </a:moveTo>
                <a:cubicBezTo>
                  <a:pt x="864032" y="564265"/>
                  <a:pt x="924124" y="521524"/>
                  <a:pt x="930392" y="462341"/>
                </a:cubicBezTo>
                <a:cubicBezTo>
                  <a:pt x="934747" y="421194"/>
                  <a:pt x="911524" y="390637"/>
                  <a:pt x="888008" y="360229"/>
                </a:cubicBezTo>
                <a:cubicBezTo>
                  <a:pt x="878512" y="347947"/>
                  <a:pt x="852689" y="315763"/>
                  <a:pt x="837541" y="307306"/>
                </a:cubicBezTo>
                <a:cubicBezTo>
                  <a:pt x="745236" y="255777"/>
                  <a:pt x="651032" y="524324"/>
                  <a:pt x="806093" y="553403"/>
                </a:cubicBezTo>
                <a:close/>
                <a:moveTo>
                  <a:pt x="1083826" y="830258"/>
                </a:moveTo>
                <a:cubicBezTo>
                  <a:pt x="1079801" y="791969"/>
                  <a:pt x="1070117" y="727213"/>
                  <a:pt x="1030106" y="713603"/>
                </a:cubicBezTo>
                <a:cubicBezTo>
                  <a:pt x="977941" y="695852"/>
                  <a:pt x="917837" y="748911"/>
                  <a:pt x="900705" y="794225"/>
                </a:cubicBezTo>
                <a:cubicBezTo>
                  <a:pt x="846674" y="937153"/>
                  <a:pt x="1095414" y="940497"/>
                  <a:pt x="1083826" y="830258"/>
                </a:cubicBezTo>
                <a:close/>
                <a:moveTo>
                  <a:pt x="1153723" y="365685"/>
                </a:moveTo>
                <a:cubicBezTo>
                  <a:pt x="1227757" y="443844"/>
                  <a:pt x="1373575" y="337889"/>
                  <a:pt x="1313756" y="244001"/>
                </a:cubicBezTo>
                <a:cubicBezTo>
                  <a:pt x="1284024" y="197339"/>
                  <a:pt x="1207625" y="187534"/>
                  <a:pt x="1172242" y="234928"/>
                </a:cubicBezTo>
                <a:cubicBezTo>
                  <a:pt x="1156005" y="256658"/>
                  <a:pt x="1134000" y="344869"/>
                  <a:pt x="1153698" y="365685"/>
                </a:cubicBezTo>
                <a:close/>
                <a:moveTo>
                  <a:pt x="879329" y="119990"/>
                </a:moveTo>
                <a:cubicBezTo>
                  <a:pt x="929335" y="186030"/>
                  <a:pt x="1042129" y="103270"/>
                  <a:pt x="1010012" y="32615"/>
                </a:cubicBezTo>
                <a:cubicBezTo>
                  <a:pt x="971816" y="-51422"/>
                  <a:pt x="822401" y="44832"/>
                  <a:pt x="879329" y="119990"/>
                </a:cubicBezTo>
                <a:close/>
                <a:moveTo>
                  <a:pt x="523622" y="127566"/>
                </a:moveTo>
                <a:cubicBezTo>
                  <a:pt x="522857" y="127800"/>
                  <a:pt x="557437" y="154870"/>
                  <a:pt x="565559" y="156471"/>
                </a:cubicBezTo>
                <a:cubicBezTo>
                  <a:pt x="587395" y="160774"/>
                  <a:pt x="606490" y="152505"/>
                  <a:pt x="622597" y="138039"/>
                </a:cubicBezTo>
                <a:cubicBezTo>
                  <a:pt x="666672" y="98383"/>
                  <a:pt x="639345" y="41475"/>
                  <a:pt x="595666" y="13140"/>
                </a:cubicBezTo>
                <a:cubicBezTo>
                  <a:pt x="560846" y="-9439"/>
                  <a:pt x="521859" y="-469"/>
                  <a:pt x="490417" y="26446"/>
                </a:cubicBezTo>
                <a:cubicBezTo>
                  <a:pt x="450398" y="60671"/>
                  <a:pt x="448746" y="150612"/>
                  <a:pt x="523622" y="127566"/>
                </a:cubicBezTo>
                <a:close/>
                <a:moveTo>
                  <a:pt x="1427224" y="708794"/>
                </a:moveTo>
                <a:cubicBezTo>
                  <a:pt x="1434178" y="634064"/>
                  <a:pt x="1341050" y="658957"/>
                  <a:pt x="1307585" y="686759"/>
                </a:cubicBezTo>
                <a:cubicBezTo>
                  <a:pt x="1271567" y="716669"/>
                  <a:pt x="1247578" y="769125"/>
                  <a:pt x="1256166" y="816000"/>
                </a:cubicBezTo>
                <a:cubicBezTo>
                  <a:pt x="1289651" y="998565"/>
                  <a:pt x="1512373" y="774315"/>
                  <a:pt x="1427224" y="708794"/>
                </a:cubicBezTo>
                <a:close/>
                <a:moveTo>
                  <a:pt x="1181737" y="1055117"/>
                </a:moveTo>
                <a:cubicBezTo>
                  <a:pt x="1114776" y="1051559"/>
                  <a:pt x="1076540" y="1066018"/>
                  <a:pt x="1070292" y="1134780"/>
                </a:cubicBezTo>
                <a:cubicBezTo>
                  <a:pt x="1065670" y="1185693"/>
                  <a:pt x="1064543" y="1219899"/>
                  <a:pt x="1124971" y="1237274"/>
                </a:cubicBezTo>
                <a:cubicBezTo>
                  <a:pt x="1250274" y="1273295"/>
                  <a:pt x="1271132" y="1059868"/>
                  <a:pt x="1181763" y="1055117"/>
                </a:cubicBezTo>
                <a:close/>
                <a:moveTo>
                  <a:pt x="732396" y="1179401"/>
                </a:moveTo>
                <a:cubicBezTo>
                  <a:pt x="721326" y="1189770"/>
                  <a:pt x="679246" y="1175058"/>
                  <a:pt x="656710" y="1194683"/>
                </a:cubicBezTo>
                <a:cubicBezTo>
                  <a:pt x="638768" y="1211590"/>
                  <a:pt x="628956" y="1235391"/>
                  <a:pt x="629772" y="1260029"/>
                </a:cubicBezTo>
                <a:cubicBezTo>
                  <a:pt x="631860" y="1326295"/>
                  <a:pt x="702678" y="1364435"/>
                  <a:pt x="761467" y="1341577"/>
                </a:cubicBezTo>
                <a:cubicBezTo>
                  <a:pt x="880171" y="1295421"/>
                  <a:pt x="820541" y="1096925"/>
                  <a:pt x="732423" y="1179401"/>
                </a:cubicBezTo>
                <a:close/>
                <a:moveTo>
                  <a:pt x="666147" y="797511"/>
                </a:moveTo>
                <a:cubicBezTo>
                  <a:pt x="619045" y="714984"/>
                  <a:pt x="442154" y="856720"/>
                  <a:pt x="477628" y="933744"/>
                </a:cubicBezTo>
                <a:cubicBezTo>
                  <a:pt x="526973" y="1040905"/>
                  <a:pt x="725468" y="901457"/>
                  <a:pt x="666147" y="797511"/>
                </a:cubicBezTo>
                <a:close/>
                <a:moveTo>
                  <a:pt x="224876" y="726668"/>
                </a:moveTo>
                <a:cubicBezTo>
                  <a:pt x="153539" y="650557"/>
                  <a:pt x="11694" y="902481"/>
                  <a:pt x="177748" y="925099"/>
                </a:cubicBezTo>
                <a:cubicBezTo>
                  <a:pt x="298255" y="941515"/>
                  <a:pt x="318212" y="719377"/>
                  <a:pt x="224876" y="726668"/>
                </a:cubicBezTo>
                <a:close/>
                <a:moveTo>
                  <a:pt x="389620" y="1116932"/>
                </a:moveTo>
                <a:cubicBezTo>
                  <a:pt x="327863" y="1101682"/>
                  <a:pt x="237470" y="1169608"/>
                  <a:pt x="295092" y="1232129"/>
                </a:cubicBezTo>
                <a:cubicBezTo>
                  <a:pt x="371640" y="1315187"/>
                  <a:pt x="485089" y="1140515"/>
                  <a:pt x="389627" y="1116932"/>
                </a:cubicBezTo>
                <a:close/>
                <a:moveTo>
                  <a:pt x="161057" y="487078"/>
                </a:moveTo>
                <a:cubicBezTo>
                  <a:pt x="183374" y="457480"/>
                  <a:pt x="208373" y="385089"/>
                  <a:pt x="166748" y="360118"/>
                </a:cubicBezTo>
                <a:cubicBezTo>
                  <a:pt x="135896" y="341603"/>
                  <a:pt x="54616" y="373333"/>
                  <a:pt x="32487" y="391738"/>
                </a:cubicBezTo>
                <a:cubicBezTo>
                  <a:pt x="-65321" y="473164"/>
                  <a:pt x="81391" y="592716"/>
                  <a:pt x="161057" y="487078"/>
                </a:cubicBezTo>
                <a:close/>
                <a:moveTo>
                  <a:pt x="76699" y="484486"/>
                </a:moveTo>
                <a:cubicBezTo>
                  <a:pt x="84953" y="481244"/>
                  <a:pt x="92788" y="477021"/>
                  <a:pt x="100032" y="471906"/>
                </a:cubicBezTo>
                <a:cubicBezTo>
                  <a:pt x="93565" y="478172"/>
                  <a:pt x="85489" y="482526"/>
                  <a:pt x="76699" y="484486"/>
                </a:cubicBezTo>
                <a:close/>
                <a:moveTo>
                  <a:pt x="254484" y="173049"/>
                </a:moveTo>
                <a:cubicBezTo>
                  <a:pt x="323242" y="173049"/>
                  <a:pt x="356337" y="56199"/>
                  <a:pt x="274351" y="56199"/>
                </a:cubicBezTo>
                <a:cubicBezTo>
                  <a:pt x="205587" y="56173"/>
                  <a:pt x="172491" y="173023"/>
                  <a:pt x="254484" y="173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2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-363975" y="-139378"/>
            <a:ext cx="1725952" cy="1537174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-833250" y="989836"/>
            <a:ext cx="1722922" cy="1698645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 rot="3883627">
            <a:off x="5783707" y="3854784"/>
            <a:ext cx="1547313" cy="1912394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 rot="-10111965">
            <a:off x="7102246" y="-359891"/>
            <a:ext cx="2575201" cy="1264627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4738425" y="4133800"/>
            <a:ext cx="1416809" cy="1458918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 rot="-1859643">
            <a:off x="7847841" y="325734"/>
            <a:ext cx="945912" cy="1176986"/>
          </a:xfrm>
          <a:custGeom>
            <a:avLst/>
            <a:gdLst/>
            <a:ahLst/>
            <a:cxnLst/>
            <a:rect l="l" t="t" r="r" b="b"/>
            <a:pathLst>
              <a:path w="1166698" h="1451708" extrusionOk="0">
                <a:moveTo>
                  <a:pt x="1104371" y="837588"/>
                </a:moveTo>
                <a:cubicBezTo>
                  <a:pt x="1157339" y="839253"/>
                  <a:pt x="1194466" y="769072"/>
                  <a:pt x="1156120" y="730764"/>
                </a:cubicBezTo>
                <a:cubicBezTo>
                  <a:pt x="1131024" y="705703"/>
                  <a:pt x="1056796" y="697790"/>
                  <a:pt x="1025113" y="689689"/>
                </a:cubicBezTo>
                <a:cubicBezTo>
                  <a:pt x="976107" y="677159"/>
                  <a:pt x="926719" y="666291"/>
                  <a:pt x="876948" y="657083"/>
                </a:cubicBezTo>
                <a:cubicBezTo>
                  <a:pt x="677677" y="619877"/>
                  <a:pt x="474788" y="606805"/>
                  <a:pt x="272508" y="599333"/>
                </a:cubicBezTo>
                <a:cubicBezTo>
                  <a:pt x="414956" y="553740"/>
                  <a:pt x="571313" y="560979"/>
                  <a:pt x="717526" y="532275"/>
                </a:cubicBezTo>
                <a:cubicBezTo>
                  <a:pt x="794658" y="517136"/>
                  <a:pt x="1076999" y="472088"/>
                  <a:pt x="1093897" y="375770"/>
                </a:cubicBezTo>
                <a:cubicBezTo>
                  <a:pt x="1113789" y="262426"/>
                  <a:pt x="822127" y="319425"/>
                  <a:pt x="765977" y="325964"/>
                </a:cubicBezTo>
                <a:cubicBezTo>
                  <a:pt x="606897" y="344506"/>
                  <a:pt x="447882" y="374454"/>
                  <a:pt x="287053" y="368537"/>
                </a:cubicBezTo>
                <a:cubicBezTo>
                  <a:pt x="439431" y="292342"/>
                  <a:pt x="597233" y="251823"/>
                  <a:pt x="756649" y="195920"/>
                </a:cubicBezTo>
                <a:cubicBezTo>
                  <a:pt x="814693" y="175563"/>
                  <a:pt x="895694" y="138493"/>
                  <a:pt x="910718" y="70515"/>
                </a:cubicBezTo>
                <a:cubicBezTo>
                  <a:pt x="930876" y="-20754"/>
                  <a:pt x="835343" y="1047"/>
                  <a:pt x="776717" y="5383"/>
                </a:cubicBezTo>
                <a:cubicBezTo>
                  <a:pt x="687594" y="11976"/>
                  <a:pt x="598499" y="18960"/>
                  <a:pt x="509432" y="26335"/>
                </a:cubicBezTo>
                <a:cubicBezTo>
                  <a:pt x="431931" y="32752"/>
                  <a:pt x="306479" y="19855"/>
                  <a:pt x="236334" y="53937"/>
                </a:cubicBezTo>
                <a:cubicBezTo>
                  <a:pt x="208463" y="67482"/>
                  <a:pt x="182471" y="96160"/>
                  <a:pt x="192129" y="129919"/>
                </a:cubicBezTo>
                <a:cubicBezTo>
                  <a:pt x="204289" y="172414"/>
                  <a:pt x="242686" y="162822"/>
                  <a:pt x="276281" y="161610"/>
                </a:cubicBezTo>
                <a:cubicBezTo>
                  <a:pt x="372209" y="158143"/>
                  <a:pt x="468786" y="144812"/>
                  <a:pt x="564475" y="137119"/>
                </a:cubicBezTo>
                <a:cubicBezTo>
                  <a:pt x="412228" y="187543"/>
                  <a:pt x="265424" y="253112"/>
                  <a:pt x="126269" y="332840"/>
                </a:cubicBezTo>
                <a:cubicBezTo>
                  <a:pt x="90944" y="353093"/>
                  <a:pt x="24111" y="392030"/>
                  <a:pt x="52047" y="444674"/>
                </a:cubicBezTo>
                <a:cubicBezTo>
                  <a:pt x="77365" y="492392"/>
                  <a:pt x="227551" y="483676"/>
                  <a:pt x="273435" y="484376"/>
                </a:cubicBezTo>
                <a:cubicBezTo>
                  <a:pt x="220065" y="499314"/>
                  <a:pt x="-60435" y="618289"/>
                  <a:pt x="47225" y="703305"/>
                </a:cubicBezTo>
                <a:cubicBezTo>
                  <a:pt x="88559" y="735949"/>
                  <a:pt x="224823" y="715074"/>
                  <a:pt x="277084" y="717213"/>
                </a:cubicBezTo>
                <a:cubicBezTo>
                  <a:pt x="367380" y="720900"/>
                  <a:pt x="457637" y="725897"/>
                  <a:pt x="547655" y="733998"/>
                </a:cubicBezTo>
                <a:cubicBezTo>
                  <a:pt x="432420" y="747080"/>
                  <a:pt x="319072" y="773366"/>
                  <a:pt x="209844" y="812339"/>
                </a:cubicBezTo>
                <a:cubicBezTo>
                  <a:pt x="152455" y="833395"/>
                  <a:pt x="3869" y="871742"/>
                  <a:pt x="78" y="949979"/>
                </a:cubicBezTo>
                <a:cubicBezTo>
                  <a:pt x="-4226" y="1038941"/>
                  <a:pt x="171193" y="998229"/>
                  <a:pt x="226618" y="998585"/>
                </a:cubicBezTo>
                <a:cubicBezTo>
                  <a:pt x="358205" y="999423"/>
                  <a:pt x="489566" y="1006593"/>
                  <a:pt x="620703" y="1020095"/>
                </a:cubicBezTo>
                <a:lnTo>
                  <a:pt x="343859" y="1065701"/>
                </a:lnTo>
                <a:cubicBezTo>
                  <a:pt x="293567" y="1073983"/>
                  <a:pt x="218970" y="1068449"/>
                  <a:pt x="193776" y="1122952"/>
                </a:cubicBezTo>
                <a:cubicBezTo>
                  <a:pt x="159896" y="1196238"/>
                  <a:pt x="239990" y="1199050"/>
                  <a:pt x="288304" y="1207126"/>
                </a:cubicBezTo>
                <a:lnTo>
                  <a:pt x="693829" y="1274915"/>
                </a:lnTo>
                <a:cubicBezTo>
                  <a:pt x="633090" y="1284831"/>
                  <a:pt x="504240" y="1280385"/>
                  <a:pt x="458545" y="1324364"/>
                </a:cubicBezTo>
                <a:cubicBezTo>
                  <a:pt x="416096" y="1365193"/>
                  <a:pt x="436721" y="1406761"/>
                  <a:pt x="481807" y="1429710"/>
                </a:cubicBezTo>
                <a:cubicBezTo>
                  <a:pt x="540629" y="1459645"/>
                  <a:pt x="629803" y="1468154"/>
                  <a:pt x="683076" y="1426418"/>
                </a:cubicBezTo>
                <a:lnTo>
                  <a:pt x="693220" y="1408239"/>
                </a:lnTo>
                <a:cubicBezTo>
                  <a:pt x="691327" y="1385228"/>
                  <a:pt x="703536" y="1376803"/>
                  <a:pt x="729848" y="1382964"/>
                </a:cubicBezTo>
                <a:cubicBezTo>
                  <a:pt x="766793" y="1367650"/>
                  <a:pt x="820934" y="1368097"/>
                  <a:pt x="860544" y="1361635"/>
                </a:cubicBezTo>
                <a:cubicBezTo>
                  <a:pt x="920823" y="1351797"/>
                  <a:pt x="1017030" y="1355505"/>
                  <a:pt x="1070673" y="1324837"/>
                </a:cubicBezTo>
                <a:cubicBezTo>
                  <a:pt x="1105855" y="1304746"/>
                  <a:pt x="1127621" y="1251267"/>
                  <a:pt x="1092185" y="1222155"/>
                </a:cubicBezTo>
                <a:cubicBezTo>
                  <a:pt x="1051435" y="1188675"/>
                  <a:pt x="922048" y="1190891"/>
                  <a:pt x="872393" y="1182622"/>
                </a:cubicBezTo>
                <a:lnTo>
                  <a:pt x="601180" y="1137256"/>
                </a:lnTo>
                <a:lnTo>
                  <a:pt x="936334" y="1082045"/>
                </a:lnTo>
                <a:cubicBezTo>
                  <a:pt x="979858" y="1074878"/>
                  <a:pt x="1108889" y="1042376"/>
                  <a:pt x="1044312" y="968747"/>
                </a:cubicBezTo>
                <a:cubicBezTo>
                  <a:pt x="1020517" y="941618"/>
                  <a:pt x="933320" y="941716"/>
                  <a:pt x="899997" y="936343"/>
                </a:cubicBezTo>
                <a:cubicBezTo>
                  <a:pt x="841490" y="926881"/>
                  <a:pt x="782803" y="918642"/>
                  <a:pt x="723936" y="911625"/>
                </a:cubicBezTo>
                <a:cubicBezTo>
                  <a:pt x="600353" y="896901"/>
                  <a:pt x="476300" y="887594"/>
                  <a:pt x="351779" y="883706"/>
                </a:cubicBezTo>
                <a:cubicBezTo>
                  <a:pt x="597012" y="821094"/>
                  <a:pt x="853485" y="829701"/>
                  <a:pt x="1104371" y="8375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cribbles 3">
  <p:cSld name="BLANK_1_1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3"/>
          <p:cNvSpPr/>
          <p:nvPr/>
        </p:nvSpPr>
        <p:spPr>
          <a:xfrm flipH="1">
            <a:off x="7835213" y="3361850"/>
            <a:ext cx="1568804" cy="1615431"/>
          </a:xfrm>
          <a:custGeom>
            <a:avLst/>
            <a:gdLst/>
            <a:ahLst/>
            <a:cxnLst/>
            <a:rect l="l" t="t" r="r" b="b"/>
            <a:pathLst>
              <a:path w="2171355" h="2235890" extrusionOk="0">
                <a:moveTo>
                  <a:pt x="521783" y="906652"/>
                </a:moveTo>
                <a:cubicBezTo>
                  <a:pt x="579807" y="973404"/>
                  <a:pt x="695621" y="906418"/>
                  <a:pt x="718612" y="840988"/>
                </a:cubicBezTo>
                <a:cubicBezTo>
                  <a:pt x="735976" y="791591"/>
                  <a:pt x="742160" y="618993"/>
                  <a:pt x="642776" y="689407"/>
                </a:cubicBezTo>
                <a:cubicBezTo>
                  <a:pt x="635646" y="596615"/>
                  <a:pt x="535012" y="675759"/>
                  <a:pt x="515613" y="714268"/>
                </a:cubicBezTo>
                <a:cubicBezTo>
                  <a:pt x="488623" y="767819"/>
                  <a:pt x="478862" y="857280"/>
                  <a:pt x="521783" y="906652"/>
                </a:cubicBezTo>
                <a:close/>
                <a:moveTo>
                  <a:pt x="1112088" y="737126"/>
                </a:moveTo>
                <a:cubicBezTo>
                  <a:pt x="1219281" y="749757"/>
                  <a:pt x="1322093" y="648649"/>
                  <a:pt x="1292115" y="540108"/>
                </a:cubicBezTo>
                <a:cubicBezTo>
                  <a:pt x="1254055" y="402416"/>
                  <a:pt x="1119250" y="455410"/>
                  <a:pt x="1105379" y="575578"/>
                </a:cubicBezTo>
                <a:cubicBezTo>
                  <a:pt x="1097983" y="512636"/>
                  <a:pt x="1183936" y="477069"/>
                  <a:pt x="1169949" y="420180"/>
                </a:cubicBezTo>
                <a:cubicBezTo>
                  <a:pt x="1148054" y="331140"/>
                  <a:pt x="1053733" y="420031"/>
                  <a:pt x="1029945" y="454315"/>
                </a:cubicBezTo>
                <a:cubicBezTo>
                  <a:pt x="964979" y="548047"/>
                  <a:pt x="968097" y="720152"/>
                  <a:pt x="1112088" y="737126"/>
                </a:cubicBezTo>
                <a:close/>
                <a:moveTo>
                  <a:pt x="1602224" y="925777"/>
                </a:moveTo>
                <a:cubicBezTo>
                  <a:pt x="1719801" y="909873"/>
                  <a:pt x="1761504" y="744481"/>
                  <a:pt x="1611460" y="766192"/>
                </a:cubicBezTo>
                <a:cubicBezTo>
                  <a:pt x="1575733" y="771377"/>
                  <a:pt x="1539851" y="786218"/>
                  <a:pt x="1533998" y="827708"/>
                </a:cubicBezTo>
                <a:cubicBezTo>
                  <a:pt x="1529351" y="860650"/>
                  <a:pt x="1561150" y="931337"/>
                  <a:pt x="1602224" y="925777"/>
                </a:cubicBezTo>
                <a:close/>
                <a:moveTo>
                  <a:pt x="1276592" y="992218"/>
                </a:moveTo>
                <a:cubicBezTo>
                  <a:pt x="1097763" y="948641"/>
                  <a:pt x="1023807" y="1258736"/>
                  <a:pt x="1225289" y="1268704"/>
                </a:cubicBezTo>
                <a:cubicBezTo>
                  <a:pt x="1297599" y="1272275"/>
                  <a:pt x="1364645" y="1216280"/>
                  <a:pt x="1375703" y="1144790"/>
                </a:cubicBezTo>
                <a:cubicBezTo>
                  <a:pt x="1382787" y="1098906"/>
                  <a:pt x="1368275" y="1073968"/>
                  <a:pt x="1337993" y="1044039"/>
                </a:cubicBezTo>
                <a:cubicBezTo>
                  <a:pt x="1332269" y="1038381"/>
                  <a:pt x="1317900" y="1040384"/>
                  <a:pt x="1311904" y="1035614"/>
                </a:cubicBezTo>
                <a:cubicBezTo>
                  <a:pt x="1290372" y="1018362"/>
                  <a:pt x="1317038" y="1002076"/>
                  <a:pt x="1276592" y="992218"/>
                </a:cubicBezTo>
                <a:close/>
                <a:moveTo>
                  <a:pt x="1256991" y="1150798"/>
                </a:moveTo>
                <a:cubicBezTo>
                  <a:pt x="1255047" y="1160713"/>
                  <a:pt x="1248319" y="1152509"/>
                  <a:pt x="1239491" y="1148795"/>
                </a:cubicBezTo>
                <a:cubicBezTo>
                  <a:pt x="1252795" y="1143274"/>
                  <a:pt x="1258629" y="1143941"/>
                  <a:pt x="1256991" y="1150798"/>
                </a:cubicBezTo>
                <a:close/>
                <a:moveTo>
                  <a:pt x="874962" y="976042"/>
                </a:moveTo>
                <a:cubicBezTo>
                  <a:pt x="829344" y="966185"/>
                  <a:pt x="775527" y="1015491"/>
                  <a:pt x="794279" y="1062587"/>
                </a:cubicBezTo>
                <a:cubicBezTo>
                  <a:pt x="808084" y="1097279"/>
                  <a:pt x="879097" y="1109586"/>
                  <a:pt x="912135" y="1101271"/>
                </a:cubicBezTo>
                <a:cubicBezTo>
                  <a:pt x="951569" y="1091356"/>
                  <a:pt x="985410" y="1040766"/>
                  <a:pt x="965680" y="1001174"/>
                </a:cubicBezTo>
                <a:cubicBezTo>
                  <a:pt x="942527" y="954733"/>
                  <a:pt x="910579" y="983735"/>
                  <a:pt x="874962" y="976042"/>
                </a:cubicBezTo>
                <a:close/>
                <a:moveTo>
                  <a:pt x="501307" y="1366267"/>
                </a:moveTo>
                <a:cubicBezTo>
                  <a:pt x="580792" y="1337906"/>
                  <a:pt x="649459" y="1248963"/>
                  <a:pt x="630461" y="1161770"/>
                </a:cubicBezTo>
                <a:cubicBezTo>
                  <a:pt x="612811" y="1080721"/>
                  <a:pt x="535991" y="1053650"/>
                  <a:pt x="468050" y="1097921"/>
                </a:cubicBezTo>
                <a:cubicBezTo>
                  <a:pt x="461569" y="1057383"/>
                  <a:pt x="418355" y="1053300"/>
                  <a:pt x="387678" y="1066631"/>
                </a:cubicBezTo>
                <a:cubicBezTo>
                  <a:pt x="337185" y="1088550"/>
                  <a:pt x="306605" y="1162010"/>
                  <a:pt x="304797" y="1211919"/>
                </a:cubicBezTo>
                <a:cubicBezTo>
                  <a:pt x="300940" y="1317550"/>
                  <a:pt x="396434" y="1403681"/>
                  <a:pt x="501307" y="1366267"/>
                </a:cubicBezTo>
                <a:close/>
                <a:moveTo>
                  <a:pt x="512138" y="1224284"/>
                </a:moveTo>
                <a:cubicBezTo>
                  <a:pt x="506059" y="1245412"/>
                  <a:pt x="484397" y="1264057"/>
                  <a:pt x="461582" y="1257492"/>
                </a:cubicBezTo>
                <a:cubicBezTo>
                  <a:pt x="480341" y="1249640"/>
                  <a:pt x="497482" y="1238381"/>
                  <a:pt x="512138" y="1224284"/>
                </a:cubicBezTo>
                <a:close/>
                <a:moveTo>
                  <a:pt x="924716" y="1292216"/>
                </a:moveTo>
                <a:cubicBezTo>
                  <a:pt x="895179" y="1274666"/>
                  <a:pt x="859977" y="1247382"/>
                  <a:pt x="822850" y="1263953"/>
                </a:cubicBezTo>
                <a:cubicBezTo>
                  <a:pt x="779578" y="1283273"/>
                  <a:pt x="769746" y="1335191"/>
                  <a:pt x="789294" y="1375690"/>
                </a:cubicBezTo>
                <a:cubicBezTo>
                  <a:pt x="847597" y="1496460"/>
                  <a:pt x="1007208" y="1341218"/>
                  <a:pt x="924716" y="1292216"/>
                </a:cubicBezTo>
                <a:close/>
                <a:moveTo>
                  <a:pt x="1570930" y="1379993"/>
                </a:moveTo>
                <a:cubicBezTo>
                  <a:pt x="1672783" y="1556654"/>
                  <a:pt x="1967472" y="1327498"/>
                  <a:pt x="1885939" y="1167421"/>
                </a:cubicBezTo>
                <a:cubicBezTo>
                  <a:pt x="1863901" y="1124097"/>
                  <a:pt x="1831908" y="1119217"/>
                  <a:pt x="1789874" y="1105309"/>
                </a:cubicBezTo>
                <a:cubicBezTo>
                  <a:pt x="1749999" y="1092114"/>
                  <a:pt x="1721765" y="1065452"/>
                  <a:pt x="1675667" y="1095244"/>
                </a:cubicBezTo>
                <a:cubicBezTo>
                  <a:pt x="1590265" y="1150506"/>
                  <a:pt x="1515279" y="1283500"/>
                  <a:pt x="1570930" y="1379993"/>
                </a:cubicBezTo>
                <a:close/>
                <a:moveTo>
                  <a:pt x="1764570" y="1221731"/>
                </a:moveTo>
                <a:cubicBezTo>
                  <a:pt x="1804594" y="1233481"/>
                  <a:pt x="1759787" y="1291536"/>
                  <a:pt x="1746279" y="1305684"/>
                </a:cubicBezTo>
                <a:cubicBezTo>
                  <a:pt x="1747024" y="1290791"/>
                  <a:pt x="1725304" y="1210227"/>
                  <a:pt x="1764570" y="1221757"/>
                </a:cubicBezTo>
                <a:close/>
                <a:moveTo>
                  <a:pt x="1451467" y="1581152"/>
                </a:moveTo>
                <a:cubicBezTo>
                  <a:pt x="1402673" y="1552156"/>
                  <a:pt x="1323422" y="1544814"/>
                  <a:pt x="1275879" y="1578884"/>
                </a:cubicBezTo>
                <a:cubicBezTo>
                  <a:pt x="1220202" y="1618792"/>
                  <a:pt x="1197166" y="1700211"/>
                  <a:pt x="1246186" y="1754333"/>
                </a:cubicBezTo>
                <a:cubicBezTo>
                  <a:pt x="1365455" y="1886030"/>
                  <a:pt x="1560586" y="1646012"/>
                  <a:pt x="1451467" y="1581178"/>
                </a:cubicBezTo>
                <a:close/>
                <a:moveTo>
                  <a:pt x="879901" y="1594664"/>
                </a:moveTo>
                <a:cubicBezTo>
                  <a:pt x="825695" y="1596906"/>
                  <a:pt x="754540" y="1653562"/>
                  <a:pt x="740935" y="1706971"/>
                </a:cubicBezTo>
                <a:cubicBezTo>
                  <a:pt x="725411" y="1767891"/>
                  <a:pt x="796372" y="1820910"/>
                  <a:pt x="849042" y="1823957"/>
                </a:cubicBezTo>
                <a:cubicBezTo>
                  <a:pt x="993771" y="1832356"/>
                  <a:pt x="1036356" y="1588203"/>
                  <a:pt x="879901" y="1594690"/>
                </a:cubicBezTo>
                <a:close/>
                <a:moveTo>
                  <a:pt x="601838" y="1494477"/>
                </a:moveTo>
                <a:cubicBezTo>
                  <a:pt x="546303" y="1429429"/>
                  <a:pt x="343512" y="1604547"/>
                  <a:pt x="483224" y="1665228"/>
                </a:cubicBezTo>
                <a:cubicBezTo>
                  <a:pt x="585783" y="1709790"/>
                  <a:pt x="673577" y="1578566"/>
                  <a:pt x="601812" y="1494503"/>
                </a:cubicBezTo>
                <a:close/>
                <a:moveTo>
                  <a:pt x="1938356" y="1635571"/>
                </a:moveTo>
                <a:cubicBezTo>
                  <a:pt x="1900114" y="1552831"/>
                  <a:pt x="1802844" y="1664573"/>
                  <a:pt x="1789862" y="1706815"/>
                </a:cubicBezTo>
                <a:cubicBezTo>
                  <a:pt x="1769278" y="1769489"/>
                  <a:pt x="1803405" y="1836979"/>
                  <a:pt x="1866087" y="1857560"/>
                </a:cubicBezTo>
                <a:cubicBezTo>
                  <a:pt x="1872124" y="1859542"/>
                  <a:pt x="1878309" y="1861040"/>
                  <a:pt x="1884585" y="1862038"/>
                </a:cubicBezTo>
                <a:cubicBezTo>
                  <a:pt x="2053522" y="1891267"/>
                  <a:pt x="2105959" y="1610711"/>
                  <a:pt x="1938311" y="1635597"/>
                </a:cubicBezTo>
                <a:close/>
                <a:moveTo>
                  <a:pt x="1645865" y="1846847"/>
                </a:moveTo>
                <a:cubicBezTo>
                  <a:pt x="1626653" y="1832356"/>
                  <a:pt x="1573082" y="1845434"/>
                  <a:pt x="1554603" y="1852129"/>
                </a:cubicBezTo>
                <a:cubicBezTo>
                  <a:pt x="1524697" y="1862958"/>
                  <a:pt x="1493792" y="1880677"/>
                  <a:pt x="1490733" y="1917183"/>
                </a:cubicBezTo>
                <a:cubicBezTo>
                  <a:pt x="1490169" y="1923937"/>
                  <a:pt x="1502108" y="1988090"/>
                  <a:pt x="1506827" y="1998511"/>
                </a:cubicBezTo>
                <a:cubicBezTo>
                  <a:pt x="1566581" y="2130714"/>
                  <a:pt x="1777845" y="1946477"/>
                  <a:pt x="1645826" y="1846892"/>
                </a:cubicBezTo>
                <a:close/>
                <a:moveTo>
                  <a:pt x="1231039" y="1960177"/>
                </a:moveTo>
                <a:cubicBezTo>
                  <a:pt x="1206765" y="1957339"/>
                  <a:pt x="1186834" y="1968978"/>
                  <a:pt x="1164815" y="1968039"/>
                </a:cubicBezTo>
                <a:cubicBezTo>
                  <a:pt x="1145299" y="1967209"/>
                  <a:pt x="1129536" y="1957514"/>
                  <a:pt x="1107284" y="1958408"/>
                </a:cubicBezTo>
                <a:cubicBezTo>
                  <a:pt x="1066923" y="1960035"/>
                  <a:pt x="1022628" y="2003158"/>
                  <a:pt x="1003837" y="2036340"/>
                </a:cubicBezTo>
                <a:cubicBezTo>
                  <a:pt x="957098" y="2118841"/>
                  <a:pt x="1061660" y="2208270"/>
                  <a:pt x="1137865" y="2229638"/>
                </a:cubicBezTo>
                <a:cubicBezTo>
                  <a:pt x="1331465" y="2283979"/>
                  <a:pt x="1438543" y="1984500"/>
                  <a:pt x="1231000" y="1960223"/>
                </a:cubicBezTo>
                <a:close/>
                <a:moveTo>
                  <a:pt x="711482" y="1954636"/>
                </a:moveTo>
                <a:cubicBezTo>
                  <a:pt x="623610" y="1894144"/>
                  <a:pt x="514984" y="2078706"/>
                  <a:pt x="624531" y="2123786"/>
                </a:cubicBezTo>
                <a:cubicBezTo>
                  <a:pt x="725729" y="2165503"/>
                  <a:pt x="819414" y="1978550"/>
                  <a:pt x="711411" y="1954681"/>
                </a:cubicBezTo>
                <a:close/>
                <a:moveTo>
                  <a:pt x="304122" y="1795467"/>
                </a:moveTo>
                <a:cubicBezTo>
                  <a:pt x="239792" y="1737372"/>
                  <a:pt x="139489" y="1764197"/>
                  <a:pt x="92522" y="1831682"/>
                </a:cubicBezTo>
                <a:cubicBezTo>
                  <a:pt x="70686" y="1863049"/>
                  <a:pt x="75145" y="1901065"/>
                  <a:pt x="77297" y="1934954"/>
                </a:cubicBezTo>
                <a:cubicBezTo>
                  <a:pt x="79961" y="1976976"/>
                  <a:pt x="80823" y="2013858"/>
                  <a:pt x="119732" y="2038919"/>
                </a:cubicBezTo>
                <a:cubicBezTo>
                  <a:pt x="251880" y="2124059"/>
                  <a:pt x="423385" y="1903159"/>
                  <a:pt x="304122" y="1795467"/>
                </a:cubicBezTo>
                <a:close/>
                <a:moveTo>
                  <a:pt x="216121" y="1933995"/>
                </a:moveTo>
                <a:lnTo>
                  <a:pt x="204454" y="1937533"/>
                </a:lnTo>
                <a:cubicBezTo>
                  <a:pt x="213038" y="1931226"/>
                  <a:pt x="220262" y="1923254"/>
                  <a:pt x="225695" y="1914092"/>
                </a:cubicBezTo>
                <a:close/>
                <a:moveTo>
                  <a:pt x="165272" y="1555695"/>
                </a:moveTo>
                <a:cubicBezTo>
                  <a:pt x="191011" y="1516363"/>
                  <a:pt x="190972" y="1454270"/>
                  <a:pt x="149431" y="1424924"/>
                </a:cubicBezTo>
                <a:cubicBezTo>
                  <a:pt x="102076" y="1391470"/>
                  <a:pt x="55733" y="1431652"/>
                  <a:pt x="28289" y="1472267"/>
                </a:cubicBezTo>
                <a:cubicBezTo>
                  <a:pt x="5085" y="1506616"/>
                  <a:pt x="-18184" y="1564431"/>
                  <a:pt x="21250" y="1594658"/>
                </a:cubicBezTo>
                <a:cubicBezTo>
                  <a:pt x="65247" y="1628384"/>
                  <a:pt x="139268" y="1595403"/>
                  <a:pt x="165260" y="1555695"/>
                </a:cubicBezTo>
                <a:close/>
                <a:moveTo>
                  <a:pt x="1627625" y="553945"/>
                </a:moveTo>
                <a:cubicBezTo>
                  <a:pt x="1764479" y="512338"/>
                  <a:pt x="1744691" y="280337"/>
                  <a:pt x="1613969" y="247252"/>
                </a:cubicBezTo>
                <a:cubicBezTo>
                  <a:pt x="1540538" y="228671"/>
                  <a:pt x="1449088" y="247835"/>
                  <a:pt x="1406277" y="314542"/>
                </a:cubicBezTo>
                <a:cubicBezTo>
                  <a:pt x="1368631" y="373187"/>
                  <a:pt x="1384926" y="486544"/>
                  <a:pt x="1477996" y="446104"/>
                </a:cubicBezTo>
                <a:cubicBezTo>
                  <a:pt x="1484089" y="518579"/>
                  <a:pt x="1554856" y="576064"/>
                  <a:pt x="1627625" y="553945"/>
                </a:cubicBezTo>
                <a:close/>
                <a:moveTo>
                  <a:pt x="1596805" y="406473"/>
                </a:moveTo>
                <a:cubicBezTo>
                  <a:pt x="1598206" y="412285"/>
                  <a:pt x="1599257" y="418176"/>
                  <a:pt x="1599955" y="424114"/>
                </a:cubicBezTo>
                <a:cubicBezTo>
                  <a:pt x="1596720" y="418841"/>
                  <a:pt x="1595595" y="412540"/>
                  <a:pt x="1596805" y="406473"/>
                </a:cubicBezTo>
                <a:close/>
                <a:moveTo>
                  <a:pt x="1861257" y="850132"/>
                </a:moveTo>
                <a:cubicBezTo>
                  <a:pt x="1866358" y="968900"/>
                  <a:pt x="2092963" y="894351"/>
                  <a:pt x="2075515" y="773133"/>
                </a:cubicBezTo>
                <a:cubicBezTo>
                  <a:pt x="2066110" y="707793"/>
                  <a:pt x="1991253" y="665486"/>
                  <a:pt x="1930099" y="688921"/>
                </a:cubicBezTo>
                <a:cubicBezTo>
                  <a:pt x="1874985" y="710029"/>
                  <a:pt x="1858943" y="796782"/>
                  <a:pt x="1861231" y="850132"/>
                </a:cubicBezTo>
                <a:close/>
                <a:moveTo>
                  <a:pt x="2172629" y="1284595"/>
                </a:moveTo>
                <a:cubicBezTo>
                  <a:pt x="2154351" y="1248036"/>
                  <a:pt x="2138737" y="1191660"/>
                  <a:pt x="2087220" y="1197752"/>
                </a:cubicBezTo>
                <a:cubicBezTo>
                  <a:pt x="2043689" y="1202936"/>
                  <a:pt x="2022404" y="1248205"/>
                  <a:pt x="2029961" y="1285697"/>
                </a:cubicBezTo>
                <a:cubicBezTo>
                  <a:pt x="2036845" y="1319935"/>
                  <a:pt x="2067244" y="1370259"/>
                  <a:pt x="2104442" y="1372151"/>
                </a:cubicBezTo>
                <a:cubicBezTo>
                  <a:pt x="2143080" y="1374115"/>
                  <a:pt x="2193060" y="1325502"/>
                  <a:pt x="2172603" y="1284595"/>
                </a:cubicBezTo>
                <a:close/>
                <a:moveTo>
                  <a:pt x="803165" y="507775"/>
                </a:moveTo>
                <a:cubicBezTo>
                  <a:pt x="943221" y="476427"/>
                  <a:pt x="945308" y="252255"/>
                  <a:pt x="788497" y="262923"/>
                </a:cubicBezTo>
                <a:cubicBezTo>
                  <a:pt x="808065" y="198393"/>
                  <a:pt x="733059" y="191925"/>
                  <a:pt x="696270" y="218600"/>
                </a:cubicBezTo>
                <a:cubicBezTo>
                  <a:pt x="657859" y="246468"/>
                  <a:pt x="631382" y="305806"/>
                  <a:pt x="626734" y="351716"/>
                </a:cubicBezTo>
                <a:cubicBezTo>
                  <a:pt x="616474" y="452973"/>
                  <a:pt x="703691" y="530043"/>
                  <a:pt x="803165" y="507775"/>
                </a:cubicBezTo>
                <a:close/>
                <a:moveTo>
                  <a:pt x="776396" y="376959"/>
                </a:moveTo>
                <a:cubicBezTo>
                  <a:pt x="780550" y="379124"/>
                  <a:pt x="787635" y="393304"/>
                  <a:pt x="788925" y="395332"/>
                </a:cubicBezTo>
                <a:cubicBezTo>
                  <a:pt x="777255" y="394238"/>
                  <a:pt x="766330" y="389114"/>
                  <a:pt x="758026" y="380841"/>
                </a:cubicBezTo>
                <a:close/>
                <a:moveTo>
                  <a:pt x="280905" y="653491"/>
                </a:moveTo>
                <a:cubicBezTo>
                  <a:pt x="335280" y="646821"/>
                  <a:pt x="402287" y="617846"/>
                  <a:pt x="422445" y="562454"/>
                </a:cubicBezTo>
                <a:cubicBezTo>
                  <a:pt x="447613" y="493323"/>
                  <a:pt x="387846" y="437374"/>
                  <a:pt x="322822" y="428741"/>
                </a:cubicBezTo>
                <a:cubicBezTo>
                  <a:pt x="161461" y="407277"/>
                  <a:pt x="95932" y="676174"/>
                  <a:pt x="280905" y="653491"/>
                </a:cubicBezTo>
                <a:close/>
                <a:moveTo>
                  <a:pt x="188179" y="1073721"/>
                </a:moveTo>
                <a:cubicBezTo>
                  <a:pt x="343570" y="1061725"/>
                  <a:pt x="249664" y="844299"/>
                  <a:pt x="112311" y="875511"/>
                </a:cubicBezTo>
                <a:cubicBezTo>
                  <a:pt x="60458" y="887306"/>
                  <a:pt x="30642" y="948952"/>
                  <a:pt x="43975" y="998647"/>
                </a:cubicBezTo>
                <a:cubicBezTo>
                  <a:pt x="61242" y="1062983"/>
                  <a:pt x="129922" y="1078187"/>
                  <a:pt x="188179" y="1073689"/>
                </a:cubicBezTo>
                <a:close/>
                <a:moveTo>
                  <a:pt x="1216092" y="188859"/>
                </a:moveTo>
                <a:cubicBezTo>
                  <a:pt x="1255533" y="170635"/>
                  <a:pt x="1312170" y="115879"/>
                  <a:pt x="1309597" y="68180"/>
                </a:cubicBezTo>
                <a:cubicBezTo>
                  <a:pt x="1306563" y="11880"/>
                  <a:pt x="1243594" y="6093"/>
                  <a:pt x="1209461" y="42185"/>
                </a:cubicBezTo>
                <a:cubicBezTo>
                  <a:pt x="1199091" y="-50452"/>
                  <a:pt x="1077449" y="30344"/>
                  <a:pt x="1066748" y="86041"/>
                </a:cubicBezTo>
                <a:cubicBezTo>
                  <a:pt x="1049449" y="175904"/>
                  <a:pt x="1139842" y="224076"/>
                  <a:pt x="1216092" y="188859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 rot="-5400000" flipH="1">
            <a:off x="161815" y="3378547"/>
            <a:ext cx="1825737" cy="2198998"/>
          </a:xfrm>
          <a:custGeom>
            <a:avLst/>
            <a:gdLst/>
            <a:ahLst/>
            <a:cxnLst/>
            <a:rect l="l" t="t" r="r" b="b"/>
            <a:pathLst>
              <a:path w="2080612" h="1821116" extrusionOk="0">
                <a:moveTo>
                  <a:pt x="2048960" y="809683"/>
                </a:moveTo>
                <a:lnTo>
                  <a:pt x="538228" y="597170"/>
                </a:lnTo>
                <a:cubicBezTo>
                  <a:pt x="816109" y="572197"/>
                  <a:pt x="1094535" y="554865"/>
                  <a:pt x="1373506" y="545174"/>
                </a:cubicBezTo>
                <a:cubicBezTo>
                  <a:pt x="1506678" y="540573"/>
                  <a:pt x="1639896" y="537765"/>
                  <a:pt x="1773159" y="536749"/>
                </a:cubicBezTo>
                <a:cubicBezTo>
                  <a:pt x="1822951" y="536354"/>
                  <a:pt x="2018561" y="567177"/>
                  <a:pt x="1996484" y="459828"/>
                </a:cubicBezTo>
                <a:cubicBezTo>
                  <a:pt x="1981045" y="384773"/>
                  <a:pt x="1760396" y="401565"/>
                  <a:pt x="1700428" y="395545"/>
                </a:cubicBezTo>
                <a:cubicBezTo>
                  <a:pt x="1558350" y="381287"/>
                  <a:pt x="1416382" y="365968"/>
                  <a:pt x="1274525" y="349589"/>
                </a:cubicBezTo>
                <a:cubicBezTo>
                  <a:pt x="1000960" y="317997"/>
                  <a:pt x="727896" y="282510"/>
                  <a:pt x="455334" y="243128"/>
                </a:cubicBezTo>
                <a:cubicBezTo>
                  <a:pt x="701507" y="210499"/>
                  <a:pt x="948396" y="184083"/>
                  <a:pt x="1195999" y="163880"/>
                </a:cubicBezTo>
                <a:cubicBezTo>
                  <a:pt x="1313858" y="154246"/>
                  <a:pt x="1431824" y="145998"/>
                  <a:pt x="1549898" y="139136"/>
                </a:cubicBezTo>
                <a:cubicBezTo>
                  <a:pt x="1590622" y="136771"/>
                  <a:pt x="1726770" y="127516"/>
                  <a:pt x="1684632" y="44678"/>
                </a:cubicBezTo>
                <a:cubicBezTo>
                  <a:pt x="1654577" y="-14421"/>
                  <a:pt x="1465189" y="7199"/>
                  <a:pt x="1407515" y="4931"/>
                </a:cubicBezTo>
                <a:cubicBezTo>
                  <a:pt x="1281940" y="1"/>
                  <a:pt x="1156295" y="-1232"/>
                  <a:pt x="1030581" y="1231"/>
                </a:cubicBezTo>
                <a:cubicBezTo>
                  <a:pt x="910925" y="3572"/>
                  <a:pt x="791388" y="9299"/>
                  <a:pt x="671970" y="18411"/>
                </a:cubicBezTo>
                <a:cubicBezTo>
                  <a:pt x="629587" y="21652"/>
                  <a:pt x="354667" y="20680"/>
                  <a:pt x="432577" y="132267"/>
                </a:cubicBezTo>
                <a:cubicBezTo>
                  <a:pt x="357934" y="142334"/>
                  <a:pt x="283367" y="152945"/>
                  <a:pt x="208875" y="164101"/>
                </a:cubicBezTo>
                <a:cubicBezTo>
                  <a:pt x="162557" y="171029"/>
                  <a:pt x="73272" y="169285"/>
                  <a:pt x="33831" y="197322"/>
                </a:cubicBezTo>
                <a:cubicBezTo>
                  <a:pt x="8281" y="215468"/>
                  <a:pt x="-11501" y="256842"/>
                  <a:pt x="7671" y="286193"/>
                </a:cubicBezTo>
                <a:cubicBezTo>
                  <a:pt x="28452" y="318008"/>
                  <a:pt x="142646" y="317833"/>
                  <a:pt x="175974" y="322901"/>
                </a:cubicBezTo>
                <a:cubicBezTo>
                  <a:pt x="469693" y="367606"/>
                  <a:pt x="764042" y="407850"/>
                  <a:pt x="1059022" y="443632"/>
                </a:cubicBezTo>
                <a:cubicBezTo>
                  <a:pt x="879213" y="453768"/>
                  <a:pt x="699623" y="467097"/>
                  <a:pt x="520254" y="483619"/>
                </a:cubicBezTo>
                <a:cubicBezTo>
                  <a:pt x="439194" y="491120"/>
                  <a:pt x="358200" y="499270"/>
                  <a:pt x="277270" y="508071"/>
                </a:cubicBezTo>
                <a:cubicBezTo>
                  <a:pt x="210269" y="515356"/>
                  <a:pt x="108960" y="509283"/>
                  <a:pt x="48383" y="537423"/>
                </a:cubicBezTo>
                <a:cubicBezTo>
                  <a:pt x="-5415" y="562420"/>
                  <a:pt x="-13841" y="617695"/>
                  <a:pt x="35880" y="647345"/>
                </a:cubicBezTo>
                <a:cubicBezTo>
                  <a:pt x="66590" y="665660"/>
                  <a:pt x="139839" y="661965"/>
                  <a:pt x="175747" y="667021"/>
                </a:cubicBezTo>
                <a:lnTo>
                  <a:pt x="280640" y="681777"/>
                </a:lnTo>
                <a:lnTo>
                  <a:pt x="805129" y="755555"/>
                </a:lnTo>
                <a:cubicBezTo>
                  <a:pt x="639309" y="756735"/>
                  <a:pt x="472957" y="770630"/>
                  <a:pt x="311039" y="807558"/>
                </a:cubicBezTo>
                <a:cubicBezTo>
                  <a:pt x="252224" y="820973"/>
                  <a:pt x="129715" y="833935"/>
                  <a:pt x="89204" y="883383"/>
                </a:cubicBezTo>
                <a:cubicBezTo>
                  <a:pt x="34557" y="950091"/>
                  <a:pt x="101409" y="974323"/>
                  <a:pt x="158688" y="980959"/>
                </a:cubicBezTo>
                <a:cubicBezTo>
                  <a:pt x="523527" y="1023240"/>
                  <a:pt x="887881" y="1069470"/>
                  <a:pt x="1251748" y="1119649"/>
                </a:cubicBezTo>
                <a:lnTo>
                  <a:pt x="614283" y="1156843"/>
                </a:lnTo>
                <a:cubicBezTo>
                  <a:pt x="547561" y="1160731"/>
                  <a:pt x="446810" y="1147121"/>
                  <a:pt x="383323" y="1173868"/>
                </a:cubicBezTo>
                <a:cubicBezTo>
                  <a:pt x="345210" y="1189934"/>
                  <a:pt x="317035" y="1242163"/>
                  <a:pt x="352100" y="1276265"/>
                </a:cubicBezTo>
                <a:cubicBezTo>
                  <a:pt x="381151" y="1304515"/>
                  <a:pt x="493472" y="1301975"/>
                  <a:pt x="530540" y="1307276"/>
                </a:cubicBezTo>
                <a:lnTo>
                  <a:pt x="974268" y="1370788"/>
                </a:lnTo>
                <a:cubicBezTo>
                  <a:pt x="913866" y="1373653"/>
                  <a:pt x="472912" y="1350847"/>
                  <a:pt x="537644" y="1479984"/>
                </a:cubicBezTo>
                <a:cubicBezTo>
                  <a:pt x="562741" y="1530061"/>
                  <a:pt x="718359" y="1530029"/>
                  <a:pt x="769176" y="1538862"/>
                </a:cubicBezTo>
                <a:lnTo>
                  <a:pt x="1071461" y="1591441"/>
                </a:lnTo>
                <a:cubicBezTo>
                  <a:pt x="981184" y="1610016"/>
                  <a:pt x="883752" y="1620793"/>
                  <a:pt x="795712" y="1648175"/>
                </a:cubicBezTo>
                <a:cubicBezTo>
                  <a:pt x="744273" y="1664176"/>
                  <a:pt x="694915" y="1716781"/>
                  <a:pt x="751578" y="1760559"/>
                </a:cubicBezTo>
                <a:cubicBezTo>
                  <a:pt x="778308" y="1781207"/>
                  <a:pt x="836916" y="1785465"/>
                  <a:pt x="869512" y="1794357"/>
                </a:cubicBezTo>
                <a:cubicBezTo>
                  <a:pt x="906736" y="1804512"/>
                  <a:pt x="958511" y="1831356"/>
                  <a:pt x="997200" y="1825880"/>
                </a:cubicBezTo>
                <a:cubicBezTo>
                  <a:pt x="1043752" y="1819295"/>
                  <a:pt x="1097439" y="1738874"/>
                  <a:pt x="1036220" y="1713113"/>
                </a:cubicBezTo>
                <a:lnTo>
                  <a:pt x="1283068" y="1662329"/>
                </a:lnTo>
                <a:cubicBezTo>
                  <a:pt x="1333372" y="1651960"/>
                  <a:pt x="1409291" y="1654630"/>
                  <a:pt x="1434881" y="1599841"/>
                </a:cubicBezTo>
                <a:cubicBezTo>
                  <a:pt x="1484842" y="1492874"/>
                  <a:pt x="1189991" y="1489582"/>
                  <a:pt x="1130774" y="1479297"/>
                </a:cubicBezTo>
                <a:lnTo>
                  <a:pt x="1480875" y="1462661"/>
                </a:lnTo>
                <a:cubicBezTo>
                  <a:pt x="1524995" y="1460567"/>
                  <a:pt x="1714940" y="1456316"/>
                  <a:pt x="1644861" y="1358241"/>
                </a:cubicBezTo>
                <a:cubicBezTo>
                  <a:pt x="1622635" y="1327133"/>
                  <a:pt x="1550228" y="1332234"/>
                  <a:pt x="1514216" y="1327088"/>
                </a:cubicBezTo>
                <a:lnTo>
                  <a:pt x="1337073" y="1301735"/>
                </a:lnTo>
                <a:lnTo>
                  <a:pt x="982779" y="1251035"/>
                </a:lnTo>
                <a:lnTo>
                  <a:pt x="1776296" y="1204723"/>
                </a:lnTo>
                <a:cubicBezTo>
                  <a:pt x="1820650" y="1202131"/>
                  <a:pt x="1880754" y="1204930"/>
                  <a:pt x="1894677" y="1149033"/>
                </a:cubicBezTo>
                <a:cubicBezTo>
                  <a:pt x="1915917" y="1063719"/>
                  <a:pt x="1773411" y="1073130"/>
                  <a:pt x="1722362" y="1065651"/>
                </a:cubicBezTo>
                <a:cubicBezTo>
                  <a:pt x="1640719" y="1053691"/>
                  <a:pt x="1559050" y="1041931"/>
                  <a:pt x="1477355" y="1030369"/>
                </a:cubicBezTo>
                <a:cubicBezTo>
                  <a:pt x="1136251" y="982100"/>
                  <a:pt x="794668" y="937336"/>
                  <a:pt x="452605" y="896079"/>
                </a:cubicBezTo>
                <a:cubicBezTo>
                  <a:pt x="756770" y="851420"/>
                  <a:pt x="1065297" y="879229"/>
                  <a:pt x="1369967" y="903098"/>
                </a:cubicBezTo>
                <a:cubicBezTo>
                  <a:pt x="1520283" y="914867"/>
                  <a:pt x="1670716" y="925781"/>
                  <a:pt x="1821551" y="927797"/>
                </a:cubicBezTo>
                <a:cubicBezTo>
                  <a:pt x="1879750" y="928568"/>
                  <a:pt x="1981051" y="944770"/>
                  <a:pt x="2036379" y="920370"/>
                </a:cubicBezTo>
                <a:cubicBezTo>
                  <a:pt x="2073078" y="904193"/>
                  <a:pt x="2116317" y="819158"/>
                  <a:pt x="2048960" y="809683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 flipH="1">
            <a:off x="6793464" y="-380376"/>
            <a:ext cx="1780528" cy="1585781"/>
          </a:xfrm>
          <a:custGeom>
            <a:avLst/>
            <a:gdLst/>
            <a:ahLst/>
            <a:cxnLst/>
            <a:rect l="l" t="t" r="r" b="b"/>
            <a:pathLst>
              <a:path w="2728778" h="2430315" extrusionOk="0">
                <a:moveTo>
                  <a:pt x="1643749" y="1553993"/>
                </a:moveTo>
                <a:cubicBezTo>
                  <a:pt x="1750586" y="1525081"/>
                  <a:pt x="1702550" y="1183094"/>
                  <a:pt x="1592421" y="1239568"/>
                </a:cubicBezTo>
                <a:cubicBezTo>
                  <a:pt x="1524551" y="1274377"/>
                  <a:pt x="1562397" y="1343261"/>
                  <a:pt x="1571536" y="1399580"/>
                </a:cubicBezTo>
                <a:cubicBezTo>
                  <a:pt x="1579185" y="1446754"/>
                  <a:pt x="1556396" y="1577609"/>
                  <a:pt x="1643749" y="1553993"/>
                </a:cubicBezTo>
                <a:close/>
                <a:moveTo>
                  <a:pt x="2242057" y="1551627"/>
                </a:moveTo>
                <a:cubicBezTo>
                  <a:pt x="2275205" y="1530111"/>
                  <a:pt x="2300392" y="1479463"/>
                  <a:pt x="2260206" y="1451939"/>
                </a:cubicBezTo>
                <a:cubicBezTo>
                  <a:pt x="2222483" y="1426126"/>
                  <a:pt x="2181836" y="1464544"/>
                  <a:pt x="2150018" y="1482127"/>
                </a:cubicBezTo>
                <a:cubicBezTo>
                  <a:pt x="2107096" y="1505944"/>
                  <a:pt x="2061981" y="1525576"/>
                  <a:pt x="2015297" y="1540752"/>
                </a:cubicBezTo>
                <a:cubicBezTo>
                  <a:pt x="1965654" y="1556786"/>
                  <a:pt x="1906781" y="1556306"/>
                  <a:pt x="1859361" y="1575010"/>
                </a:cubicBezTo>
                <a:cubicBezTo>
                  <a:pt x="1824049" y="1588963"/>
                  <a:pt x="1785963" y="1620700"/>
                  <a:pt x="1808123" y="1663201"/>
                </a:cubicBezTo>
                <a:cubicBezTo>
                  <a:pt x="1831652" y="1708327"/>
                  <a:pt x="1901051" y="1682774"/>
                  <a:pt x="1940038" y="1674724"/>
                </a:cubicBezTo>
                <a:cubicBezTo>
                  <a:pt x="2047477" y="1652779"/>
                  <a:pt x="2149893" y="1611036"/>
                  <a:pt x="2242057" y="1551627"/>
                </a:cubicBezTo>
                <a:close/>
                <a:moveTo>
                  <a:pt x="2000881" y="1216944"/>
                </a:moveTo>
                <a:cubicBezTo>
                  <a:pt x="1983589" y="1251421"/>
                  <a:pt x="1918740" y="1337137"/>
                  <a:pt x="1939772" y="1378517"/>
                </a:cubicBezTo>
                <a:cubicBezTo>
                  <a:pt x="1967825" y="1433715"/>
                  <a:pt x="2025116" y="1398387"/>
                  <a:pt x="2050765" y="1362354"/>
                </a:cubicBezTo>
                <a:cubicBezTo>
                  <a:pt x="2072342" y="1332030"/>
                  <a:pt x="2130379" y="1239951"/>
                  <a:pt x="2111874" y="1200780"/>
                </a:cubicBezTo>
                <a:cubicBezTo>
                  <a:pt x="2087204" y="1148577"/>
                  <a:pt x="2021228" y="1176373"/>
                  <a:pt x="2000881" y="1216944"/>
                </a:cubicBezTo>
                <a:close/>
                <a:moveTo>
                  <a:pt x="1290278" y="1526196"/>
                </a:moveTo>
                <a:cubicBezTo>
                  <a:pt x="1309003" y="1553455"/>
                  <a:pt x="1353552" y="1541485"/>
                  <a:pt x="1374067" y="1523792"/>
                </a:cubicBezTo>
                <a:cubicBezTo>
                  <a:pt x="1411601" y="1491388"/>
                  <a:pt x="1397348" y="1452853"/>
                  <a:pt x="1371746" y="1419450"/>
                </a:cubicBezTo>
                <a:cubicBezTo>
                  <a:pt x="1325447" y="1359055"/>
                  <a:pt x="1221080" y="1296120"/>
                  <a:pt x="1141783" y="1303599"/>
                </a:cubicBezTo>
                <a:cubicBezTo>
                  <a:pt x="1095115" y="1308006"/>
                  <a:pt x="1051117" y="1358453"/>
                  <a:pt x="1085704" y="1403404"/>
                </a:cubicBezTo>
                <a:cubicBezTo>
                  <a:pt x="1105382" y="1429003"/>
                  <a:pt x="1155453" y="1424590"/>
                  <a:pt x="1183900" y="1436812"/>
                </a:cubicBezTo>
                <a:cubicBezTo>
                  <a:pt x="1227053" y="1456024"/>
                  <a:pt x="1263920" y="1487002"/>
                  <a:pt x="1290277" y="1526196"/>
                </a:cubicBezTo>
                <a:close/>
                <a:moveTo>
                  <a:pt x="719379" y="1694601"/>
                </a:moveTo>
                <a:cubicBezTo>
                  <a:pt x="770540" y="1816765"/>
                  <a:pt x="1010192" y="1522178"/>
                  <a:pt x="867758" y="1486164"/>
                </a:cubicBezTo>
                <a:cubicBezTo>
                  <a:pt x="793627" y="1467422"/>
                  <a:pt x="796460" y="1555885"/>
                  <a:pt x="773417" y="1594835"/>
                </a:cubicBezTo>
                <a:cubicBezTo>
                  <a:pt x="754407" y="1626909"/>
                  <a:pt x="697971" y="1643519"/>
                  <a:pt x="719360" y="1694601"/>
                </a:cubicBezTo>
                <a:close/>
                <a:moveTo>
                  <a:pt x="1087680" y="1842196"/>
                </a:moveTo>
                <a:cubicBezTo>
                  <a:pt x="1076234" y="1888067"/>
                  <a:pt x="1018372" y="2015500"/>
                  <a:pt x="1107268" y="2018066"/>
                </a:cubicBezTo>
                <a:cubicBezTo>
                  <a:pt x="1159199" y="2019570"/>
                  <a:pt x="1172551" y="1967995"/>
                  <a:pt x="1183628" y="1929155"/>
                </a:cubicBezTo>
                <a:cubicBezTo>
                  <a:pt x="1190707" y="1904347"/>
                  <a:pt x="1208078" y="1864607"/>
                  <a:pt x="1206172" y="1838787"/>
                </a:cubicBezTo>
                <a:cubicBezTo>
                  <a:pt x="1200241" y="1758865"/>
                  <a:pt x="1104974" y="1772779"/>
                  <a:pt x="1087661" y="1842196"/>
                </a:cubicBezTo>
                <a:close/>
                <a:moveTo>
                  <a:pt x="1662428" y="1950594"/>
                </a:moveTo>
                <a:cubicBezTo>
                  <a:pt x="1620794" y="1922577"/>
                  <a:pt x="1581544" y="1891170"/>
                  <a:pt x="1545078" y="1856693"/>
                </a:cubicBezTo>
                <a:cubicBezTo>
                  <a:pt x="1516637" y="1829791"/>
                  <a:pt x="1484889" y="1773013"/>
                  <a:pt x="1449610" y="1757284"/>
                </a:cubicBezTo>
                <a:cubicBezTo>
                  <a:pt x="1378228" y="1725456"/>
                  <a:pt x="1339914" y="1814114"/>
                  <a:pt x="1374798" y="1865151"/>
                </a:cubicBezTo>
                <a:cubicBezTo>
                  <a:pt x="1414466" y="1923187"/>
                  <a:pt x="1524051" y="2039401"/>
                  <a:pt x="1594527" y="2057437"/>
                </a:cubicBezTo>
                <a:cubicBezTo>
                  <a:pt x="1649505" y="2071507"/>
                  <a:pt x="1724446" y="1992383"/>
                  <a:pt x="1662409" y="1950594"/>
                </a:cubicBezTo>
                <a:close/>
                <a:moveTo>
                  <a:pt x="2318269" y="1856447"/>
                </a:moveTo>
                <a:cubicBezTo>
                  <a:pt x="2249784" y="1856447"/>
                  <a:pt x="2177870" y="1849655"/>
                  <a:pt x="2109806" y="1856447"/>
                </a:cubicBezTo>
                <a:cubicBezTo>
                  <a:pt x="2042559" y="1863155"/>
                  <a:pt x="1981962" y="1952876"/>
                  <a:pt x="2074992" y="1973297"/>
                </a:cubicBezTo>
                <a:cubicBezTo>
                  <a:pt x="2131137" y="1985610"/>
                  <a:pt x="2215405" y="1977736"/>
                  <a:pt x="2272865" y="1973297"/>
                </a:cubicBezTo>
                <a:cubicBezTo>
                  <a:pt x="2304774" y="1970827"/>
                  <a:pt x="2330772" y="1973297"/>
                  <a:pt x="2352330" y="1942999"/>
                </a:cubicBezTo>
                <a:cubicBezTo>
                  <a:pt x="2377349" y="1907808"/>
                  <a:pt x="2368372" y="1856447"/>
                  <a:pt x="2318269" y="1856447"/>
                </a:cubicBezTo>
                <a:close/>
                <a:moveTo>
                  <a:pt x="1047494" y="1688878"/>
                </a:moveTo>
                <a:cubicBezTo>
                  <a:pt x="1089495" y="1699378"/>
                  <a:pt x="1139462" y="1719987"/>
                  <a:pt x="1173731" y="1680350"/>
                </a:cubicBezTo>
                <a:cubicBezTo>
                  <a:pt x="1203806" y="1645541"/>
                  <a:pt x="1191634" y="1609760"/>
                  <a:pt x="1156347" y="1589857"/>
                </a:cubicBezTo>
                <a:cubicBezTo>
                  <a:pt x="1124218" y="1571711"/>
                  <a:pt x="1068883" y="1566721"/>
                  <a:pt x="1039846" y="1590642"/>
                </a:cubicBezTo>
                <a:cubicBezTo>
                  <a:pt x="1010316" y="1614945"/>
                  <a:pt x="996879" y="1676228"/>
                  <a:pt x="1047481" y="1688878"/>
                </a:cubicBezTo>
                <a:close/>
                <a:moveTo>
                  <a:pt x="931389" y="1237630"/>
                </a:moveTo>
                <a:cubicBezTo>
                  <a:pt x="859961" y="1185783"/>
                  <a:pt x="754867" y="1109070"/>
                  <a:pt x="665822" y="1095817"/>
                </a:cubicBezTo>
                <a:cubicBezTo>
                  <a:pt x="598289" y="1085758"/>
                  <a:pt x="559931" y="1157780"/>
                  <a:pt x="608194" y="1205006"/>
                </a:cubicBezTo>
                <a:cubicBezTo>
                  <a:pt x="636927" y="1233113"/>
                  <a:pt x="704122" y="1247527"/>
                  <a:pt x="740335" y="1267527"/>
                </a:cubicBezTo>
                <a:cubicBezTo>
                  <a:pt x="777767" y="1288207"/>
                  <a:pt x="823061" y="1334156"/>
                  <a:pt x="863292" y="1344707"/>
                </a:cubicBezTo>
                <a:cubicBezTo>
                  <a:pt x="918749" y="1359250"/>
                  <a:pt x="991422" y="1281240"/>
                  <a:pt x="931375" y="1237630"/>
                </a:cubicBezTo>
                <a:close/>
                <a:moveTo>
                  <a:pt x="1072260" y="1139705"/>
                </a:moveTo>
                <a:cubicBezTo>
                  <a:pt x="1057120" y="1264610"/>
                  <a:pt x="1243376" y="1146646"/>
                  <a:pt x="1268072" y="1094864"/>
                </a:cubicBezTo>
                <a:cubicBezTo>
                  <a:pt x="1286908" y="1055331"/>
                  <a:pt x="1292054" y="995318"/>
                  <a:pt x="1232980" y="992972"/>
                </a:cubicBezTo>
                <a:cubicBezTo>
                  <a:pt x="1188607" y="991216"/>
                  <a:pt x="1172331" y="1038882"/>
                  <a:pt x="1163373" y="1057664"/>
                </a:cubicBezTo>
                <a:cubicBezTo>
                  <a:pt x="1157864" y="1066573"/>
                  <a:pt x="1150354" y="1074075"/>
                  <a:pt x="1141439" y="1079575"/>
                </a:cubicBezTo>
                <a:cubicBezTo>
                  <a:pt x="1109569" y="1083056"/>
                  <a:pt x="1076383" y="1105765"/>
                  <a:pt x="1072248" y="1139705"/>
                </a:cubicBezTo>
                <a:close/>
                <a:moveTo>
                  <a:pt x="1419029" y="1234746"/>
                </a:moveTo>
                <a:cubicBezTo>
                  <a:pt x="1485985" y="1269911"/>
                  <a:pt x="1646179" y="1091403"/>
                  <a:pt x="1570137" y="1042777"/>
                </a:cubicBezTo>
                <a:cubicBezTo>
                  <a:pt x="1504212" y="1000632"/>
                  <a:pt x="1342028" y="1194312"/>
                  <a:pt x="1419023" y="1234772"/>
                </a:cubicBezTo>
                <a:close/>
                <a:moveTo>
                  <a:pt x="1816926" y="1150197"/>
                </a:moveTo>
                <a:cubicBezTo>
                  <a:pt x="1846891" y="1193198"/>
                  <a:pt x="1917501" y="1149316"/>
                  <a:pt x="1924158" y="1108720"/>
                </a:cubicBezTo>
                <a:cubicBezTo>
                  <a:pt x="1930556" y="1069653"/>
                  <a:pt x="1852951" y="954411"/>
                  <a:pt x="1822675" y="933037"/>
                </a:cubicBezTo>
                <a:cubicBezTo>
                  <a:pt x="1784893" y="906381"/>
                  <a:pt x="1724348" y="920173"/>
                  <a:pt x="1715436" y="974514"/>
                </a:cubicBezTo>
                <a:cubicBezTo>
                  <a:pt x="1706258" y="1030515"/>
                  <a:pt x="1787025" y="1107314"/>
                  <a:pt x="1816919" y="1150197"/>
                </a:cubicBezTo>
                <a:close/>
                <a:moveTo>
                  <a:pt x="2499872" y="1127903"/>
                </a:moveTo>
                <a:cubicBezTo>
                  <a:pt x="2466816" y="1170113"/>
                  <a:pt x="2383753" y="1185330"/>
                  <a:pt x="2370486" y="1238078"/>
                </a:cubicBezTo>
                <a:cubicBezTo>
                  <a:pt x="2356680" y="1292989"/>
                  <a:pt x="2403658" y="1307902"/>
                  <a:pt x="2448220" y="1295005"/>
                </a:cubicBezTo>
                <a:cubicBezTo>
                  <a:pt x="2496372" y="1281065"/>
                  <a:pt x="2568345" y="1228207"/>
                  <a:pt x="2593124" y="1182627"/>
                </a:cubicBezTo>
                <a:cubicBezTo>
                  <a:pt x="2632688" y="1109854"/>
                  <a:pt x="2548063" y="1066348"/>
                  <a:pt x="2499866" y="1127903"/>
                </a:cubicBezTo>
                <a:close/>
                <a:moveTo>
                  <a:pt x="2715860" y="1603124"/>
                </a:moveTo>
                <a:cubicBezTo>
                  <a:pt x="2672096" y="1559890"/>
                  <a:pt x="2583939" y="1434052"/>
                  <a:pt x="2520296" y="1425756"/>
                </a:cubicBezTo>
                <a:cubicBezTo>
                  <a:pt x="2462421" y="1418206"/>
                  <a:pt x="2427089" y="1480377"/>
                  <a:pt x="2453211" y="1525334"/>
                </a:cubicBezTo>
                <a:cubicBezTo>
                  <a:pt x="2472863" y="1559151"/>
                  <a:pt x="2519408" y="1590732"/>
                  <a:pt x="2547389" y="1618380"/>
                </a:cubicBezTo>
                <a:cubicBezTo>
                  <a:pt x="2571015" y="1641711"/>
                  <a:pt x="2606275" y="1692909"/>
                  <a:pt x="2640725" y="1700544"/>
                </a:cubicBezTo>
                <a:cubicBezTo>
                  <a:pt x="2687724" y="1711004"/>
                  <a:pt x="2761861" y="1648581"/>
                  <a:pt x="2715854" y="1603124"/>
                </a:cubicBezTo>
                <a:close/>
                <a:moveTo>
                  <a:pt x="2407625" y="1662851"/>
                </a:moveTo>
                <a:cubicBezTo>
                  <a:pt x="2376682" y="1662851"/>
                  <a:pt x="2341162" y="1657667"/>
                  <a:pt x="2313771" y="1674413"/>
                </a:cubicBezTo>
                <a:cubicBezTo>
                  <a:pt x="2258599" y="1708178"/>
                  <a:pt x="2273429" y="1765145"/>
                  <a:pt x="2328179" y="1779701"/>
                </a:cubicBezTo>
                <a:cubicBezTo>
                  <a:pt x="2349536" y="1785372"/>
                  <a:pt x="2390676" y="1783369"/>
                  <a:pt x="2411333" y="1774756"/>
                </a:cubicBezTo>
                <a:cubicBezTo>
                  <a:pt x="2460866" y="1754108"/>
                  <a:pt x="2480680" y="1662851"/>
                  <a:pt x="2407619" y="1662851"/>
                </a:cubicBezTo>
                <a:close/>
                <a:moveTo>
                  <a:pt x="1643917" y="1818969"/>
                </a:moveTo>
                <a:cubicBezTo>
                  <a:pt x="1682703" y="1846486"/>
                  <a:pt x="1742439" y="1911482"/>
                  <a:pt x="1794415" y="1896790"/>
                </a:cubicBezTo>
                <a:cubicBezTo>
                  <a:pt x="1846981" y="1881923"/>
                  <a:pt x="1855809" y="1826376"/>
                  <a:pt x="1824230" y="1789772"/>
                </a:cubicBezTo>
                <a:cubicBezTo>
                  <a:pt x="1796573" y="1757744"/>
                  <a:pt x="1718054" y="1699416"/>
                  <a:pt x="1673733" y="1711957"/>
                </a:cubicBezTo>
                <a:cubicBezTo>
                  <a:pt x="1630221" y="1724251"/>
                  <a:pt x="1600322" y="1788048"/>
                  <a:pt x="1643911" y="1818969"/>
                </a:cubicBezTo>
                <a:close/>
                <a:moveTo>
                  <a:pt x="282814" y="1619475"/>
                </a:moveTo>
                <a:cubicBezTo>
                  <a:pt x="292083" y="1710084"/>
                  <a:pt x="431892" y="1624770"/>
                  <a:pt x="468980" y="1607336"/>
                </a:cubicBezTo>
                <a:cubicBezTo>
                  <a:pt x="512978" y="1586656"/>
                  <a:pt x="654615" y="1539936"/>
                  <a:pt x="621630" y="1466631"/>
                </a:cubicBezTo>
                <a:cubicBezTo>
                  <a:pt x="590784" y="1398050"/>
                  <a:pt x="494693" y="1474978"/>
                  <a:pt x="457475" y="1493455"/>
                </a:cubicBezTo>
                <a:cubicBezTo>
                  <a:pt x="408299" y="1517868"/>
                  <a:pt x="275160" y="1544712"/>
                  <a:pt x="282814" y="1619475"/>
                </a:cubicBezTo>
                <a:close/>
                <a:moveTo>
                  <a:pt x="575655" y="1781988"/>
                </a:moveTo>
                <a:cubicBezTo>
                  <a:pt x="499405" y="1776545"/>
                  <a:pt x="426052" y="1876849"/>
                  <a:pt x="525999" y="1898838"/>
                </a:cubicBezTo>
                <a:cubicBezTo>
                  <a:pt x="609704" y="1917250"/>
                  <a:pt x="669290" y="1781988"/>
                  <a:pt x="575655" y="1781988"/>
                </a:cubicBezTo>
                <a:close/>
                <a:moveTo>
                  <a:pt x="894922" y="1808269"/>
                </a:moveTo>
                <a:cubicBezTo>
                  <a:pt x="875477" y="1757990"/>
                  <a:pt x="807420" y="1782060"/>
                  <a:pt x="787755" y="1819357"/>
                </a:cubicBezTo>
                <a:cubicBezTo>
                  <a:pt x="764142" y="1864075"/>
                  <a:pt x="811005" y="1981670"/>
                  <a:pt x="839906" y="2018527"/>
                </a:cubicBezTo>
                <a:cubicBezTo>
                  <a:pt x="869436" y="2056180"/>
                  <a:pt x="921614" y="2055675"/>
                  <a:pt x="947074" y="2007438"/>
                </a:cubicBezTo>
                <a:cubicBezTo>
                  <a:pt x="976112" y="1952415"/>
                  <a:pt x="915100" y="1860420"/>
                  <a:pt x="894897" y="1808269"/>
                </a:cubicBezTo>
                <a:close/>
                <a:moveTo>
                  <a:pt x="882730" y="844794"/>
                </a:moveTo>
                <a:cubicBezTo>
                  <a:pt x="839472" y="801541"/>
                  <a:pt x="764693" y="855260"/>
                  <a:pt x="774065" y="909428"/>
                </a:cubicBezTo>
                <a:cubicBezTo>
                  <a:pt x="781928" y="954865"/>
                  <a:pt x="875666" y="1034119"/>
                  <a:pt x="923591" y="1014553"/>
                </a:cubicBezTo>
                <a:cubicBezTo>
                  <a:pt x="1027589" y="972084"/>
                  <a:pt x="922308" y="884366"/>
                  <a:pt x="882730" y="844794"/>
                </a:cubicBezTo>
                <a:close/>
                <a:moveTo>
                  <a:pt x="244041" y="1312866"/>
                </a:moveTo>
                <a:cubicBezTo>
                  <a:pt x="287766" y="1334739"/>
                  <a:pt x="351889" y="1385724"/>
                  <a:pt x="401189" y="1350384"/>
                </a:cubicBezTo>
                <a:cubicBezTo>
                  <a:pt x="437940" y="1324046"/>
                  <a:pt x="436131" y="1283443"/>
                  <a:pt x="409200" y="1254234"/>
                </a:cubicBezTo>
                <a:cubicBezTo>
                  <a:pt x="379183" y="1221675"/>
                  <a:pt x="292692" y="1187145"/>
                  <a:pt x="252052" y="1216717"/>
                </a:cubicBezTo>
                <a:cubicBezTo>
                  <a:pt x="224848" y="1236515"/>
                  <a:pt x="205009" y="1293346"/>
                  <a:pt x="244041" y="1312866"/>
                </a:cubicBezTo>
                <a:close/>
                <a:moveTo>
                  <a:pt x="575072" y="836693"/>
                </a:moveTo>
                <a:cubicBezTo>
                  <a:pt x="510061" y="798061"/>
                  <a:pt x="440902" y="919978"/>
                  <a:pt x="408708" y="958241"/>
                </a:cubicBezTo>
                <a:cubicBezTo>
                  <a:pt x="383176" y="988578"/>
                  <a:pt x="319656" y="1050153"/>
                  <a:pt x="376513" y="1085914"/>
                </a:cubicBezTo>
                <a:cubicBezTo>
                  <a:pt x="434375" y="1122297"/>
                  <a:pt x="493604" y="1022927"/>
                  <a:pt x="522422" y="988701"/>
                </a:cubicBezTo>
                <a:cubicBezTo>
                  <a:pt x="547745" y="958572"/>
                  <a:pt x="641373" y="876090"/>
                  <a:pt x="575072" y="836693"/>
                </a:cubicBezTo>
                <a:close/>
                <a:moveTo>
                  <a:pt x="1052038" y="679150"/>
                </a:moveTo>
                <a:cubicBezTo>
                  <a:pt x="1025003" y="619527"/>
                  <a:pt x="953128" y="542657"/>
                  <a:pt x="881142" y="542443"/>
                </a:cubicBezTo>
                <a:cubicBezTo>
                  <a:pt x="837242" y="542314"/>
                  <a:pt x="782265" y="595735"/>
                  <a:pt x="812780" y="640984"/>
                </a:cubicBezTo>
                <a:cubicBezTo>
                  <a:pt x="827844" y="663317"/>
                  <a:pt x="868348" y="665061"/>
                  <a:pt x="890146" y="680615"/>
                </a:cubicBezTo>
                <a:cubicBezTo>
                  <a:pt x="916539" y="699461"/>
                  <a:pt x="925322" y="738677"/>
                  <a:pt x="949277" y="754931"/>
                </a:cubicBezTo>
                <a:cubicBezTo>
                  <a:pt x="995219" y="786097"/>
                  <a:pt x="1078827" y="738230"/>
                  <a:pt x="1052038" y="679150"/>
                </a:cubicBezTo>
                <a:close/>
                <a:moveTo>
                  <a:pt x="1159575" y="883083"/>
                </a:moveTo>
                <a:cubicBezTo>
                  <a:pt x="1226985" y="923154"/>
                  <a:pt x="1282642" y="799784"/>
                  <a:pt x="1319627" y="764341"/>
                </a:cubicBezTo>
                <a:cubicBezTo>
                  <a:pt x="1352852" y="732501"/>
                  <a:pt x="1508243" y="661613"/>
                  <a:pt x="1443070" y="598204"/>
                </a:cubicBezTo>
                <a:cubicBezTo>
                  <a:pt x="1359483" y="516902"/>
                  <a:pt x="1067536" y="828423"/>
                  <a:pt x="1159575" y="883083"/>
                </a:cubicBezTo>
                <a:close/>
                <a:moveTo>
                  <a:pt x="1503965" y="829940"/>
                </a:moveTo>
                <a:cubicBezTo>
                  <a:pt x="1514141" y="929369"/>
                  <a:pt x="1779014" y="806401"/>
                  <a:pt x="1756653" y="716486"/>
                </a:cubicBezTo>
                <a:cubicBezTo>
                  <a:pt x="1737072" y="637744"/>
                  <a:pt x="1656725" y="707011"/>
                  <a:pt x="1624271" y="727504"/>
                </a:cubicBezTo>
                <a:cubicBezTo>
                  <a:pt x="1582419" y="753933"/>
                  <a:pt x="1497095" y="762863"/>
                  <a:pt x="1503965" y="829972"/>
                </a:cubicBezTo>
                <a:close/>
                <a:moveTo>
                  <a:pt x="1975233" y="518458"/>
                </a:moveTo>
                <a:cubicBezTo>
                  <a:pt x="1897032" y="539618"/>
                  <a:pt x="1920788" y="666435"/>
                  <a:pt x="1920788" y="726635"/>
                </a:cubicBezTo>
                <a:cubicBezTo>
                  <a:pt x="1920788" y="775092"/>
                  <a:pt x="1896805" y="904211"/>
                  <a:pt x="1986045" y="883809"/>
                </a:cubicBezTo>
                <a:cubicBezTo>
                  <a:pt x="2064525" y="865850"/>
                  <a:pt x="2040491" y="731703"/>
                  <a:pt x="2040491" y="675625"/>
                </a:cubicBezTo>
                <a:cubicBezTo>
                  <a:pt x="2040491" y="628438"/>
                  <a:pt x="2063449" y="494615"/>
                  <a:pt x="1975233" y="518490"/>
                </a:cubicBezTo>
                <a:close/>
                <a:moveTo>
                  <a:pt x="2268367" y="784736"/>
                </a:moveTo>
                <a:cubicBezTo>
                  <a:pt x="2242732" y="843809"/>
                  <a:pt x="2175679" y="909058"/>
                  <a:pt x="2162405" y="969440"/>
                </a:cubicBezTo>
                <a:cubicBezTo>
                  <a:pt x="2142506" y="1059692"/>
                  <a:pt x="2238790" y="1033600"/>
                  <a:pt x="2275186" y="991216"/>
                </a:cubicBezTo>
                <a:cubicBezTo>
                  <a:pt x="2310186" y="950471"/>
                  <a:pt x="2378892" y="855481"/>
                  <a:pt x="2380389" y="800284"/>
                </a:cubicBezTo>
                <a:cubicBezTo>
                  <a:pt x="2382334" y="727491"/>
                  <a:pt x="2296140" y="720764"/>
                  <a:pt x="2268360" y="784769"/>
                </a:cubicBezTo>
                <a:close/>
                <a:moveTo>
                  <a:pt x="2380681" y="987405"/>
                </a:moveTo>
                <a:cubicBezTo>
                  <a:pt x="2389801" y="1076510"/>
                  <a:pt x="2678980" y="987573"/>
                  <a:pt x="2666088" y="900750"/>
                </a:cubicBezTo>
                <a:cubicBezTo>
                  <a:pt x="2652599" y="809940"/>
                  <a:pt x="2372131" y="903938"/>
                  <a:pt x="2380681" y="987437"/>
                </a:cubicBezTo>
                <a:close/>
                <a:moveTo>
                  <a:pt x="2133302" y="653901"/>
                </a:moveTo>
                <a:cubicBezTo>
                  <a:pt x="2207056" y="692630"/>
                  <a:pt x="2341739" y="507116"/>
                  <a:pt x="2269637" y="461874"/>
                </a:cubicBezTo>
                <a:cubicBezTo>
                  <a:pt x="2196485" y="416009"/>
                  <a:pt x="2061531" y="616241"/>
                  <a:pt x="2133302" y="653933"/>
                </a:cubicBezTo>
                <a:close/>
                <a:moveTo>
                  <a:pt x="1659175" y="588178"/>
                </a:moveTo>
                <a:cubicBezTo>
                  <a:pt x="1692270" y="644828"/>
                  <a:pt x="1777595" y="602987"/>
                  <a:pt x="1777005" y="545580"/>
                </a:cubicBezTo>
                <a:cubicBezTo>
                  <a:pt x="1776765" y="522567"/>
                  <a:pt x="1750962" y="489676"/>
                  <a:pt x="1741609" y="470551"/>
                </a:cubicBezTo>
                <a:cubicBezTo>
                  <a:pt x="1725573" y="437745"/>
                  <a:pt x="1716427" y="377726"/>
                  <a:pt x="1694195" y="350714"/>
                </a:cubicBezTo>
                <a:cubicBezTo>
                  <a:pt x="1663823" y="313832"/>
                  <a:pt x="1606842" y="314557"/>
                  <a:pt x="1584538" y="365102"/>
                </a:cubicBezTo>
                <a:cubicBezTo>
                  <a:pt x="1557322" y="426858"/>
                  <a:pt x="1628945" y="536448"/>
                  <a:pt x="1659175" y="588211"/>
                </a:cubicBezTo>
                <a:close/>
                <a:moveTo>
                  <a:pt x="1169583" y="508010"/>
                </a:moveTo>
                <a:cubicBezTo>
                  <a:pt x="1242735" y="551478"/>
                  <a:pt x="1389927" y="345698"/>
                  <a:pt x="1319750" y="300371"/>
                </a:cubicBezTo>
                <a:cubicBezTo>
                  <a:pt x="1247882" y="253987"/>
                  <a:pt x="1099360" y="466319"/>
                  <a:pt x="1169583" y="508043"/>
                </a:cubicBezTo>
                <a:close/>
                <a:moveTo>
                  <a:pt x="957905" y="439962"/>
                </a:moveTo>
                <a:cubicBezTo>
                  <a:pt x="1027012" y="444725"/>
                  <a:pt x="1058896" y="328699"/>
                  <a:pt x="977771" y="323112"/>
                </a:cubicBezTo>
                <a:cubicBezTo>
                  <a:pt x="989101" y="323890"/>
                  <a:pt x="970590" y="319405"/>
                  <a:pt x="968049" y="319768"/>
                </a:cubicBezTo>
                <a:cubicBezTo>
                  <a:pt x="949770" y="322399"/>
                  <a:pt x="933962" y="267669"/>
                  <a:pt x="884740" y="281777"/>
                </a:cubicBezTo>
                <a:cubicBezTo>
                  <a:pt x="762923" y="316754"/>
                  <a:pt x="886036" y="435036"/>
                  <a:pt x="957905" y="440007"/>
                </a:cubicBezTo>
                <a:close/>
                <a:moveTo>
                  <a:pt x="971516" y="320973"/>
                </a:moveTo>
                <a:cubicBezTo>
                  <a:pt x="970648" y="320552"/>
                  <a:pt x="971380" y="320973"/>
                  <a:pt x="971542" y="321019"/>
                </a:cubicBezTo>
                <a:close/>
                <a:moveTo>
                  <a:pt x="453580" y="476844"/>
                </a:moveTo>
                <a:cubicBezTo>
                  <a:pt x="484771" y="495440"/>
                  <a:pt x="512886" y="518763"/>
                  <a:pt x="536921" y="545982"/>
                </a:cubicBezTo>
                <a:cubicBezTo>
                  <a:pt x="560326" y="572890"/>
                  <a:pt x="573821" y="613584"/>
                  <a:pt x="613463" y="616565"/>
                </a:cubicBezTo>
                <a:cubicBezTo>
                  <a:pt x="702774" y="623279"/>
                  <a:pt x="684301" y="527129"/>
                  <a:pt x="650881" y="483280"/>
                </a:cubicBezTo>
                <a:cubicBezTo>
                  <a:pt x="619770" y="442496"/>
                  <a:pt x="554091" y="362042"/>
                  <a:pt x="496462" y="366663"/>
                </a:cubicBezTo>
                <a:cubicBezTo>
                  <a:pt x="448849" y="370526"/>
                  <a:pt x="402083" y="445820"/>
                  <a:pt x="453606" y="476889"/>
                </a:cubicBezTo>
                <a:close/>
                <a:moveTo>
                  <a:pt x="271056" y="801845"/>
                </a:moveTo>
                <a:cubicBezTo>
                  <a:pt x="334090" y="839298"/>
                  <a:pt x="541342" y="622721"/>
                  <a:pt x="457676" y="570155"/>
                </a:cubicBezTo>
                <a:cubicBezTo>
                  <a:pt x="398045" y="532709"/>
                  <a:pt x="335348" y="638204"/>
                  <a:pt x="306654" y="671464"/>
                </a:cubicBezTo>
                <a:cubicBezTo>
                  <a:pt x="281343" y="700867"/>
                  <a:pt x="211568" y="766531"/>
                  <a:pt x="271082" y="801891"/>
                </a:cubicBezTo>
                <a:close/>
                <a:moveTo>
                  <a:pt x="30120" y="1157060"/>
                </a:moveTo>
                <a:cubicBezTo>
                  <a:pt x="26192" y="1205181"/>
                  <a:pt x="75492" y="1224137"/>
                  <a:pt x="113915" y="1203256"/>
                </a:cubicBezTo>
                <a:cubicBezTo>
                  <a:pt x="173851" y="1170703"/>
                  <a:pt x="150329" y="1069141"/>
                  <a:pt x="133217" y="1018656"/>
                </a:cubicBezTo>
                <a:cubicBezTo>
                  <a:pt x="115451" y="966271"/>
                  <a:pt x="72815" y="921352"/>
                  <a:pt x="20469" y="970010"/>
                </a:cubicBezTo>
                <a:cubicBezTo>
                  <a:pt x="-32758" y="1019556"/>
                  <a:pt x="35234" y="1094728"/>
                  <a:pt x="30146" y="1157106"/>
                </a:cubicBezTo>
                <a:close/>
                <a:moveTo>
                  <a:pt x="195143" y="1540020"/>
                </a:moveTo>
                <a:cubicBezTo>
                  <a:pt x="217829" y="1505898"/>
                  <a:pt x="209105" y="1460422"/>
                  <a:pt x="164031" y="1454764"/>
                </a:cubicBezTo>
                <a:cubicBezTo>
                  <a:pt x="143711" y="1452217"/>
                  <a:pt x="80917" y="1483241"/>
                  <a:pt x="64628" y="1495594"/>
                </a:cubicBezTo>
                <a:cubicBezTo>
                  <a:pt x="31176" y="1520966"/>
                  <a:pt x="10423" y="1572502"/>
                  <a:pt x="57953" y="1596559"/>
                </a:cubicBezTo>
                <a:cubicBezTo>
                  <a:pt x="103804" y="1619793"/>
                  <a:pt x="170850" y="1576630"/>
                  <a:pt x="195169" y="1540065"/>
                </a:cubicBezTo>
                <a:close/>
                <a:moveTo>
                  <a:pt x="271964" y="1783051"/>
                </a:moveTo>
                <a:cubicBezTo>
                  <a:pt x="232309" y="1732702"/>
                  <a:pt x="160162" y="1795365"/>
                  <a:pt x="164466" y="1844257"/>
                </a:cubicBezTo>
                <a:cubicBezTo>
                  <a:pt x="167778" y="1881897"/>
                  <a:pt x="217492" y="1923135"/>
                  <a:pt x="240508" y="1952363"/>
                </a:cubicBezTo>
                <a:cubicBezTo>
                  <a:pt x="272268" y="1992668"/>
                  <a:pt x="309460" y="2062415"/>
                  <a:pt x="351137" y="2092823"/>
                </a:cubicBezTo>
                <a:cubicBezTo>
                  <a:pt x="391972" y="2122635"/>
                  <a:pt x="459952" y="2099304"/>
                  <a:pt x="459816" y="2039797"/>
                </a:cubicBezTo>
                <a:cubicBezTo>
                  <a:pt x="459718" y="1999065"/>
                  <a:pt x="405603" y="1952726"/>
                  <a:pt x="382593" y="1923511"/>
                </a:cubicBezTo>
                <a:cubicBezTo>
                  <a:pt x="345734" y="1876706"/>
                  <a:pt x="308873" y="1829886"/>
                  <a:pt x="272009" y="1783051"/>
                </a:cubicBezTo>
                <a:close/>
                <a:moveTo>
                  <a:pt x="741171" y="2048364"/>
                </a:moveTo>
                <a:cubicBezTo>
                  <a:pt x="722024" y="1981774"/>
                  <a:pt x="632027" y="2040348"/>
                  <a:pt x="625797" y="2085117"/>
                </a:cubicBezTo>
                <a:cubicBezTo>
                  <a:pt x="620820" y="2120853"/>
                  <a:pt x="645930" y="2170366"/>
                  <a:pt x="655671" y="2204242"/>
                </a:cubicBezTo>
                <a:cubicBezTo>
                  <a:pt x="665193" y="2237346"/>
                  <a:pt x="671227" y="2304410"/>
                  <a:pt x="692169" y="2331182"/>
                </a:cubicBezTo>
                <a:cubicBezTo>
                  <a:pt x="729213" y="2378492"/>
                  <a:pt x="798891" y="2356612"/>
                  <a:pt x="807543" y="2294429"/>
                </a:cubicBezTo>
                <a:cubicBezTo>
                  <a:pt x="817117" y="2225693"/>
                  <a:pt x="760324" y="2114916"/>
                  <a:pt x="741197" y="2048384"/>
                </a:cubicBezTo>
                <a:close/>
                <a:moveTo>
                  <a:pt x="1275831" y="2199128"/>
                </a:moveTo>
                <a:cubicBezTo>
                  <a:pt x="1220956" y="2182764"/>
                  <a:pt x="1129636" y="2098481"/>
                  <a:pt x="1074899" y="2114735"/>
                </a:cubicBezTo>
                <a:cubicBezTo>
                  <a:pt x="1002142" y="2136348"/>
                  <a:pt x="1025146" y="2208882"/>
                  <a:pt x="1069713" y="2240502"/>
                </a:cubicBezTo>
                <a:cubicBezTo>
                  <a:pt x="1114697" y="2272426"/>
                  <a:pt x="1209004" y="2332400"/>
                  <a:pt x="1264890" y="2309659"/>
                </a:cubicBezTo>
                <a:cubicBezTo>
                  <a:pt x="1308796" y="2291830"/>
                  <a:pt x="1333750" y="2216406"/>
                  <a:pt x="1275856" y="2199122"/>
                </a:cubicBezTo>
                <a:close/>
                <a:moveTo>
                  <a:pt x="1528291" y="2067735"/>
                </a:moveTo>
                <a:cubicBezTo>
                  <a:pt x="1477268" y="2053905"/>
                  <a:pt x="1419043" y="2027185"/>
                  <a:pt x="1366483" y="2023867"/>
                </a:cubicBezTo>
                <a:cubicBezTo>
                  <a:pt x="1300824" y="2019726"/>
                  <a:pt x="1242683" y="2099388"/>
                  <a:pt x="1315109" y="2137217"/>
                </a:cubicBezTo>
                <a:cubicBezTo>
                  <a:pt x="1353999" y="2157528"/>
                  <a:pt x="1427650" y="2175402"/>
                  <a:pt x="1471045" y="2179491"/>
                </a:cubicBezTo>
                <a:cubicBezTo>
                  <a:pt x="1531227" y="2185168"/>
                  <a:pt x="1614782" y="2091196"/>
                  <a:pt x="1528317" y="2067755"/>
                </a:cubicBezTo>
                <a:close/>
                <a:moveTo>
                  <a:pt x="1871559" y="2036770"/>
                </a:moveTo>
                <a:cubicBezTo>
                  <a:pt x="1800365" y="2019233"/>
                  <a:pt x="1760471" y="2139277"/>
                  <a:pt x="1725722" y="2181604"/>
                </a:cubicBezTo>
                <a:cubicBezTo>
                  <a:pt x="1700586" y="2212232"/>
                  <a:pt x="1571057" y="2324494"/>
                  <a:pt x="1679210" y="2344001"/>
                </a:cubicBezTo>
                <a:cubicBezTo>
                  <a:pt x="1764683" y="2359438"/>
                  <a:pt x="1974327" y="2062104"/>
                  <a:pt x="1871585" y="2036790"/>
                </a:cubicBezTo>
                <a:close/>
                <a:moveTo>
                  <a:pt x="2227863" y="2145000"/>
                </a:moveTo>
                <a:cubicBezTo>
                  <a:pt x="2183204" y="2113536"/>
                  <a:pt x="2072874" y="2018319"/>
                  <a:pt x="2045514" y="2128150"/>
                </a:cubicBezTo>
                <a:cubicBezTo>
                  <a:pt x="2031903" y="2182699"/>
                  <a:pt x="2127870" y="2253055"/>
                  <a:pt x="2174123" y="2255687"/>
                </a:cubicBezTo>
                <a:cubicBezTo>
                  <a:pt x="2227390" y="2258745"/>
                  <a:pt x="2281207" y="2182563"/>
                  <a:pt x="2227889" y="2145000"/>
                </a:cubicBezTo>
                <a:close/>
                <a:moveTo>
                  <a:pt x="1945418" y="2245978"/>
                </a:moveTo>
                <a:cubicBezTo>
                  <a:pt x="1874256" y="2268188"/>
                  <a:pt x="1858220" y="2455413"/>
                  <a:pt x="1956255" y="2432626"/>
                </a:cubicBezTo>
                <a:cubicBezTo>
                  <a:pt x="2032719" y="2414850"/>
                  <a:pt x="2037918" y="2217106"/>
                  <a:pt x="1945444" y="2245978"/>
                </a:cubicBezTo>
                <a:close/>
                <a:moveTo>
                  <a:pt x="2541082" y="1887587"/>
                </a:moveTo>
                <a:cubicBezTo>
                  <a:pt x="2429598" y="1860122"/>
                  <a:pt x="2390708" y="2138552"/>
                  <a:pt x="2494602" y="2135868"/>
                </a:cubicBezTo>
                <a:cubicBezTo>
                  <a:pt x="2538542" y="2134734"/>
                  <a:pt x="2557177" y="2098163"/>
                  <a:pt x="2562245" y="2062149"/>
                </a:cubicBezTo>
                <a:cubicBezTo>
                  <a:pt x="2567943" y="2022020"/>
                  <a:pt x="2596189" y="1901133"/>
                  <a:pt x="2541141" y="1887575"/>
                </a:cubicBezTo>
                <a:close/>
                <a:moveTo>
                  <a:pt x="898429" y="157851"/>
                </a:moveTo>
                <a:cubicBezTo>
                  <a:pt x="941108" y="153833"/>
                  <a:pt x="984019" y="152854"/>
                  <a:pt x="1026837" y="154921"/>
                </a:cubicBezTo>
                <a:cubicBezTo>
                  <a:pt x="1063134" y="156755"/>
                  <a:pt x="1111637" y="173469"/>
                  <a:pt x="1147085" y="165083"/>
                </a:cubicBezTo>
                <a:cubicBezTo>
                  <a:pt x="1208330" y="150592"/>
                  <a:pt x="1227827" y="81876"/>
                  <a:pt x="1171981" y="51358"/>
                </a:cubicBezTo>
                <a:cubicBezTo>
                  <a:pt x="1119784" y="22842"/>
                  <a:pt x="974899" y="26853"/>
                  <a:pt x="918296" y="40988"/>
                </a:cubicBezTo>
                <a:cubicBezTo>
                  <a:pt x="861102" y="55304"/>
                  <a:pt x="810843" y="165926"/>
                  <a:pt x="898487" y="157844"/>
                </a:cubicBezTo>
                <a:close/>
                <a:moveTo>
                  <a:pt x="1383257" y="100262"/>
                </a:moveTo>
                <a:cubicBezTo>
                  <a:pt x="1395721" y="131085"/>
                  <a:pt x="1369062" y="162633"/>
                  <a:pt x="1412120" y="182167"/>
                </a:cubicBezTo>
                <a:cubicBezTo>
                  <a:pt x="1473897" y="210190"/>
                  <a:pt x="1509572" y="127358"/>
                  <a:pt x="1504807" y="80418"/>
                </a:cubicBezTo>
                <a:cubicBezTo>
                  <a:pt x="1490522" y="-60826"/>
                  <a:pt x="1346299" y="8798"/>
                  <a:pt x="1383329" y="100255"/>
                </a:cubicBezTo>
                <a:close/>
                <a:moveTo>
                  <a:pt x="1731173" y="248880"/>
                </a:moveTo>
                <a:cubicBezTo>
                  <a:pt x="1789171" y="266288"/>
                  <a:pt x="1912083" y="331836"/>
                  <a:pt x="1970605" y="300643"/>
                </a:cubicBezTo>
                <a:cubicBezTo>
                  <a:pt x="2020093" y="274246"/>
                  <a:pt x="2018239" y="218388"/>
                  <a:pt x="1974495" y="193210"/>
                </a:cubicBezTo>
                <a:cubicBezTo>
                  <a:pt x="1928786" y="166911"/>
                  <a:pt x="1790921" y="118188"/>
                  <a:pt x="1742153" y="138285"/>
                </a:cubicBezTo>
                <a:cubicBezTo>
                  <a:pt x="1698460" y="156295"/>
                  <a:pt x="1673259" y="231467"/>
                  <a:pt x="1731245" y="248874"/>
                </a:cubicBezTo>
                <a:close/>
                <a:moveTo>
                  <a:pt x="630361" y="236075"/>
                </a:moveTo>
                <a:cubicBezTo>
                  <a:pt x="681566" y="207079"/>
                  <a:pt x="779899" y="37190"/>
                  <a:pt x="661064" y="40839"/>
                </a:cubicBezTo>
                <a:cubicBezTo>
                  <a:pt x="610346" y="42401"/>
                  <a:pt x="610507" y="84721"/>
                  <a:pt x="595866" y="117676"/>
                </a:cubicBezTo>
                <a:cubicBezTo>
                  <a:pt x="595055" y="119497"/>
                  <a:pt x="587737" y="141441"/>
                  <a:pt x="594530" y="127825"/>
                </a:cubicBezTo>
                <a:cubicBezTo>
                  <a:pt x="583971" y="148998"/>
                  <a:pt x="558933" y="154856"/>
                  <a:pt x="552665" y="181778"/>
                </a:cubicBezTo>
                <a:cubicBezTo>
                  <a:pt x="541970" y="227746"/>
                  <a:pt x="587861" y="260164"/>
                  <a:pt x="630361" y="236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 flipH="1">
            <a:off x="-544275" y="645938"/>
            <a:ext cx="1566292" cy="1544222"/>
          </a:xfrm>
          <a:custGeom>
            <a:avLst/>
            <a:gdLst/>
            <a:ahLst/>
            <a:cxnLst/>
            <a:rect l="l" t="t" r="r" b="b"/>
            <a:pathLst>
              <a:path w="2320433" h="2287737" extrusionOk="0">
                <a:moveTo>
                  <a:pt x="2153387" y="834165"/>
                </a:moveTo>
                <a:cubicBezTo>
                  <a:pt x="2172723" y="714143"/>
                  <a:pt x="2145915" y="591250"/>
                  <a:pt x="2078348" y="490181"/>
                </a:cubicBezTo>
                <a:cubicBezTo>
                  <a:pt x="2044378" y="439566"/>
                  <a:pt x="2005158" y="399832"/>
                  <a:pt x="1975173" y="346708"/>
                </a:cubicBezTo>
                <a:cubicBezTo>
                  <a:pt x="1941700" y="287459"/>
                  <a:pt x="1899270" y="233738"/>
                  <a:pt x="1849384" y="187448"/>
                </a:cubicBezTo>
                <a:cubicBezTo>
                  <a:pt x="1767537" y="111597"/>
                  <a:pt x="1668889" y="56203"/>
                  <a:pt x="1561514" y="25803"/>
                </a:cubicBezTo>
                <a:cubicBezTo>
                  <a:pt x="1506158" y="9971"/>
                  <a:pt x="1448997" y="1315"/>
                  <a:pt x="1391435" y="48"/>
                </a:cubicBezTo>
                <a:cubicBezTo>
                  <a:pt x="1319139" y="-1248"/>
                  <a:pt x="1249979" y="24027"/>
                  <a:pt x="1180230" y="23703"/>
                </a:cubicBezTo>
                <a:cubicBezTo>
                  <a:pt x="1056560" y="23107"/>
                  <a:pt x="951920" y="27592"/>
                  <a:pt x="835147" y="76088"/>
                </a:cubicBezTo>
                <a:cubicBezTo>
                  <a:pt x="714432" y="126211"/>
                  <a:pt x="602676" y="200364"/>
                  <a:pt x="498340" y="278381"/>
                </a:cubicBezTo>
                <a:cubicBezTo>
                  <a:pt x="316549" y="414323"/>
                  <a:pt x="139756" y="600427"/>
                  <a:pt x="91415" y="829829"/>
                </a:cubicBezTo>
                <a:cubicBezTo>
                  <a:pt x="79003" y="888708"/>
                  <a:pt x="86878" y="939427"/>
                  <a:pt x="88045" y="997586"/>
                </a:cubicBezTo>
                <a:cubicBezTo>
                  <a:pt x="89082" y="1050832"/>
                  <a:pt x="55131" y="1103677"/>
                  <a:pt x="38078" y="1157429"/>
                </a:cubicBezTo>
                <a:cubicBezTo>
                  <a:pt x="11" y="1277448"/>
                  <a:pt x="-14534" y="1408633"/>
                  <a:pt x="17946" y="1531711"/>
                </a:cubicBezTo>
                <a:cubicBezTo>
                  <a:pt x="48089" y="1641594"/>
                  <a:pt x="113118" y="1738713"/>
                  <a:pt x="203243" y="1808443"/>
                </a:cubicBezTo>
                <a:cubicBezTo>
                  <a:pt x="245350" y="1841298"/>
                  <a:pt x="291705" y="1868311"/>
                  <a:pt x="341050" y="1888747"/>
                </a:cubicBezTo>
                <a:cubicBezTo>
                  <a:pt x="363567" y="1898144"/>
                  <a:pt x="396319" y="1902454"/>
                  <a:pt x="416736" y="1914833"/>
                </a:cubicBezTo>
                <a:cubicBezTo>
                  <a:pt x="446785" y="1933044"/>
                  <a:pt x="473775" y="1971922"/>
                  <a:pt x="501270" y="1994994"/>
                </a:cubicBezTo>
                <a:cubicBezTo>
                  <a:pt x="857113" y="2293314"/>
                  <a:pt x="1489723" y="2410721"/>
                  <a:pt x="1891093" y="2139141"/>
                </a:cubicBezTo>
                <a:cubicBezTo>
                  <a:pt x="2280518" y="1875630"/>
                  <a:pt x="2487814" y="1215731"/>
                  <a:pt x="2153387" y="834165"/>
                </a:cubicBezTo>
                <a:close/>
                <a:moveTo>
                  <a:pt x="2071932" y="1234085"/>
                </a:moveTo>
                <a:cubicBezTo>
                  <a:pt x="2062060" y="1212367"/>
                  <a:pt x="2028122" y="1172348"/>
                  <a:pt x="2026437" y="1149931"/>
                </a:cubicBezTo>
                <a:cubicBezTo>
                  <a:pt x="2024382" y="1122523"/>
                  <a:pt x="2046368" y="1102167"/>
                  <a:pt x="2063434" y="1074105"/>
                </a:cubicBezTo>
                <a:cubicBezTo>
                  <a:pt x="2074382" y="1126690"/>
                  <a:pt x="2077247" y="1180636"/>
                  <a:pt x="2071932" y="1234085"/>
                </a:cubicBezTo>
                <a:close/>
                <a:moveTo>
                  <a:pt x="1092968" y="196910"/>
                </a:moveTo>
                <a:cubicBezTo>
                  <a:pt x="1119970" y="180248"/>
                  <a:pt x="1163326" y="150157"/>
                  <a:pt x="1195741" y="147455"/>
                </a:cubicBezTo>
                <a:cubicBezTo>
                  <a:pt x="1226970" y="144862"/>
                  <a:pt x="1272814" y="165601"/>
                  <a:pt x="1302423" y="174817"/>
                </a:cubicBezTo>
                <a:cubicBezTo>
                  <a:pt x="1391072" y="202386"/>
                  <a:pt x="1476462" y="239911"/>
                  <a:pt x="1561041" y="277862"/>
                </a:cubicBezTo>
                <a:cubicBezTo>
                  <a:pt x="1643300" y="314803"/>
                  <a:pt x="1725675" y="353241"/>
                  <a:pt x="1800972" y="403260"/>
                </a:cubicBezTo>
                <a:cubicBezTo>
                  <a:pt x="1885603" y="459494"/>
                  <a:pt x="1917707" y="508716"/>
                  <a:pt x="1937217" y="609280"/>
                </a:cubicBezTo>
                <a:cubicBezTo>
                  <a:pt x="1807996" y="485965"/>
                  <a:pt x="1646365" y="401939"/>
                  <a:pt x="1471186" y="367006"/>
                </a:cubicBezTo>
                <a:cubicBezTo>
                  <a:pt x="1386789" y="350228"/>
                  <a:pt x="1300403" y="345799"/>
                  <a:pt x="1214732" y="353857"/>
                </a:cubicBezTo>
                <a:cubicBezTo>
                  <a:pt x="1115116" y="363403"/>
                  <a:pt x="1018098" y="341880"/>
                  <a:pt x="917302" y="351861"/>
                </a:cubicBezTo>
                <a:cubicBezTo>
                  <a:pt x="967425" y="291374"/>
                  <a:pt x="1026695" y="239093"/>
                  <a:pt x="1092968" y="196910"/>
                </a:cubicBezTo>
                <a:close/>
                <a:moveTo>
                  <a:pt x="1028767" y="1972661"/>
                </a:moveTo>
                <a:cubicBezTo>
                  <a:pt x="1015164" y="1961047"/>
                  <a:pt x="1002039" y="1948915"/>
                  <a:pt x="989391" y="1936265"/>
                </a:cubicBezTo>
                <a:cubicBezTo>
                  <a:pt x="1075597" y="1924029"/>
                  <a:pt x="1163326" y="1891281"/>
                  <a:pt x="1245028" y="1918001"/>
                </a:cubicBezTo>
                <a:cubicBezTo>
                  <a:pt x="1177832" y="1950736"/>
                  <a:pt x="1103053" y="1967398"/>
                  <a:pt x="1028767" y="1972661"/>
                </a:cubicBezTo>
                <a:close/>
                <a:moveTo>
                  <a:pt x="508154" y="1734121"/>
                </a:moveTo>
                <a:cubicBezTo>
                  <a:pt x="416710" y="1643992"/>
                  <a:pt x="338386" y="1495211"/>
                  <a:pt x="358110" y="1365821"/>
                </a:cubicBezTo>
                <a:cubicBezTo>
                  <a:pt x="409756" y="1449893"/>
                  <a:pt x="477297" y="1523094"/>
                  <a:pt x="556954" y="1581328"/>
                </a:cubicBezTo>
                <a:cubicBezTo>
                  <a:pt x="591501" y="1606915"/>
                  <a:pt x="647185" y="1625553"/>
                  <a:pt x="676158" y="1655210"/>
                </a:cubicBezTo>
                <a:cubicBezTo>
                  <a:pt x="708178" y="1688003"/>
                  <a:pt x="721932" y="1765333"/>
                  <a:pt x="743567" y="1809940"/>
                </a:cubicBezTo>
                <a:cubicBezTo>
                  <a:pt x="652727" y="1828696"/>
                  <a:pt x="574636" y="1799648"/>
                  <a:pt x="508154" y="1734121"/>
                </a:cubicBezTo>
                <a:close/>
                <a:moveTo>
                  <a:pt x="1945786" y="824320"/>
                </a:moveTo>
                <a:cubicBezTo>
                  <a:pt x="1939190" y="886486"/>
                  <a:pt x="1924643" y="947548"/>
                  <a:pt x="1902501" y="1006011"/>
                </a:cubicBezTo>
                <a:cubicBezTo>
                  <a:pt x="1886854" y="992641"/>
                  <a:pt x="1840627" y="968927"/>
                  <a:pt x="1829667" y="952797"/>
                </a:cubicBezTo>
                <a:cubicBezTo>
                  <a:pt x="1819251" y="937463"/>
                  <a:pt x="1821675" y="898934"/>
                  <a:pt x="1816120" y="880425"/>
                </a:cubicBezTo>
                <a:cubicBezTo>
                  <a:pt x="1802398" y="833749"/>
                  <a:pt x="1777628" y="791066"/>
                  <a:pt x="1743908" y="755993"/>
                </a:cubicBezTo>
                <a:cubicBezTo>
                  <a:pt x="1815745" y="762071"/>
                  <a:pt x="1885027" y="785520"/>
                  <a:pt x="1945786" y="824320"/>
                </a:cubicBezTo>
                <a:close/>
                <a:moveTo>
                  <a:pt x="865630" y="1769026"/>
                </a:moveTo>
                <a:cubicBezTo>
                  <a:pt x="857684" y="1754194"/>
                  <a:pt x="850269" y="1739098"/>
                  <a:pt x="843385" y="1723738"/>
                </a:cubicBezTo>
                <a:cubicBezTo>
                  <a:pt x="866101" y="1730859"/>
                  <a:pt x="889003" y="1737365"/>
                  <a:pt x="912091" y="1743259"/>
                </a:cubicBezTo>
                <a:cubicBezTo>
                  <a:pt x="897164" y="1752821"/>
                  <a:pt x="881646" y="1761427"/>
                  <a:pt x="865630" y="1769027"/>
                </a:cubicBezTo>
                <a:close/>
                <a:moveTo>
                  <a:pt x="1092488" y="489397"/>
                </a:moveTo>
                <a:cubicBezTo>
                  <a:pt x="1156646" y="518081"/>
                  <a:pt x="1208200" y="569090"/>
                  <a:pt x="1237561" y="632935"/>
                </a:cubicBezTo>
                <a:cubicBezTo>
                  <a:pt x="1263909" y="689545"/>
                  <a:pt x="1248041" y="682772"/>
                  <a:pt x="1196383" y="703712"/>
                </a:cubicBezTo>
                <a:cubicBezTo>
                  <a:pt x="1162240" y="717649"/>
                  <a:pt x="1129084" y="733889"/>
                  <a:pt x="1097142" y="752318"/>
                </a:cubicBezTo>
                <a:cubicBezTo>
                  <a:pt x="1067151" y="769525"/>
                  <a:pt x="1035871" y="801352"/>
                  <a:pt x="1004454" y="813640"/>
                </a:cubicBezTo>
                <a:cubicBezTo>
                  <a:pt x="958752" y="831521"/>
                  <a:pt x="977925" y="829045"/>
                  <a:pt x="925449" y="805863"/>
                </a:cubicBezTo>
                <a:cubicBezTo>
                  <a:pt x="853575" y="773600"/>
                  <a:pt x="778485" y="749039"/>
                  <a:pt x="701437" y="732590"/>
                </a:cubicBezTo>
                <a:cubicBezTo>
                  <a:pt x="801462" y="614730"/>
                  <a:pt x="943624" y="529196"/>
                  <a:pt x="1092488" y="489397"/>
                </a:cubicBezTo>
                <a:close/>
                <a:moveTo>
                  <a:pt x="1641122" y="1285044"/>
                </a:moveTo>
                <a:cubicBezTo>
                  <a:pt x="1622973" y="1291726"/>
                  <a:pt x="1552187" y="1325134"/>
                  <a:pt x="1534583" y="1316800"/>
                </a:cubicBezTo>
                <a:cubicBezTo>
                  <a:pt x="1521697" y="1310688"/>
                  <a:pt x="1500230" y="1245413"/>
                  <a:pt x="1491091" y="1230371"/>
                </a:cubicBezTo>
                <a:cubicBezTo>
                  <a:pt x="1450904" y="1165084"/>
                  <a:pt x="1398699" y="1108010"/>
                  <a:pt x="1337242" y="1062174"/>
                </a:cubicBezTo>
                <a:cubicBezTo>
                  <a:pt x="1424848" y="990178"/>
                  <a:pt x="1531044" y="969893"/>
                  <a:pt x="1639430" y="1002783"/>
                </a:cubicBezTo>
                <a:cubicBezTo>
                  <a:pt x="1652063" y="1006620"/>
                  <a:pt x="1702153" y="1016750"/>
                  <a:pt x="1708913" y="1030366"/>
                </a:cubicBezTo>
                <a:cubicBezTo>
                  <a:pt x="1715933" y="1044488"/>
                  <a:pt x="1698264" y="1104526"/>
                  <a:pt x="1694900" y="1118829"/>
                </a:cubicBezTo>
                <a:cubicBezTo>
                  <a:pt x="1681632" y="1175407"/>
                  <a:pt x="1660865" y="1230449"/>
                  <a:pt x="1641148" y="1285044"/>
                </a:cubicBezTo>
                <a:close/>
                <a:moveTo>
                  <a:pt x="435248" y="1176399"/>
                </a:moveTo>
                <a:cubicBezTo>
                  <a:pt x="444433" y="1164230"/>
                  <a:pt x="454379" y="1152654"/>
                  <a:pt x="465025" y="1141739"/>
                </a:cubicBezTo>
                <a:cubicBezTo>
                  <a:pt x="468011" y="1159250"/>
                  <a:pt x="472248" y="1176524"/>
                  <a:pt x="477703" y="1193430"/>
                </a:cubicBezTo>
                <a:cubicBezTo>
                  <a:pt x="463357" y="1188284"/>
                  <a:pt x="449205" y="1182607"/>
                  <a:pt x="435248" y="1176399"/>
                </a:cubicBezTo>
                <a:close/>
                <a:moveTo>
                  <a:pt x="1612816" y="873795"/>
                </a:moveTo>
                <a:cubicBezTo>
                  <a:pt x="1521101" y="862385"/>
                  <a:pt x="1428166" y="881190"/>
                  <a:pt x="1348105" y="927360"/>
                </a:cubicBezTo>
                <a:cubicBezTo>
                  <a:pt x="1374823" y="861080"/>
                  <a:pt x="1408268" y="839771"/>
                  <a:pt x="1475178" y="808112"/>
                </a:cubicBezTo>
                <a:cubicBezTo>
                  <a:pt x="1559816" y="768119"/>
                  <a:pt x="1574114" y="791722"/>
                  <a:pt x="1612842" y="873795"/>
                </a:cubicBezTo>
                <a:close/>
                <a:moveTo>
                  <a:pt x="934984" y="1028850"/>
                </a:moveTo>
                <a:cubicBezTo>
                  <a:pt x="1009614" y="1040612"/>
                  <a:pt x="1107772" y="1066335"/>
                  <a:pt x="1022486" y="1147727"/>
                </a:cubicBezTo>
                <a:cubicBezTo>
                  <a:pt x="977659" y="1190501"/>
                  <a:pt x="883597" y="1209853"/>
                  <a:pt x="824938" y="1220961"/>
                </a:cubicBezTo>
                <a:cubicBezTo>
                  <a:pt x="851643" y="1151704"/>
                  <a:pt x="888751" y="1086923"/>
                  <a:pt x="934984" y="1028850"/>
                </a:cubicBezTo>
                <a:close/>
                <a:moveTo>
                  <a:pt x="974042" y="1291414"/>
                </a:moveTo>
                <a:cubicBezTo>
                  <a:pt x="965007" y="1318310"/>
                  <a:pt x="967386" y="1321731"/>
                  <a:pt x="944674" y="1330779"/>
                </a:cubicBezTo>
                <a:cubicBezTo>
                  <a:pt x="932391" y="1335672"/>
                  <a:pt x="888141" y="1325037"/>
                  <a:pt x="876441" y="1323650"/>
                </a:cubicBezTo>
                <a:cubicBezTo>
                  <a:pt x="909646" y="1315069"/>
                  <a:pt x="942247" y="1304300"/>
                  <a:pt x="974029" y="1291414"/>
                </a:cubicBezTo>
                <a:close/>
                <a:moveTo>
                  <a:pt x="701061" y="1232594"/>
                </a:moveTo>
                <a:cubicBezTo>
                  <a:pt x="666708" y="1232549"/>
                  <a:pt x="628032" y="1118369"/>
                  <a:pt x="628505" y="1089063"/>
                </a:cubicBezTo>
                <a:cubicBezTo>
                  <a:pt x="629341" y="1037864"/>
                  <a:pt x="626042" y="1043626"/>
                  <a:pt x="682847" y="1032271"/>
                </a:cubicBezTo>
                <a:cubicBezTo>
                  <a:pt x="724041" y="1024151"/>
                  <a:pt x="765900" y="1019873"/>
                  <a:pt x="807885" y="1019491"/>
                </a:cubicBezTo>
                <a:cubicBezTo>
                  <a:pt x="762362" y="1085110"/>
                  <a:pt x="726391" y="1156861"/>
                  <a:pt x="701048" y="1232595"/>
                </a:cubicBezTo>
                <a:close/>
                <a:moveTo>
                  <a:pt x="1150726" y="944262"/>
                </a:moveTo>
                <a:cubicBezTo>
                  <a:pt x="1130821" y="970185"/>
                  <a:pt x="1087335" y="914125"/>
                  <a:pt x="1068597" y="897599"/>
                </a:cubicBezTo>
                <a:cubicBezTo>
                  <a:pt x="1127862" y="851996"/>
                  <a:pt x="1194466" y="816825"/>
                  <a:pt x="1265548" y="793595"/>
                </a:cubicBezTo>
                <a:cubicBezTo>
                  <a:pt x="1260921" y="849641"/>
                  <a:pt x="1185014" y="899608"/>
                  <a:pt x="1150726" y="944262"/>
                </a:cubicBezTo>
                <a:close/>
                <a:moveTo>
                  <a:pt x="821458" y="903024"/>
                </a:moveTo>
                <a:cubicBezTo>
                  <a:pt x="755314" y="903649"/>
                  <a:pt x="689538" y="912937"/>
                  <a:pt x="625809" y="930652"/>
                </a:cubicBezTo>
                <a:cubicBezTo>
                  <a:pt x="634235" y="869972"/>
                  <a:pt x="649460" y="871268"/>
                  <a:pt x="712468" y="875941"/>
                </a:cubicBezTo>
                <a:cubicBezTo>
                  <a:pt x="750180" y="878071"/>
                  <a:pt x="787156" y="887260"/>
                  <a:pt x="821477" y="903030"/>
                </a:cubicBezTo>
                <a:close/>
                <a:moveTo>
                  <a:pt x="1321193" y="1221291"/>
                </a:moveTo>
                <a:cubicBezTo>
                  <a:pt x="1354510" y="1256363"/>
                  <a:pt x="1382693" y="1295973"/>
                  <a:pt x="1404904" y="1338945"/>
                </a:cubicBezTo>
                <a:cubicBezTo>
                  <a:pt x="1370895" y="1342788"/>
                  <a:pt x="1336646" y="1345257"/>
                  <a:pt x="1302449" y="1346586"/>
                </a:cubicBezTo>
                <a:cubicBezTo>
                  <a:pt x="1321177" y="1307665"/>
                  <a:pt x="1327728" y="1264000"/>
                  <a:pt x="1321245" y="1221298"/>
                </a:cubicBezTo>
                <a:close/>
                <a:moveTo>
                  <a:pt x="477178" y="936193"/>
                </a:moveTo>
                <a:cubicBezTo>
                  <a:pt x="470599" y="961520"/>
                  <a:pt x="469717" y="989536"/>
                  <a:pt x="456145" y="1009290"/>
                </a:cubicBezTo>
                <a:cubicBezTo>
                  <a:pt x="443266" y="1028039"/>
                  <a:pt x="411765" y="1043321"/>
                  <a:pt x="395217" y="1059394"/>
                </a:cubicBezTo>
                <a:cubicBezTo>
                  <a:pt x="394569" y="996342"/>
                  <a:pt x="425986" y="969841"/>
                  <a:pt x="477178" y="936193"/>
                </a:cubicBezTo>
                <a:close/>
                <a:moveTo>
                  <a:pt x="577047" y="1342542"/>
                </a:moveTo>
                <a:cubicBezTo>
                  <a:pt x="594677" y="1357136"/>
                  <a:pt x="656979" y="1379346"/>
                  <a:pt x="666319" y="1395879"/>
                </a:cubicBezTo>
                <a:cubicBezTo>
                  <a:pt x="676560" y="1414025"/>
                  <a:pt x="662845" y="1480344"/>
                  <a:pt x="664012" y="1503221"/>
                </a:cubicBezTo>
                <a:cubicBezTo>
                  <a:pt x="592393" y="1456296"/>
                  <a:pt x="530904" y="1395500"/>
                  <a:pt x="483173" y="1324421"/>
                </a:cubicBezTo>
                <a:cubicBezTo>
                  <a:pt x="514059" y="1332400"/>
                  <a:pt x="545411" y="1338452"/>
                  <a:pt x="577047" y="1342542"/>
                </a:cubicBezTo>
                <a:close/>
                <a:moveTo>
                  <a:pt x="795667" y="1573318"/>
                </a:moveTo>
                <a:cubicBezTo>
                  <a:pt x="787932" y="1534199"/>
                  <a:pt x="783743" y="1494461"/>
                  <a:pt x="783151" y="1454589"/>
                </a:cubicBezTo>
                <a:cubicBezTo>
                  <a:pt x="814531" y="1468185"/>
                  <a:pt x="847039" y="1479012"/>
                  <a:pt x="880305" y="1486947"/>
                </a:cubicBezTo>
                <a:cubicBezTo>
                  <a:pt x="894564" y="1490350"/>
                  <a:pt x="936695" y="1490039"/>
                  <a:pt x="947027" y="1498879"/>
                </a:cubicBezTo>
                <a:cubicBezTo>
                  <a:pt x="954267" y="1505055"/>
                  <a:pt x="967217" y="1560324"/>
                  <a:pt x="975073" y="1572028"/>
                </a:cubicBezTo>
                <a:cubicBezTo>
                  <a:pt x="985113" y="1586993"/>
                  <a:pt x="1006930" y="1598528"/>
                  <a:pt x="1014656" y="1612566"/>
                </a:cubicBezTo>
                <a:cubicBezTo>
                  <a:pt x="1042197" y="1662624"/>
                  <a:pt x="988315" y="1635599"/>
                  <a:pt x="950877" y="1625677"/>
                </a:cubicBezTo>
                <a:cubicBezTo>
                  <a:pt x="897958" y="1611945"/>
                  <a:pt x="846090" y="1594447"/>
                  <a:pt x="795667" y="1573318"/>
                </a:cubicBezTo>
                <a:close/>
                <a:moveTo>
                  <a:pt x="1233652" y="1463623"/>
                </a:moveTo>
                <a:cubicBezTo>
                  <a:pt x="1280858" y="1463208"/>
                  <a:pt x="1328096" y="1461141"/>
                  <a:pt x="1375102" y="1456676"/>
                </a:cubicBezTo>
                <a:cubicBezTo>
                  <a:pt x="1414944" y="1452891"/>
                  <a:pt x="1480104" y="1434550"/>
                  <a:pt x="1421880" y="1477725"/>
                </a:cubicBezTo>
                <a:cubicBezTo>
                  <a:pt x="1371653" y="1514965"/>
                  <a:pt x="1271200" y="1532022"/>
                  <a:pt x="1209644" y="1537732"/>
                </a:cubicBezTo>
                <a:cubicBezTo>
                  <a:pt x="1219140" y="1513538"/>
                  <a:pt x="1227157" y="1488789"/>
                  <a:pt x="1233652" y="1463623"/>
                </a:cubicBezTo>
                <a:close/>
                <a:moveTo>
                  <a:pt x="1817650" y="1103068"/>
                </a:moveTo>
                <a:cubicBezTo>
                  <a:pt x="1859067" y="1139121"/>
                  <a:pt x="1819724" y="1165478"/>
                  <a:pt x="1790828" y="1202303"/>
                </a:cubicBezTo>
                <a:cubicBezTo>
                  <a:pt x="1801481" y="1169704"/>
                  <a:pt x="1810427" y="1136572"/>
                  <a:pt x="1817630" y="1103042"/>
                </a:cubicBezTo>
                <a:close/>
                <a:moveTo>
                  <a:pt x="1376651" y="655559"/>
                </a:moveTo>
                <a:cubicBezTo>
                  <a:pt x="1371813" y="631020"/>
                  <a:pt x="1364778" y="606966"/>
                  <a:pt x="1355630" y="583687"/>
                </a:cubicBezTo>
                <a:cubicBezTo>
                  <a:pt x="1386675" y="603799"/>
                  <a:pt x="1416181" y="626192"/>
                  <a:pt x="1443904" y="650679"/>
                </a:cubicBezTo>
                <a:cubicBezTo>
                  <a:pt x="1421408" y="651100"/>
                  <a:pt x="1398952" y="652729"/>
                  <a:pt x="1376631" y="655559"/>
                </a:cubicBezTo>
                <a:close/>
                <a:moveTo>
                  <a:pt x="810283" y="498632"/>
                </a:moveTo>
                <a:cubicBezTo>
                  <a:pt x="813565" y="488309"/>
                  <a:pt x="823797" y="481841"/>
                  <a:pt x="834531" y="483305"/>
                </a:cubicBezTo>
                <a:close/>
                <a:moveTo>
                  <a:pt x="1049489" y="1772086"/>
                </a:moveTo>
                <a:cubicBezTo>
                  <a:pt x="1077768" y="1776862"/>
                  <a:pt x="1074391" y="1784853"/>
                  <a:pt x="1089234" y="1806913"/>
                </a:cubicBezTo>
                <a:cubicBezTo>
                  <a:pt x="1055413" y="1812487"/>
                  <a:pt x="1021436" y="1817199"/>
                  <a:pt x="987472" y="1821709"/>
                </a:cubicBezTo>
                <a:cubicBezTo>
                  <a:pt x="1009214" y="1806559"/>
                  <a:pt x="1029925" y="1789981"/>
                  <a:pt x="1049469" y="1772086"/>
                </a:cubicBezTo>
                <a:close/>
                <a:moveTo>
                  <a:pt x="1450392" y="1646603"/>
                </a:moveTo>
                <a:cubicBezTo>
                  <a:pt x="1405248" y="1695009"/>
                  <a:pt x="1381609" y="1691710"/>
                  <a:pt x="1316125" y="1685275"/>
                </a:cubicBezTo>
                <a:cubicBezTo>
                  <a:pt x="1280793" y="1681807"/>
                  <a:pt x="1167183" y="1684905"/>
                  <a:pt x="1156780" y="1651730"/>
                </a:cubicBezTo>
                <a:cubicBezTo>
                  <a:pt x="1260784" y="1652702"/>
                  <a:pt x="1364977" y="1620460"/>
                  <a:pt x="1459525" y="1579507"/>
                </a:cubicBezTo>
                <a:cubicBezTo>
                  <a:pt x="1459214" y="1590758"/>
                  <a:pt x="1460471" y="1635768"/>
                  <a:pt x="1450373" y="1646603"/>
                </a:cubicBezTo>
                <a:close/>
                <a:moveTo>
                  <a:pt x="1648167" y="643550"/>
                </a:moveTo>
                <a:cubicBezTo>
                  <a:pt x="1603398" y="649752"/>
                  <a:pt x="1577200" y="598301"/>
                  <a:pt x="1544299" y="568165"/>
                </a:cubicBezTo>
                <a:cubicBezTo>
                  <a:pt x="1509324" y="536089"/>
                  <a:pt x="1471701" y="507027"/>
                  <a:pt x="1431829" y="481290"/>
                </a:cubicBezTo>
                <a:cubicBezTo>
                  <a:pt x="1556597" y="507721"/>
                  <a:pt x="1673763" y="562046"/>
                  <a:pt x="1774547" y="640193"/>
                </a:cubicBezTo>
                <a:cubicBezTo>
                  <a:pt x="1732426" y="636617"/>
                  <a:pt x="1690038" y="637743"/>
                  <a:pt x="1648167" y="643551"/>
                </a:cubicBezTo>
                <a:close/>
                <a:moveTo>
                  <a:pt x="581396" y="610433"/>
                </a:moveTo>
                <a:cubicBezTo>
                  <a:pt x="600608" y="597039"/>
                  <a:pt x="620196" y="584214"/>
                  <a:pt x="640159" y="571956"/>
                </a:cubicBezTo>
                <a:cubicBezTo>
                  <a:pt x="623495" y="603285"/>
                  <a:pt x="607582" y="635164"/>
                  <a:pt x="592843" y="667445"/>
                </a:cubicBezTo>
                <a:cubicBezTo>
                  <a:pt x="573320" y="710219"/>
                  <a:pt x="580119" y="708923"/>
                  <a:pt x="542934" y="726077"/>
                </a:cubicBezTo>
                <a:cubicBezTo>
                  <a:pt x="492455" y="749370"/>
                  <a:pt x="446357" y="751048"/>
                  <a:pt x="400940" y="789259"/>
                </a:cubicBezTo>
                <a:cubicBezTo>
                  <a:pt x="447913" y="714911"/>
                  <a:pt x="509644" y="660401"/>
                  <a:pt x="581396" y="610433"/>
                </a:cubicBezTo>
                <a:close/>
                <a:moveTo>
                  <a:pt x="1545122" y="1736933"/>
                </a:moveTo>
                <a:cubicBezTo>
                  <a:pt x="1564120" y="1684899"/>
                  <a:pt x="1587078" y="1648483"/>
                  <a:pt x="1616621" y="1601749"/>
                </a:cubicBezTo>
                <a:cubicBezTo>
                  <a:pt x="1646942" y="1553791"/>
                  <a:pt x="1665110" y="1497188"/>
                  <a:pt x="1695781" y="1450338"/>
                </a:cubicBezTo>
                <a:cubicBezTo>
                  <a:pt x="1749942" y="1367623"/>
                  <a:pt x="1853623" y="1302794"/>
                  <a:pt x="1928065" y="1236204"/>
                </a:cubicBezTo>
                <a:cubicBezTo>
                  <a:pt x="1957044" y="1284272"/>
                  <a:pt x="2015567" y="1382671"/>
                  <a:pt x="2006441" y="1441705"/>
                </a:cubicBezTo>
                <a:cubicBezTo>
                  <a:pt x="1997496" y="1499546"/>
                  <a:pt x="1919010" y="1575735"/>
                  <a:pt x="1880049" y="1616040"/>
                </a:cubicBezTo>
                <a:cubicBezTo>
                  <a:pt x="1779920" y="1719694"/>
                  <a:pt x="1648653" y="1798404"/>
                  <a:pt x="1504761" y="1820387"/>
                </a:cubicBezTo>
                <a:cubicBezTo>
                  <a:pt x="1520921" y="1793962"/>
                  <a:pt x="1534441" y="1766009"/>
                  <a:pt x="1545122" y="1736933"/>
                </a:cubicBezTo>
                <a:close/>
                <a:moveTo>
                  <a:pt x="799245" y="1953134"/>
                </a:moveTo>
                <a:cubicBezTo>
                  <a:pt x="816745" y="1952810"/>
                  <a:pt x="827408" y="1947178"/>
                  <a:pt x="838854" y="1961559"/>
                </a:cubicBezTo>
                <a:cubicBezTo>
                  <a:pt x="825593" y="1959096"/>
                  <a:pt x="812390" y="1956288"/>
                  <a:pt x="799245" y="1953134"/>
                </a:cubicBezTo>
                <a:close/>
                <a:moveTo>
                  <a:pt x="1913274" y="1881631"/>
                </a:moveTo>
                <a:cubicBezTo>
                  <a:pt x="1746604" y="2103613"/>
                  <a:pt x="1417252" y="2183755"/>
                  <a:pt x="1167157" y="2063308"/>
                </a:cubicBezTo>
                <a:cubicBezTo>
                  <a:pt x="1246233" y="2041351"/>
                  <a:pt x="1307939" y="2001423"/>
                  <a:pt x="1377266" y="1960263"/>
                </a:cubicBezTo>
                <a:cubicBezTo>
                  <a:pt x="1440074" y="1922992"/>
                  <a:pt x="1540604" y="1931974"/>
                  <a:pt x="1614949" y="1907490"/>
                </a:cubicBezTo>
                <a:cubicBezTo>
                  <a:pt x="1771591" y="1855908"/>
                  <a:pt x="1909916" y="1753097"/>
                  <a:pt x="2013454" y="1625683"/>
                </a:cubicBezTo>
                <a:cubicBezTo>
                  <a:pt x="2003170" y="1718328"/>
                  <a:pt x="1968613" y="1806617"/>
                  <a:pt x="1913274" y="1881631"/>
                </a:cubicBezTo>
                <a:close/>
                <a:moveTo>
                  <a:pt x="239813" y="737976"/>
                </a:moveTo>
                <a:cubicBezTo>
                  <a:pt x="303547" y="587446"/>
                  <a:pt x="423821" y="465975"/>
                  <a:pt x="552229" y="368419"/>
                </a:cubicBezTo>
                <a:cubicBezTo>
                  <a:pt x="677519" y="273209"/>
                  <a:pt x="826403" y="173851"/>
                  <a:pt x="983408" y="143903"/>
                </a:cubicBezTo>
                <a:cubicBezTo>
                  <a:pt x="915508" y="196888"/>
                  <a:pt x="854237" y="257856"/>
                  <a:pt x="800917" y="325490"/>
                </a:cubicBezTo>
                <a:cubicBezTo>
                  <a:pt x="771069" y="362664"/>
                  <a:pt x="757257" y="384388"/>
                  <a:pt x="712624" y="401964"/>
                </a:cubicBezTo>
                <a:cubicBezTo>
                  <a:pt x="671108" y="418285"/>
                  <a:pt x="630981" y="437938"/>
                  <a:pt x="592636" y="460732"/>
                </a:cubicBezTo>
                <a:cubicBezTo>
                  <a:pt x="443739" y="549254"/>
                  <a:pt x="311260" y="689778"/>
                  <a:pt x="209569" y="828540"/>
                </a:cubicBezTo>
                <a:cubicBezTo>
                  <a:pt x="217050" y="797545"/>
                  <a:pt x="227168" y="767247"/>
                  <a:pt x="239813" y="737976"/>
                </a:cubicBezTo>
                <a:close/>
                <a:moveTo>
                  <a:pt x="130655" y="1472580"/>
                </a:moveTo>
                <a:cubicBezTo>
                  <a:pt x="104288" y="1361051"/>
                  <a:pt x="123357" y="1243683"/>
                  <a:pt x="162927" y="1137708"/>
                </a:cubicBezTo>
                <a:cubicBezTo>
                  <a:pt x="198978" y="1178537"/>
                  <a:pt x="147728" y="1283793"/>
                  <a:pt x="143774" y="1336903"/>
                </a:cubicBezTo>
                <a:cubicBezTo>
                  <a:pt x="137166" y="1421486"/>
                  <a:pt x="148132" y="1506521"/>
                  <a:pt x="175982" y="1586662"/>
                </a:cubicBezTo>
                <a:cubicBezTo>
                  <a:pt x="155362" y="1551062"/>
                  <a:pt x="140090" y="1512623"/>
                  <a:pt x="130655" y="1472580"/>
                </a:cubicBezTo>
                <a:close/>
                <a:moveTo>
                  <a:pt x="924749" y="2090347"/>
                </a:moveTo>
                <a:cubicBezTo>
                  <a:pt x="962622" y="2091714"/>
                  <a:pt x="972811" y="2094494"/>
                  <a:pt x="1003981" y="2115797"/>
                </a:cubicBezTo>
                <a:cubicBezTo>
                  <a:pt x="977322" y="2108169"/>
                  <a:pt x="950851" y="2099692"/>
                  <a:pt x="924749" y="2090347"/>
                </a:cubicBezTo>
                <a:close/>
                <a:moveTo>
                  <a:pt x="2121944" y="1683440"/>
                </a:moveTo>
                <a:cubicBezTo>
                  <a:pt x="2139775" y="1600738"/>
                  <a:pt x="2118444" y="1517926"/>
                  <a:pt x="2130675" y="1438290"/>
                </a:cubicBezTo>
                <a:cubicBezTo>
                  <a:pt x="2142154" y="1363565"/>
                  <a:pt x="2184868" y="1295134"/>
                  <a:pt x="2192653" y="1216386"/>
                </a:cubicBezTo>
                <a:cubicBezTo>
                  <a:pt x="2218242" y="1374706"/>
                  <a:pt x="2185296" y="1537764"/>
                  <a:pt x="2121944" y="168344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 flipH="1">
            <a:off x="6244184" y="4423655"/>
            <a:ext cx="2574272" cy="1045975"/>
          </a:xfrm>
          <a:custGeom>
            <a:avLst/>
            <a:gdLst/>
            <a:ahLst/>
            <a:cxnLst/>
            <a:rect l="l" t="t" r="r" b="b"/>
            <a:pathLst>
              <a:path w="2884338" h="1095262" extrusionOk="0">
                <a:moveTo>
                  <a:pt x="2886374" y="595499"/>
                </a:moveTo>
                <a:cubicBezTo>
                  <a:pt x="2877559" y="509388"/>
                  <a:pt x="2497157" y="610606"/>
                  <a:pt x="2431265" y="621150"/>
                </a:cubicBezTo>
                <a:cubicBezTo>
                  <a:pt x="2253853" y="649536"/>
                  <a:pt x="2076173" y="676188"/>
                  <a:pt x="1898226" y="701104"/>
                </a:cubicBezTo>
                <a:cubicBezTo>
                  <a:pt x="2078615" y="667637"/>
                  <a:pt x="2257925" y="628938"/>
                  <a:pt x="2436158" y="585007"/>
                </a:cubicBezTo>
                <a:cubicBezTo>
                  <a:pt x="2496380" y="570133"/>
                  <a:pt x="2827780" y="532713"/>
                  <a:pt x="2785021" y="422875"/>
                </a:cubicBezTo>
                <a:cubicBezTo>
                  <a:pt x="2761343" y="362040"/>
                  <a:pt x="2662361" y="406356"/>
                  <a:pt x="2618695" y="415208"/>
                </a:cubicBezTo>
                <a:lnTo>
                  <a:pt x="2336425" y="472402"/>
                </a:lnTo>
                <a:lnTo>
                  <a:pt x="1771872" y="586782"/>
                </a:lnTo>
                <a:cubicBezTo>
                  <a:pt x="2000565" y="531274"/>
                  <a:pt x="2227073" y="466498"/>
                  <a:pt x="2449148" y="388469"/>
                </a:cubicBezTo>
                <a:cubicBezTo>
                  <a:pt x="2510775" y="366823"/>
                  <a:pt x="2698173" y="330789"/>
                  <a:pt x="2719672" y="258638"/>
                </a:cubicBezTo>
                <a:cubicBezTo>
                  <a:pt x="2758012" y="129993"/>
                  <a:pt x="2505589" y="246726"/>
                  <a:pt x="2467446" y="259163"/>
                </a:cubicBezTo>
                <a:cubicBezTo>
                  <a:pt x="2520465" y="236998"/>
                  <a:pt x="2573550" y="214775"/>
                  <a:pt x="2627465" y="194840"/>
                </a:cubicBezTo>
                <a:cubicBezTo>
                  <a:pt x="2667100" y="180174"/>
                  <a:pt x="2727450" y="171613"/>
                  <a:pt x="2748574" y="130330"/>
                </a:cubicBezTo>
                <a:cubicBezTo>
                  <a:pt x="2813922" y="2619"/>
                  <a:pt x="2593798" y="90687"/>
                  <a:pt x="2557754" y="103072"/>
                </a:cubicBezTo>
                <a:cubicBezTo>
                  <a:pt x="2589974" y="78749"/>
                  <a:pt x="2595717" y="27531"/>
                  <a:pt x="2557060" y="6339"/>
                </a:cubicBezTo>
                <a:cubicBezTo>
                  <a:pt x="2522429" y="-12650"/>
                  <a:pt x="2430020" y="16624"/>
                  <a:pt x="2393762" y="21355"/>
                </a:cubicBezTo>
                <a:cubicBezTo>
                  <a:pt x="2275925" y="36727"/>
                  <a:pt x="2158175" y="52735"/>
                  <a:pt x="2040511" y="69378"/>
                </a:cubicBezTo>
                <a:cubicBezTo>
                  <a:pt x="1805171" y="102646"/>
                  <a:pt x="1570210" y="138477"/>
                  <a:pt x="1335631" y="176869"/>
                </a:cubicBezTo>
                <a:cubicBezTo>
                  <a:pt x="1108220" y="214082"/>
                  <a:pt x="881219" y="253706"/>
                  <a:pt x="654629" y="295741"/>
                </a:cubicBezTo>
                <a:cubicBezTo>
                  <a:pt x="542890" y="316479"/>
                  <a:pt x="431262" y="337801"/>
                  <a:pt x="319747" y="359707"/>
                </a:cubicBezTo>
                <a:cubicBezTo>
                  <a:pt x="281273" y="367263"/>
                  <a:pt x="221570" y="367257"/>
                  <a:pt x="196402" y="402888"/>
                </a:cubicBezTo>
                <a:cubicBezTo>
                  <a:pt x="179186" y="427256"/>
                  <a:pt x="177605" y="470244"/>
                  <a:pt x="209021" y="485279"/>
                </a:cubicBezTo>
                <a:cubicBezTo>
                  <a:pt x="168310" y="502531"/>
                  <a:pt x="92027" y="527645"/>
                  <a:pt x="72446" y="571533"/>
                </a:cubicBezTo>
                <a:cubicBezTo>
                  <a:pt x="64522" y="585533"/>
                  <a:pt x="63290" y="602347"/>
                  <a:pt x="69089" y="617353"/>
                </a:cubicBezTo>
                <a:lnTo>
                  <a:pt x="45281" y="623114"/>
                </a:lnTo>
                <a:cubicBezTo>
                  <a:pt x="25117" y="644598"/>
                  <a:pt x="-3901" y="651215"/>
                  <a:pt x="435" y="688707"/>
                </a:cubicBezTo>
                <a:cubicBezTo>
                  <a:pt x="10481" y="775608"/>
                  <a:pt x="292525" y="734947"/>
                  <a:pt x="357574" y="733424"/>
                </a:cubicBezTo>
                <a:cubicBezTo>
                  <a:pt x="309980" y="740735"/>
                  <a:pt x="212988" y="744928"/>
                  <a:pt x="228706" y="820916"/>
                </a:cubicBezTo>
                <a:cubicBezTo>
                  <a:pt x="243179" y="890844"/>
                  <a:pt x="391396" y="857856"/>
                  <a:pt x="441142" y="856418"/>
                </a:cubicBezTo>
                <a:cubicBezTo>
                  <a:pt x="397994" y="865160"/>
                  <a:pt x="338940" y="864195"/>
                  <a:pt x="312760" y="905063"/>
                </a:cubicBezTo>
                <a:cubicBezTo>
                  <a:pt x="296906" y="929807"/>
                  <a:pt x="292667" y="977065"/>
                  <a:pt x="328466" y="987084"/>
                </a:cubicBezTo>
                <a:cubicBezTo>
                  <a:pt x="269968" y="1003734"/>
                  <a:pt x="266527" y="1085490"/>
                  <a:pt x="326702" y="1099255"/>
                </a:cubicBezTo>
                <a:cubicBezTo>
                  <a:pt x="373156" y="1109877"/>
                  <a:pt x="454080" y="1077752"/>
                  <a:pt x="500961" y="1069774"/>
                </a:cubicBezTo>
                <a:cubicBezTo>
                  <a:pt x="564529" y="1058972"/>
                  <a:pt x="628201" y="1048819"/>
                  <a:pt x="691977" y="1039314"/>
                </a:cubicBezTo>
                <a:cubicBezTo>
                  <a:pt x="947113" y="1001141"/>
                  <a:pt x="1203457" y="971809"/>
                  <a:pt x="1459404" y="939573"/>
                </a:cubicBezTo>
                <a:cubicBezTo>
                  <a:pt x="1715352" y="907338"/>
                  <a:pt x="1970982" y="872322"/>
                  <a:pt x="2224163" y="822847"/>
                </a:cubicBezTo>
                <a:cubicBezTo>
                  <a:pt x="2344034" y="799425"/>
                  <a:pt x="2463258" y="772705"/>
                  <a:pt x="2581367" y="741558"/>
                </a:cubicBezTo>
                <a:cubicBezTo>
                  <a:pt x="2646520" y="724390"/>
                  <a:pt x="2896486" y="693956"/>
                  <a:pt x="2886374" y="595499"/>
                </a:cubicBezTo>
                <a:close/>
                <a:moveTo>
                  <a:pt x="1690249" y="349622"/>
                </a:moveTo>
                <a:cubicBezTo>
                  <a:pt x="1627798" y="355313"/>
                  <a:pt x="1565198" y="359344"/>
                  <a:pt x="1502566" y="362441"/>
                </a:cubicBezTo>
                <a:cubicBezTo>
                  <a:pt x="1834252" y="276318"/>
                  <a:pt x="2162243" y="167828"/>
                  <a:pt x="2502913" y="121782"/>
                </a:cubicBezTo>
                <a:cubicBezTo>
                  <a:pt x="2368202" y="167226"/>
                  <a:pt x="2232582" y="209820"/>
                  <a:pt x="2096052" y="249565"/>
                </a:cubicBezTo>
                <a:cubicBezTo>
                  <a:pt x="1964364" y="287905"/>
                  <a:pt x="1827148" y="337153"/>
                  <a:pt x="1690249" y="349622"/>
                </a:cubicBezTo>
                <a:close/>
                <a:moveTo>
                  <a:pt x="1068042" y="342934"/>
                </a:moveTo>
                <a:cubicBezTo>
                  <a:pt x="1018982" y="350757"/>
                  <a:pt x="969624" y="356706"/>
                  <a:pt x="920202" y="361761"/>
                </a:cubicBezTo>
                <a:cubicBezTo>
                  <a:pt x="1051792" y="338430"/>
                  <a:pt x="1183528" y="315916"/>
                  <a:pt x="1315408" y="294218"/>
                </a:cubicBezTo>
                <a:cubicBezTo>
                  <a:pt x="1233512" y="313006"/>
                  <a:pt x="1151078" y="329694"/>
                  <a:pt x="1068068" y="342934"/>
                </a:cubicBezTo>
                <a:close/>
                <a:moveTo>
                  <a:pt x="1057302" y="492642"/>
                </a:moveTo>
                <a:cubicBezTo>
                  <a:pt x="787302" y="540682"/>
                  <a:pt x="515627" y="577344"/>
                  <a:pt x="242279" y="602628"/>
                </a:cubicBezTo>
                <a:cubicBezTo>
                  <a:pt x="504754" y="516997"/>
                  <a:pt x="783303" y="500944"/>
                  <a:pt x="1057328" y="4926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6025" y="1003175"/>
            <a:ext cx="67119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aleway ExtraBold"/>
              <a:buNone/>
              <a:defRPr sz="42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6025" y="1863126"/>
            <a:ext cx="6711900" cy="24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✘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Light"/>
              <a:buChar char="✗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●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○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Light"/>
              <a:buChar char="■"/>
              <a:defRPr sz="24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ctrTitle"/>
          </p:nvPr>
        </p:nvSpPr>
        <p:spPr>
          <a:xfrm>
            <a:off x="1237456" y="1991850"/>
            <a:ext cx="7020719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ID" dirty="0" err="1"/>
              <a:t>eori</a:t>
            </a:r>
            <a:r>
              <a:rPr lang="en-ID" dirty="0"/>
              <a:t> X dan </a:t>
            </a:r>
            <a:r>
              <a:rPr lang="en-ID" dirty="0" err="1"/>
              <a:t>Teori</a:t>
            </a:r>
            <a:r>
              <a:rPr lang="en-ID" dirty="0"/>
              <a:t> 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 idx="4294967295"/>
          </p:nvPr>
        </p:nvSpPr>
        <p:spPr>
          <a:xfrm>
            <a:off x="564357" y="291843"/>
            <a:ext cx="3704394" cy="19155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Douglas McGregor</a:t>
            </a:r>
            <a:endParaRPr sz="6000"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4294967295"/>
          </p:nvPr>
        </p:nvSpPr>
        <p:spPr>
          <a:xfrm>
            <a:off x="285750" y="2084399"/>
            <a:ext cx="4357688" cy="21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2000" b="1" dirty="0"/>
              <a:t>1906-1964</a:t>
            </a:r>
          </a:p>
          <a:p>
            <a:pPr marL="342900"/>
            <a:r>
              <a:rPr lang="en-US" sz="2000" b="1" dirty="0" err="1"/>
              <a:t>Belajar</a:t>
            </a:r>
            <a:r>
              <a:rPr lang="en-US" sz="2000" b="1" dirty="0"/>
              <a:t> di City College of Detroit</a:t>
            </a:r>
          </a:p>
          <a:p>
            <a:pPr marL="342900"/>
            <a:r>
              <a:rPr lang="en-US" sz="2000" b="1" dirty="0" err="1"/>
              <a:t>Sekolah</a:t>
            </a:r>
            <a:r>
              <a:rPr lang="en-US" sz="2000" b="1" dirty="0"/>
              <a:t> </a:t>
            </a:r>
            <a:r>
              <a:rPr lang="en-US" sz="2000" b="1" dirty="0" err="1"/>
              <a:t>Pascasarjana</a:t>
            </a:r>
            <a:r>
              <a:rPr lang="en-US" sz="2000" b="1" dirty="0"/>
              <a:t> </a:t>
            </a:r>
            <a:r>
              <a:rPr lang="en-US" sz="2000" b="1" dirty="0" err="1"/>
              <a:t>Seni</a:t>
            </a:r>
            <a:r>
              <a:rPr lang="en-US" sz="2000" b="1" dirty="0"/>
              <a:t> dan </a:t>
            </a:r>
            <a:r>
              <a:rPr lang="en-US" sz="2000" b="1" dirty="0" err="1"/>
              <a:t>Ilmu</a:t>
            </a:r>
            <a:r>
              <a:rPr lang="en-US" sz="2000" b="1" dirty="0"/>
              <a:t> </a:t>
            </a:r>
            <a:r>
              <a:rPr lang="en-US" sz="2000" b="1" dirty="0" err="1"/>
              <a:t>Pengetahuan</a:t>
            </a:r>
            <a:r>
              <a:rPr lang="en-US" sz="2000" b="1" dirty="0"/>
              <a:t> Harvard</a:t>
            </a:r>
          </a:p>
          <a:p>
            <a:pPr marL="342900"/>
            <a:r>
              <a:rPr lang="en-US" sz="2000" b="1" dirty="0" err="1"/>
              <a:t>Profesor</a:t>
            </a:r>
            <a:r>
              <a:rPr lang="en-US" sz="2000" b="1" dirty="0"/>
              <a:t> di Massachusetts Institute of Technology 1954-1964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endParaRPr sz="2000" b="1"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28EF2123-19BA-4DE0-B9E7-96A36CF79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002" y="615524"/>
            <a:ext cx="2224006" cy="319923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1176957" y="44904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en-ID" dirty="0"/>
              <a:t>OSISI TEORI </a:t>
            </a:r>
            <a:endParaRPr dirty="0"/>
          </a:p>
        </p:txBody>
      </p:sp>
      <p:sp>
        <p:nvSpPr>
          <p:cNvPr id="198" name="Google Shape;198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199" name="Google Shape;199;p25"/>
          <p:cNvCxnSpPr>
            <a:cxnSpLocks/>
          </p:cNvCxnSpPr>
          <p:nvPr/>
        </p:nvCxnSpPr>
        <p:spPr>
          <a:xfrm>
            <a:off x="2446275" y="271695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p25"/>
          <p:cNvCxnSpPr>
            <a:cxnSpLocks/>
          </p:cNvCxnSpPr>
          <p:nvPr/>
        </p:nvCxnSpPr>
        <p:spPr>
          <a:xfrm rot="10800000" flipH="1">
            <a:off x="2445142" y="1773096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25"/>
          <p:cNvCxnSpPr>
            <a:cxnSpLocks/>
          </p:cNvCxnSpPr>
          <p:nvPr/>
        </p:nvCxnSpPr>
        <p:spPr>
          <a:xfrm rot="10800000" flipH="1">
            <a:off x="4124535" y="1340583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25"/>
          <p:cNvCxnSpPr>
            <a:cxnSpLocks/>
          </p:cNvCxnSpPr>
          <p:nvPr/>
        </p:nvCxnSpPr>
        <p:spPr>
          <a:xfrm rot="10800000" flipH="1">
            <a:off x="4124535" y="2239558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25"/>
          <p:cNvCxnSpPr>
            <a:cxnSpLocks/>
          </p:cNvCxnSpPr>
          <p:nvPr/>
        </p:nvCxnSpPr>
        <p:spPr>
          <a:xfrm>
            <a:off x="4119825" y="2692058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4" name="Google Shape;214;p25"/>
          <p:cNvGrpSpPr/>
          <p:nvPr/>
        </p:nvGrpSpPr>
        <p:grpSpPr>
          <a:xfrm>
            <a:off x="4710735" y="1191347"/>
            <a:ext cx="1356300" cy="319200"/>
            <a:chOff x="5592550" y="1018950"/>
            <a:chExt cx="1356300" cy="319200"/>
          </a:xfrm>
        </p:grpSpPr>
        <p:sp>
          <p:nvSpPr>
            <p:cNvPr id="215" name="Google Shape;215;p25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Elton Mayo </a:t>
              </a:r>
              <a:endParaRPr sz="11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grpSp>
        <p:nvGrpSpPr>
          <p:cNvPr id="216" name="Google Shape;216;p25"/>
          <p:cNvGrpSpPr/>
          <p:nvPr/>
        </p:nvGrpSpPr>
        <p:grpSpPr>
          <a:xfrm>
            <a:off x="3076967" y="1613495"/>
            <a:ext cx="1356300" cy="319200"/>
            <a:chOff x="3650050" y="1476150"/>
            <a:chExt cx="1356300" cy="319200"/>
          </a:xfrm>
        </p:grpSpPr>
        <p:sp>
          <p:nvSpPr>
            <p:cNvPr id="205" name="Google Shape;205;p25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T</a:t>
              </a:r>
              <a:r>
                <a:rPr lang="en-ID" sz="1100" dirty="0" err="1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eori</a:t>
              </a:r>
              <a:r>
                <a:rPr lang="en-ID" sz="1100" dirty="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 </a:t>
              </a:r>
              <a:r>
                <a:rPr lang="en-ID" sz="1100" dirty="0" err="1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Howthorne</a:t>
              </a:r>
              <a:r>
                <a:rPr lang="en-ID" sz="1100" dirty="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 Studies </a:t>
              </a:r>
              <a:endParaRPr sz="11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grpSp>
        <p:nvGrpSpPr>
          <p:cNvPr id="217" name="Google Shape;217;p25"/>
          <p:cNvGrpSpPr/>
          <p:nvPr/>
        </p:nvGrpSpPr>
        <p:grpSpPr>
          <a:xfrm>
            <a:off x="1176957" y="2571750"/>
            <a:ext cx="1362275" cy="319200"/>
            <a:chOff x="1596750" y="2412150"/>
            <a:chExt cx="1362275" cy="319200"/>
          </a:xfrm>
        </p:grpSpPr>
        <p:sp>
          <p:nvSpPr>
            <p:cNvPr id="218" name="Google Shape;218;p25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Manajemen Perilaku </a:t>
              </a:r>
              <a:endParaRPr sz="11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grpSp>
        <p:nvGrpSpPr>
          <p:cNvPr id="219" name="Google Shape;219;p25"/>
          <p:cNvGrpSpPr/>
          <p:nvPr/>
        </p:nvGrpSpPr>
        <p:grpSpPr>
          <a:xfrm>
            <a:off x="3056625" y="3488857"/>
            <a:ext cx="1356300" cy="319200"/>
            <a:chOff x="3650050" y="3348150"/>
            <a:chExt cx="1356300" cy="319200"/>
          </a:xfrm>
        </p:grpSpPr>
        <p:sp>
          <p:nvSpPr>
            <p:cNvPr id="210" name="Google Shape;210;p25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Teori Perilaku Kontemporer</a:t>
              </a:r>
              <a:endParaRPr sz="11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grpSp>
        <p:nvGrpSpPr>
          <p:cNvPr id="220" name="Google Shape;220;p25"/>
          <p:cNvGrpSpPr/>
          <p:nvPr/>
        </p:nvGrpSpPr>
        <p:grpSpPr>
          <a:xfrm>
            <a:off x="4640260" y="2104646"/>
            <a:ext cx="1356300" cy="319200"/>
            <a:chOff x="5592550" y="1933350"/>
            <a:chExt cx="1356300" cy="319200"/>
          </a:xfrm>
        </p:grpSpPr>
        <p:sp>
          <p:nvSpPr>
            <p:cNvPr id="221" name="Google Shape;221;p25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Abr</a:t>
              </a:r>
              <a:r>
                <a:rPr lang="en-ID" sz="1100" dirty="0" err="1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aham</a:t>
              </a:r>
              <a:r>
                <a:rPr lang="en-ID" sz="1100" dirty="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 Maslow </a:t>
              </a:r>
              <a:endParaRPr sz="11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grpSp>
        <p:nvGrpSpPr>
          <p:cNvPr id="222" name="Google Shape;222;p25"/>
          <p:cNvGrpSpPr/>
          <p:nvPr/>
        </p:nvGrpSpPr>
        <p:grpSpPr>
          <a:xfrm>
            <a:off x="4639127" y="3003483"/>
            <a:ext cx="1356300" cy="319200"/>
            <a:chOff x="5592550" y="2890950"/>
            <a:chExt cx="1356300" cy="319200"/>
          </a:xfrm>
        </p:grpSpPr>
        <p:sp>
          <p:nvSpPr>
            <p:cNvPr id="223" name="Google Shape;223;p25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Douglas McGreg</a:t>
              </a:r>
              <a:r>
                <a:rPr lang="en-ID" sz="1100" dirty="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or</a:t>
              </a:r>
              <a:endParaRPr sz="11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9AD3A9-9C2B-4BEE-B146-3DE5B50CE0E0}"/>
              </a:ext>
            </a:extLst>
          </p:cNvPr>
          <p:cNvCxnSpPr>
            <a:cxnSpLocks/>
          </p:cNvCxnSpPr>
          <p:nvPr/>
        </p:nvCxnSpPr>
        <p:spPr>
          <a:xfrm>
            <a:off x="2796291" y="2716950"/>
            <a:ext cx="3510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oogle Shape;216;p25">
            <a:extLst>
              <a:ext uri="{FF2B5EF4-FFF2-40B4-BE49-F238E27FC236}">
                <a16:creationId xmlns:a16="http://schemas.microsoft.com/office/drawing/2014/main" id="{9FC0CE16-1111-4B14-B4EB-37712A47122A}"/>
              </a:ext>
            </a:extLst>
          </p:cNvPr>
          <p:cNvGrpSpPr/>
          <p:nvPr/>
        </p:nvGrpSpPr>
        <p:grpSpPr>
          <a:xfrm>
            <a:off x="3073431" y="2562000"/>
            <a:ext cx="1356300" cy="319200"/>
            <a:chOff x="3650050" y="1476150"/>
            <a:chExt cx="1356300" cy="319200"/>
          </a:xfrm>
        </p:grpSpPr>
        <p:sp>
          <p:nvSpPr>
            <p:cNvPr id="35" name="Google Shape;205;p25">
              <a:extLst>
                <a:ext uri="{FF2B5EF4-FFF2-40B4-BE49-F238E27FC236}">
                  <a16:creationId xmlns:a16="http://schemas.microsoft.com/office/drawing/2014/main" id="{150759A5-A908-4E1C-8908-1711F479CD55}"/>
                </a:ext>
              </a:extLst>
            </p:cNvPr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Work Sans Light"/>
                  <a:ea typeface="Work Sans Light"/>
                  <a:cs typeface="Work Sans Light"/>
                  <a:sym typeface="Work Sans Light"/>
                </a:rPr>
                <a:t>Teori Relasi Manusia </a:t>
              </a:r>
              <a:endParaRPr sz="11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36" name="Google Shape;203;p25">
              <a:extLst>
                <a:ext uri="{FF2B5EF4-FFF2-40B4-BE49-F238E27FC236}">
                  <a16:creationId xmlns:a16="http://schemas.microsoft.com/office/drawing/2014/main" id="{9DB83C42-D559-4B52-ABBB-425BA6B1FB6B}"/>
                </a:ext>
              </a:extLst>
            </p:cNvPr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CCB853-FA25-408C-A80C-3734F687D95D}"/>
              </a:ext>
            </a:extLst>
          </p:cNvPr>
          <p:cNvCxnSpPr>
            <a:cxnSpLocks/>
          </p:cNvCxnSpPr>
          <p:nvPr/>
        </p:nvCxnSpPr>
        <p:spPr>
          <a:xfrm>
            <a:off x="5586466" y="2249546"/>
            <a:ext cx="3998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44D7D7F-85F5-47A7-AAFD-402DDF0D8674}"/>
              </a:ext>
            </a:extLst>
          </p:cNvPr>
          <p:cNvCxnSpPr>
            <a:cxnSpLocks/>
          </p:cNvCxnSpPr>
          <p:nvPr/>
        </p:nvCxnSpPr>
        <p:spPr>
          <a:xfrm>
            <a:off x="5586465" y="3149258"/>
            <a:ext cx="3998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218;p25">
            <a:extLst>
              <a:ext uri="{FF2B5EF4-FFF2-40B4-BE49-F238E27FC236}">
                <a16:creationId xmlns:a16="http://schemas.microsoft.com/office/drawing/2014/main" id="{B10CCC97-9B57-4406-ADC6-DFA4F1560756}"/>
              </a:ext>
            </a:extLst>
          </p:cNvPr>
          <p:cNvSpPr/>
          <p:nvPr/>
        </p:nvSpPr>
        <p:spPr>
          <a:xfrm>
            <a:off x="5786402" y="2089946"/>
            <a:ext cx="11823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H</a:t>
            </a:r>
            <a:r>
              <a:rPr lang="en" sz="11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ierarchy of Needs </a:t>
            </a:r>
            <a:endParaRPr sz="1100" dirty="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51" name="Google Shape;218;p25">
            <a:extLst>
              <a:ext uri="{FF2B5EF4-FFF2-40B4-BE49-F238E27FC236}">
                <a16:creationId xmlns:a16="http://schemas.microsoft.com/office/drawing/2014/main" id="{B826DFC3-79BB-4CDE-AEE4-CF2B49C3893C}"/>
              </a:ext>
            </a:extLst>
          </p:cNvPr>
          <p:cNvSpPr/>
          <p:nvPr/>
        </p:nvSpPr>
        <p:spPr>
          <a:xfrm>
            <a:off x="5786402" y="3036102"/>
            <a:ext cx="1182300" cy="319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Teori X dan Teori Y </a:t>
            </a:r>
            <a:endParaRPr sz="1100" dirty="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3089206" y="63293"/>
            <a:ext cx="2938896" cy="2788091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125050" y="2646262"/>
            <a:ext cx="4979291" cy="1159826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ctrTitle" idx="4294967295"/>
          </p:nvPr>
        </p:nvSpPr>
        <p:spPr>
          <a:xfrm>
            <a:off x="1438142" y="2497238"/>
            <a:ext cx="607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Teori X</a:t>
            </a:r>
            <a:endParaRPr sz="60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4294967295"/>
          </p:nvPr>
        </p:nvSpPr>
        <p:spPr>
          <a:xfrm>
            <a:off x="1532550" y="3750860"/>
            <a:ext cx="607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dirty="0"/>
              <a:t>C</a:t>
            </a:r>
            <a:r>
              <a:rPr lang="en" dirty="0"/>
              <a:t>enderung pasif, </a:t>
            </a:r>
            <a:r>
              <a:rPr lang="en-ID" dirty="0"/>
              <a:t>malas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disuruh</a:t>
            </a:r>
            <a:r>
              <a:rPr lang="en-ID" dirty="0"/>
              <a:t>. </a:t>
            </a:r>
            <a:endParaRPr dirty="0"/>
          </a:p>
        </p:txBody>
      </p:sp>
      <p:sp>
        <p:nvSpPr>
          <p:cNvPr id="157" name="Google Shape;157;p20"/>
          <p:cNvSpPr/>
          <p:nvPr/>
        </p:nvSpPr>
        <p:spPr>
          <a:xfrm>
            <a:off x="4572818" y="775376"/>
            <a:ext cx="1455284" cy="147466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 rot="1473012">
            <a:off x="3249604" y="1511667"/>
            <a:ext cx="850851" cy="828815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4291348" y="634450"/>
            <a:ext cx="372489" cy="36196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 rot="2487327">
            <a:off x="4051770" y="2276952"/>
            <a:ext cx="265047" cy="25755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3089206" y="63293"/>
            <a:ext cx="2938896" cy="2788091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125050" y="2646262"/>
            <a:ext cx="4979291" cy="1159826"/>
          </a:xfrm>
          <a:custGeom>
            <a:avLst/>
            <a:gdLst/>
            <a:ahLst/>
            <a:cxnLst/>
            <a:rect l="l" t="t" r="r" b="b"/>
            <a:pathLst>
              <a:path w="2638035" h="667526" extrusionOk="0">
                <a:moveTo>
                  <a:pt x="2614056" y="386173"/>
                </a:moveTo>
                <a:cubicBezTo>
                  <a:pt x="2582330" y="367859"/>
                  <a:pt x="2547380" y="355809"/>
                  <a:pt x="2511108" y="350678"/>
                </a:cubicBezTo>
                <a:cubicBezTo>
                  <a:pt x="2532912" y="324404"/>
                  <a:pt x="2525140" y="291132"/>
                  <a:pt x="2535271" y="268099"/>
                </a:cubicBezTo>
                <a:cubicBezTo>
                  <a:pt x="2546231" y="243173"/>
                  <a:pt x="2566966" y="212876"/>
                  <a:pt x="2577557" y="192273"/>
                </a:cubicBezTo>
                <a:cubicBezTo>
                  <a:pt x="2607425" y="134179"/>
                  <a:pt x="2605040" y="100005"/>
                  <a:pt x="2530948" y="82747"/>
                </a:cubicBezTo>
                <a:cubicBezTo>
                  <a:pt x="2625295" y="-34453"/>
                  <a:pt x="2357434" y="6215"/>
                  <a:pt x="2316521" y="9280"/>
                </a:cubicBezTo>
                <a:cubicBezTo>
                  <a:pt x="2196974" y="18245"/>
                  <a:pt x="2077344" y="26022"/>
                  <a:pt x="1957632" y="32611"/>
                </a:cubicBezTo>
                <a:cubicBezTo>
                  <a:pt x="1700276" y="46752"/>
                  <a:pt x="1442701" y="55413"/>
                  <a:pt x="1184908" y="58593"/>
                </a:cubicBezTo>
                <a:cubicBezTo>
                  <a:pt x="935792" y="61639"/>
                  <a:pt x="686680" y="59500"/>
                  <a:pt x="437573" y="52177"/>
                </a:cubicBezTo>
                <a:cubicBezTo>
                  <a:pt x="373888" y="50306"/>
                  <a:pt x="310213" y="48100"/>
                  <a:pt x="246545" y="45560"/>
                </a:cubicBezTo>
                <a:cubicBezTo>
                  <a:pt x="207137" y="43991"/>
                  <a:pt x="146670" y="27835"/>
                  <a:pt x="111299" y="48424"/>
                </a:cubicBezTo>
                <a:cubicBezTo>
                  <a:pt x="49237" y="84574"/>
                  <a:pt x="71333" y="155650"/>
                  <a:pt x="138418" y="158637"/>
                </a:cubicBezTo>
                <a:cubicBezTo>
                  <a:pt x="99716" y="164742"/>
                  <a:pt x="46158" y="162228"/>
                  <a:pt x="23233" y="200439"/>
                </a:cubicBezTo>
                <a:cubicBezTo>
                  <a:pt x="9829" y="222772"/>
                  <a:pt x="11177" y="257529"/>
                  <a:pt x="33189" y="274081"/>
                </a:cubicBezTo>
                <a:cubicBezTo>
                  <a:pt x="8053" y="287639"/>
                  <a:pt x="-8294" y="323478"/>
                  <a:pt x="4404" y="350503"/>
                </a:cubicBezTo>
                <a:cubicBezTo>
                  <a:pt x="22649" y="389343"/>
                  <a:pt x="69654" y="380405"/>
                  <a:pt x="105893" y="381131"/>
                </a:cubicBezTo>
                <a:cubicBezTo>
                  <a:pt x="78554" y="411630"/>
                  <a:pt x="85431" y="461008"/>
                  <a:pt x="129493" y="470100"/>
                </a:cubicBezTo>
                <a:cubicBezTo>
                  <a:pt x="30324" y="574221"/>
                  <a:pt x="252722" y="571545"/>
                  <a:pt x="300291" y="574662"/>
                </a:cubicBezTo>
                <a:cubicBezTo>
                  <a:pt x="419601" y="582478"/>
                  <a:pt x="538942" y="589806"/>
                  <a:pt x="658312" y="596645"/>
                </a:cubicBezTo>
                <a:cubicBezTo>
                  <a:pt x="914956" y="611335"/>
                  <a:pt x="1171711" y="623813"/>
                  <a:pt x="1428580" y="634079"/>
                </a:cubicBezTo>
                <a:cubicBezTo>
                  <a:pt x="1676698" y="643964"/>
                  <a:pt x="1924882" y="651741"/>
                  <a:pt x="2173134" y="657409"/>
                </a:cubicBezTo>
                <a:cubicBezTo>
                  <a:pt x="2236097" y="658844"/>
                  <a:pt x="2299066" y="660140"/>
                  <a:pt x="2362042" y="661298"/>
                </a:cubicBezTo>
                <a:cubicBezTo>
                  <a:pt x="2407880" y="662147"/>
                  <a:pt x="2474480" y="677060"/>
                  <a:pt x="2517388" y="661298"/>
                </a:cubicBezTo>
                <a:cubicBezTo>
                  <a:pt x="2542524" y="652043"/>
                  <a:pt x="2566299" y="628136"/>
                  <a:pt x="2567206" y="599620"/>
                </a:cubicBezTo>
                <a:cubicBezTo>
                  <a:pt x="2567939" y="576639"/>
                  <a:pt x="2558184" y="577792"/>
                  <a:pt x="2552357" y="558829"/>
                </a:cubicBezTo>
                <a:lnTo>
                  <a:pt x="2537818" y="550625"/>
                </a:lnTo>
                <a:cubicBezTo>
                  <a:pt x="2546054" y="533870"/>
                  <a:pt x="2545541" y="514141"/>
                  <a:pt x="2536444" y="497838"/>
                </a:cubicBezTo>
                <a:cubicBezTo>
                  <a:pt x="2581900" y="495376"/>
                  <a:pt x="2691492" y="432621"/>
                  <a:pt x="2614056" y="386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ctrTitle" idx="4294967295"/>
          </p:nvPr>
        </p:nvSpPr>
        <p:spPr>
          <a:xfrm>
            <a:off x="1519204" y="2479779"/>
            <a:ext cx="607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Teori </a:t>
            </a:r>
            <a:r>
              <a:rPr lang="en-ID" sz="6000" dirty="0"/>
              <a:t>Y</a:t>
            </a:r>
            <a:endParaRPr sz="6000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4294967295"/>
          </p:nvPr>
        </p:nvSpPr>
        <p:spPr>
          <a:xfrm>
            <a:off x="1519204" y="3695858"/>
            <a:ext cx="607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dirty="0"/>
              <a:t>S</a:t>
            </a:r>
            <a:r>
              <a:rPr lang="en" dirty="0"/>
              <a:t>eseorang yang aktif </a:t>
            </a:r>
            <a:r>
              <a:rPr lang="en-ID" dirty="0" err="1"/>
              <a:t>dengan</a:t>
            </a:r>
            <a:r>
              <a:rPr lang="en" dirty="0"/>
              <a:t> banyak ide </a:t>
            </a:r>
            <a:r>
              <a:rPr lang="en-ID" dirty="0"/>
              <a:t>dan </a:t>
            </a:r>
            <a:r>
              <a:rPr lang="en-ID" dirty="0" err="1"/>
              <a:t>menyukai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. </a:t>
            </a:r>
            <a:endParaRPr dirty="0"/>
          </a:p>
        </p:txBody>
      </p:sp>
      <p:sp>
        <p:nvSpPr>
          <p:cNvPr id="157" name="Google Shape;157;p20"/>
          <p:cNvSpPr/>
          <p:nvPr/>
        </p:nvSpPr>
        <p:spPr>
          <a:xfrm>
            <a:off x="4572818" y="775376"/>
            <a:ext cx="1455284" cy="147466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 rot="1473012">
            <a:off x="3249604" y="1511667"/>
            <a:ext cx="850851" cy="828815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4291348" y="634450"/>
            <a:ext cx="372489" cy="36196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 rot="2487327">
            <a:off x="4051770" y="2276952"/>
            <a:ext cx="265047" cy="257558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00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886644" y="1863125"/>
            <a:ext cx="3317381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Work Sans"/>
                <a:ea typeface="Work Sans"/>
                <a:cs typeface="Work Sans"/>
                <a:sym typeface="Work Sans"/>
              </a:rPr>
              <a:t>Teori X</a:t>
            </a:r>
          </a:p>
          <a:p>
            <a:pPr marL="342900" indent="-342900"/>
            <a:r>
              <a:rPr lang="en-ID" b="1" dirty="0">
                <a:latin typeface="Work Sans"/>
                <a:ea typeface="Work Sans"/>
                <a:cs typeface="Work Sans"/>
                <a:sym typeface="Work Sans"/>
              </a:rPr>
              <a:t>P</a:t>
            </a:r>
            <a:r>
              <a:rPr lang="en" b="1" dirty="0">
                <a:latin typeface="Work Sans"/>
                <a:ea typeface="Work Sans"/>
                <a:cs typeface="Work Sans"/>
                <a:sym typeface="Work Sans"/>
              </a:rPr>
              <a:t>engarahan dan pe</a:t>
            </a:r>
            <a:r>
              <a:rPr lang="en-ID" b="1" dirty="0" err="1">
                <a:latin typeface="Work Sans"/>
                <a:ea typeface="Work Sans"/>
                <a:cs typeface="Work Sans"/>
                <a:sym typeface="Work Sans"/>
              </a:rPr>
              <a:t>ngawasan</a:t>
            </a:r>
            <a:endParaRPr lang="en-ID"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342900" indent="-342900"/>
            <a:r>
              <a:rPr lang="en-ID" b="1" dirty="0" err="1">
                <a:latin typeface="Work Sans"/>
                <a:ea typeface="Work Sans"/>
                <a:cs typeface="Work Sans"/>
                <a:sym typeface="Work Sans"/>
              </a:rPr>
              <a:t>Penyediaan</a:t>
            </a:r>
            <a:r>
              <a:rPr lang="en-ID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ID" b="1" dirty="0" err="1">
                <a:latin typeface="Work Sans"/>
                <a:ea typeface="Work Sans"/>
                <a:cs typeface="Work Sans"/>
                <a:sym typeface="Work Sans"/>
              </a:rPr>
              <a:t>imbalan</a:t>
            </a:r>
            <a:endParaRPr lang="en-ID"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342900" indent="-342900"/>
            <a:r>
              <a:rPr lang="en-ID" b="1" dirty="0" err="1">
                <a:latin typeface="Work Sans"/>
                <a:ea typeface="Work Sans"/>
                <a:cs typeface="Work Sans"/>
                <a:sym typeface="Work Sans"/>
              </a:rPr>
              <a:t>Memberikan</a:t>
            </a:r>
            <a:r>
              <a:rPr lang="en-ID" b="1" dirty="0">
                <a:latin typeface="Work Sans"/>
                <a:ea typeface="Work Sans"/>
                <a:cs typeface="Work Sans"/>
                <a:sym typeface="Work Sans"/>
              </a:rPr>
              <a:t> rasa </a:t>
            </a:r>
            <a:r>
              <a:rPr lang="en-ID" b="1" dirty="0" err="1">
                <a:latin typeface="Work Sans"/>
                <a:ea typeface="Work Sans"/>
                <a:cs typeface="Work Sans"/>
                <a:sym typeface="Work Sans"/>
              </a:rPr>
              <a:t>aman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886644" y="932050"/>
            <a:ext cx="7370712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PENDEKATA</a:t>
            </a:r>
            <a:r>
              <a:rPr lang="en-ID" dirty="0"/>
              <a:t>N MBO </a:t>
            </a:r>
            <a:endParaRPr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4939920" y="1863125"/>
            <a:ext cx="2988000" cy="30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Work Sans"/>
                <a:ea typeface="Work Sans"/>
                <a:cs typeface="Work Sans"/>
                <a:sym typeface="Work Sans"/>
              </a:rPr>
              <a:t>Teori Y</a:t>
            </a:r>
          </a:p>
          <a:p>
            <a:pPr marL="342900" indent="-342900"/>
            <a:r>
              <a:rPr lang="en-ID" b="1" dirty="0">
                <a:latin typeface="Work Sans"/>
                <a:ea typeface="Work Sans"/>
                <a:cs typeface="Work Sans"/>
                <a:sym typeface="Work Sans"/>
              </a:rPr>
              <a:t>M</a:t>
            </a:r>
            <a:r>
              <a:rPr lang="en" b="1" dirty="0">
                <a:latin typeface="Work Sans"/>
                <a:ea typeface="Work Sans"/>
                <a:cs typeface="Work Sans"/>
                <a:sym typeface="Work Sans"/>
              </a:rPr>
              <a:t>emberikan tanggung jawab</a:t>
            </a:r>
          </a:p>
          <a:p>
            <a:pPr marL="342900" indent="-342900"/>
            <a:r>
              <a:rPr lang="en-ID" b="1" dirty="0">
                <a:latin typeface="Work Sans"/>
                <a:ea typeface="Work Sans"/>
                <a:cs typeface="Work Sans"/>
                <a:sym typeface="Work Sans"/>
              </a:rPr>
              <a:t>P</a:t>
            </a:r>
            <a:r>
              <a:rPr lang="en" b="1" dirty="0">
                <a:latin typeface="Work Sans"/>
                <a:ea typeface="Work Sans"/>
                <a:cs typeface="Work Sans"/>
                <a:sym typeface="Work Sans"/>
              </a:rPr>
              <a:t>elibatan d</a:t>
            </a:r>
            <a:r>
              <a:rPr lang="en-ID" b="1" dirty="0" err="1">
                <a:latin typeface="Work Sans"/>
                <a:ea typeface="Work Sans"/>
                <a:cs typeface="Work Sans"/>
                <a:sym typeface="Work Sans"/>
              </a:rPr>
              <a:t>iri</a:t>
            </a:r>
            <a:r>
              <a:rPr lang="en-ID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1308075" y="1003175"/>
            <a:ext cx="6711900" cy="623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349" name="Google Shape;349;p37"/>
          <p:cNvSpPr txBox="1">
            <a:spLocks noGrp="1"/>
          </p:cNvSpPr>
          <p:nvPr>
            <p:ph type="body" idx="1"/>
          </p:nvPr>
        </p:nvSpPr>
        <p:spPr>
          <a:xfrm>
            <a:off x="1308075" y="1626275"/>
            <a:ext cx="6527800" cy="21873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D" sz="2000" dirty="0" err="1"/>
              <a:t>Tisnawati</a:t>
            </a:r>
            <a:r>
              <a:rPr lang="en-ID" sz="2000" dirty="0"/>
              <a:t> </a:t>
            </a:r>
            <a:r>
              <a:rPr lang="en-ID" sz="2000" dirty="0" err="1"/>
              <a:t>Sule</a:t>
            </a:r>
            <a:r>
              <a:rPr lang="en-ID" sz="2000" dirty="0"/>
              <a:t>, Ernie dan Kurniawan </a:t>
            </a:r>
            <a:r>
              <a:rPr lang="en-ID" sz="2000" dirty="0" err="1"/>
              <a:t>Saefullah</a:t>
            </a:r>
            <a:r>
              <a:rPr lang="en-ID" sz="2000" dirty="0"/>
              <a:t>. 2019. </a:t>
            </a:r>
            <a:r>
              <a:rPr lang="en-ID" sz="2000" dirty="0" err="1"/>
              <a:t>Pengantar</a:t>
            </a:r>
            <a:r>
              <a:rPr lang="en-ID" sz="2000" dirty="0"/>
              <a:t> </a:t>
            </a:r>
            <a:r>
              <a:rPr lang="en-ID" sz="2000" dirty="0" err="1"/>
              <a:t>Manajemen</a:t>
            </a:r>
            <a:r>
              <a:rPr lang="en-ID" sz="2000" dirty="0"/>
              <a:t>. Jakarta: PRENADAMEDIA GROUP. </a:t>
            </a:r>
          </a:p>
          <a:p>
            <a:pPr lvl="0"/>
            <a:r>
              <a:rPr lang="en-ID" sz="2000" dirty="0"/>
              <a:t>G. Latif, Arline (Ed). 1988. </a:t>
            </a:r>
            <a:r>
              <a:rPr lang="en-ID" sz="2000" dirty="0" err="1"/>
              <a:t>Aspek</a:t>
            </a:r>
            <a:r>
              <a:rPr lang="en-ID" sz="2000" dirty="0"/>
              <a:t> </a:t>
            </a:r>
            <a:r>
              <a:rPr lang="en-ID" sz="2000" dirty="0" err="1"/>
              <a:t>Manusia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Dunia Usaha. Jakarta: </a:t>
            </a:r>
            <a:r>
              <a:rPr lang="en-ID" sz="2000" dirty="0" err="1"/>
              <a:t>Erlangga</a:t>
            </a:r>
            <a:r>
              <a:rPr lang="en-ID" sz="2000" dirty="0"/>
              <a:t>. </a:t>
            </a:r>
          </a:p>
          <a:p>
            <a:pPr lvl="0"/>
            <a:r>
              <a:rPr lang="en-ID" sz="2000" dirty="0" err="1"/>
              <a:t>Surwanti</a:t>
            </a:r>
            <a:r>
              <a:rPr lang="en-ID" sz="2000" dirty="0"/>
              <a:t>, </a:t>
            </a:r>
            <a:r>
              <a:rPr lang="en-ID" sz="2000" dirty="0" err="1"/>
              <a:t>Arni</a:t>
            </a:r>
            <a:r>
              <a:rPr lang="en-ID" sz="2000" dirty="0"/>
              <a:t>. 2011. “</a:t>
            </a:r>
            <a:r>
              <a:rPr lang="en-ID" sz="2000" dirty="0" err="1"/>
              <a:t>Motivasi</a:t>
            </a:r>
            <a:r>
              <a:rPr lang="en-ID" sz="2000" dirty="0"/>
              <a:t> </a:t>
            </a:r>
            <a:r>
              <a:rPr lang="en-ID" sz="2000" dirty="0" err="1"/>
              <a:t>Kerja</a:t>
            </a:r>
            <a:r>
              <a:rPr lang="en-ID" sz="2000" dirty="0"/>
              <a:t>, </a:t>
            </a:r>
            <a:r>
              <a:rPr lang="en-ID" sz="2000" dirty="0" err="1"/>
              <a:t>Kepuasan</a:t>
            </a:r>
            <a:r>
              <a:rPr lang="en-ID" sz="2000" dirty="0"/>
              <a:t> </a:t>
            </a:r>
            <a:r>
              <a:rPr lang="en-ID" sz="2000" dirty="0" err="1"/>
              <a:t>Kerja</a:t>
            </a:r>
            <a:r>
              <a:rPr lang="en-ID" sz="2000" dirty="0"/>
              <a:t>, dan </a:t>
            </a:r>
            <a:r>
              <a:rPr lang="en-ID" sz="2000" dirty="0" err="1"/>
              <a:t>Kinerja</a:t>
            </a:r>
            <a:r>
              <a:rPr lang="en-ID" sz="2000" dirty="0"/>
              <a:t>” : JBTI </a:t>
            </a:r>
            <a:r>
              <a:rPr lang="en-ID" sz="2000" dirty="0" err="1"/>
              <a:t>Vol.II</a:t>
            </a:r>
            <a:r>
              <a:rPr lang="en-ID" sz="2000" dirty="0"/>
              <a:t>, No.1. </a:t>
            </a:r>
            <a:r>
              <a:rPr lang="en-ID" sz="2000" dirty="0" err="1"/>
              <a:t>Universitas</a:t>
            </a:r>
            <a:r>
              <a:rPr lang="en-ID" sz="2000" dirty="0"/>
              <a:t> Muhammadiyah Yogyakarta.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50" name="Google Shape;350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/>
          <p:nvPr/>
        </p:nvSpPr>
        <p:spPr>
          <a:xfrm>
            <a:off x="4235751" y="1177699"/>
            <a:ext cx="2938896" cy="2788091"/>
          </a:xfrm>
          <a:custGeom>
            <a:avLst/>
            <a:gdLst/>
            <a:ahLst/>
            <a:cxnLst/>
            <a:rect l="l" t="t" r="r" b="b"/>
            <a:pathLst>
              <a:path w="1899125" h="1801674" extrusionOk="0">
                <a:moveTo>
                  <a:pt x="1818538" y="707752"/>
                </a:moveTo>
                <a:cubicBezTo>
                  <a:pt x="1831074" y="497125"/>
                  <a:pt x="1753858" y="325519"/>
                  <a:pt x="1578309" y="205746"/>
                </a:cubicBezTo>
                <a:cubicBezTo>
                  <a:pt x="1408528" y="89914"/>
                  <a:pt x="1198250" y="22552"/>
                  <a:pt x="994519" y="4769"/>
                </a:cubicBezTo>
                <a:cubicBezTo>
                  <a:pt x="827085" y="-9839"/>
                  <a:pt x="652527" y="8307"/>
                  <a:pt x="495522" y="70381"/>
                </a:cubicBezTo>
                <a:cubicBezTo>
                  <a:pt x="429934" y="95571"/>
                  <a:pt x="368486" y="130433"/>
                  <a:pt x="313219" y="173809"/>
                </a:cubicBezTo>
                <a:cubicBezTo>
                  <a:pt x="239976" y="232551"/>
                  <a:pt x="210471" y="301682"/>
                  <a:pt x="158916" y="375104"/>
                </a:cubicBezTo>
                <a:cubicBezTo>
                  <a:pt x="103122" y="454565"/>
                  <a:pt x="46440" y="506438"/>
                  <a:pt x="18368" y="605174"/>
                </a:cubicBezTo>
                <a:cubicBezTo>
                  <a:pt x="-14565" y="720999"/>
                  <a:pt x="5923" y="819242"/>
                  <a:pt x="10454" y="934958"/>
                </a:cubicBezTo>
                <a:cubicBezTo>
                  <a:pt x="14758" y="1044814"/>
                  <a:pt x="-1278" y="1145825"/>
                  <a:pt x="25122" y="1255759"/>
                </a:cubicBezTo>
                <a:cubicBezTo>
                  <a:pt x="47323" y="1350745"/>
                  <a:pt x="90532" y="1439548"/>
                  <a:pt x="151572" y="1515641"/>
                </a:cubicBezTo>
                <a:cubicBezTo>
                  <a:pt x="422033" y="1849229"/>
                  <a:pt x="943761" y="1837532"/>
                  <a:pt x="1324630" y="1747856"/>
                </a:cubicBezTo>
                <a:cubicBezTo>
                  <a:pt x="1538265" y="1697565"/>
                  <a:pt x="1682812" y="1551189"/>
                  <a:pt x="1774457" y="1356692"/>
                </a:cubicBezTo>
                <a:cubicBezTo>
                  <a:pt x="1865783" y="1162882"/>
                  <a:pt x="1991560" y="890940"/>
                  <a:pt x="1818538" y="707752"/>
                </a:cubicBezTo>
                <a:close/>
                <a:moveTo>
                  <a:pt x="1780057" y="1013000"/>
                </a:moveTo>
                <a:cubicBezTo>
                  <a:pt x="1773893" y="989902"/>
                  <a:pt x="1783298" y="964666"/>
                  <a:pt x="1787413" y="941387"/>
                </a:cubicBezTo>
                <a:cubicBezTo>
                  <a:pt x="1787430" y="965448"/>
                  <a:pt x="1784958" y="989447"/>
                  <a:pt x="1780037" y="1013000"/>
                </a:cubicBezTo>
                <a:close/>
                <a:moveTo>
                  <a:pt x="1240206" y="1350652"/>
                </a:moveTo>
                <a:cubicBezTo>
                  <a:pt x="1199929" y="1367787"/>
                  <a:pt x="1164079" y="1357269"/>
                  <a:pt x="1121896" y="1347528"/>
                </a:cubicBezTo>
                <a:cubicBezTo>
                  <a:pt x="1185325" y="1323272"/>
                  <a:pt x="1246595" y="1293709"/>
                  <a:pt x="1305055" y="1259156"/>
                </a:cubicBezTo>
                <a:cubicBezTo>
                  <a:pt x="1286530" y="1291734"/>
                  <a:pt x="1264799" y="1322383"/>
                  <a:pt x="1240186" y="1350646"/>
                </a:cubicBezTo>
                <a:close/>
                <a:moveTo>
                  <a:pt x="1291243" y="1489342"/>
                </a:moveTo>
                <a:cubicBezTo>
                  <a:pt x="1273962" y="1493315"/>
                  <a:pt x="1256501" y="1496665"/>
                  <a:pt x="1238987" y="1499452"/>
                </a:cubicBezTo>
                <a:cubicBezTo>
                  <a:pt x="1256980" y="1483982"/>
                  <a:pt x="1267701" y="1489167"/>
                  <a:pt x="1291223" y="1489348"/>
                </a:cubicBezTo>
                <a:close/>
                <a:moveTo>
                  <a:pt x="1066251" y="829391"/>
                </a:moveTo>
                <a:cubicBezTo>
                  <a:pt x="1043961" y="799579"/>
                  <a:pt x="1027361" y="796436"/>
                  <a:pt x="1043676" y="759852"/>
                </a:cubicBezTo>
                <a:cubicBezTo>
                  <a:pt x="1056548" y="779930"/>
                  <a:pt x="1068915" y="804660"/>
                  <a:pt x="1066251" y="829391"/>
                </a:cubicBezTo>
                <a:close/>
                <a:moveTo>
                  <a:pt x="131680" y="905133"/>
                </a:moveTo>
                <a:cubicBezTo>
                  <a:pt x="135569" y="877323"/>
                  <a:pt x="140671" y="849592"/>
                  <a:pt x="146822" y="822178"/>
                </a:cubicBezTo>
                <a:cubicBezTo>
                  <a:pt x="168547" y="893395"/>
                  <a:pt x="196336" y="962619"/>
                  <a:pt x="229884" y="1029092"/>
                </a:cubicBezTo>
                <a:cubicBezTo>
                  <a:pt x="262843" y="1095845"/>
                  <a:pt x="272015" y="1165598"/>
                  <a:pt x="298810" y="1235112"/>
                </a:cubicBezTo>
                <a:cubicBezTo>
                  <a:pt x="217288" y="1140213"/>
                  <a:pt x="159946" y="1026998"/>
                  <a:pt x="131680" y="905133"/>
                </a:cubicBezTo>
                <a:close/>
                <a:moveTo>
                  <a:pt x="263413" y="518227"/>
                </a:moveTo>
                <a:cubicBezTo>
                  <a:pt x="267756" y="601097"/>
                  <a:pt x="263265" y="667409"/>
                  <a:pt x="254417" y="750351"/>
                </a:cubicBezTo>
                <a:cubicBezTo>
                  <a:pt x="242890" y="706980"/>
                  <a:pt x="235842" y="662542"/>
                  <a:pt x="233384" y="617733"/>
                </a:cubicBezTo>
                <a:cubicBezTo>
                  <a:pt x="231686" y="584111"/>
                  <a:pt x="263660" y="522899"/>
                  <a:pt x="263413" y="518207"/>
                </a:cubicBezTo>
                <a:close/>
                <a:moveTo>
                  <a:pt x="454798" y="739444"/>
                </a:moveTo>
                <a:cubicBezTo>
                  <a:pt x="460884" y="691751"/>
                  <a:pt x="468441" y="598388"/>
                  <a:pt x="506592" y="564461"/>
                </a:cubicBezTo>
                <a:cubicBezTo>
                  <a:pt x="560559" y="516503"/>
                  <a:pt x="618427" y="559464"/>
                  <a:pt x="661686" y="596690"/>
                </a:cubicBezTo>
                <a:cubicBezTo>
                  <a:pt x="571591" y="647105"/>
                  <a:pt x="494711" y="685938"/>
                  <a:pt x="463872" y="794233"/>
                </a:cubicBezTo>
                <a:cubicBezTo>
                  <a:pt x="451181" y="778945"/>
                  <a:pt x="447713" y="758006"/>
                  <a:pt x="454797" y="739444"/>
                </a:cubicBezTo>
                <a:close/>
                <a:moveTo>
                  <a:pt x="731461" y="908134"/>
                </a:moveTo>
                <a:cubicBezTo>
                  <a:pt x="722308" y="910395"/>
                  <a:pt x="744800" y="779767"/>
                  <a:pt x="748890" y="771388"/>
                </a:cubicBezTo>
                <a:cubicBezTo>
                  <a:pt x="760771" y="795114"/>
                  <a:pt x="730521" y="879935"/>
                  <a:pt x="731435" y="908134"/>
                </a:cubicBezTo>
                <a:close/>
                <a:moveTo>
                  <a:pt x="845227" y="1379142"/>
                </a:moveTo>
                <a:cubicBezTo>
                  <a:pt x="857758" y="1385458"/>
                  <a:pt x="870425" y="1391522"/>
                  <a:pt x="883229" y="1397334"/>
                </a:cubicBezTo>
                <a:cubicBezTo>
                  <a:pt x="752707" y="1462829"/>
                  <a:pt x="626011" y="1370055"/>
                  <a:pt x="553798" y="1260257"/>
                </a:cubicBezTo>
                <a:cubicBezTo>
                  <a:pt x="638530" y="1325267"/>
                  <a:pt x="739171" y="1366326"/>
                  <a:pt x="845201" y="1379142"/>
                </a:cubicBezTo>
                <a:close/>
                <a:moveTo>
                  <a:pt x="900431" y="1221080"/>
                </a:moveTo>
                <a:cubicBezTo>
                  <a:pt x="851903" y="1224269"/>
                  <a:pt x="735408" y="1064244"/>
                  <a:pt x="764601" y="1038036"/>
                </a:cubicBezTo>
                <a:cubicBezTo>
                  <a:pt x="801100" y="1107529"/>
                  <a:pt x="838959" y="1170361"/>
                  <a:pt x="900405" y="1221080"/>
                </a:cubicBezTo>
                <a:close/>
                <a:moveTo>
                  <a:pt x="868554" y="883856"/>
                </a:moveTo>
                <a:cubicBezTo>
                  <a:pt x="876831" y="858244"/>
                  <a:pt x="875101" y="846987"/>
                  <a:pt x="894416" y="825528"/>
                </a:cubicBezTo>
                <a:cubicBezTo>
                  <a:pt x="912798" y="846164"/>
                  <a:pt x="891065" y="881406"/>
                  <a:pt x="868528" y="883856"/>
                </a:cubicBezTo>
                <a:close/>
                <a:moveTo>
                  <a:pt x="728486" y="1608635"/>
                </a:moveTo>
                <a:cubicBezTo>
                  <a:pt x="649811" y="1617598"/>
                  <a:pt x="547608" y="1627157"/>
                  <a:pt x="504071" y="1545122"/>
                </a:cubicBezTo>
                <a:cubicBezTo>
                  <a:pt x="575905" y="1575650"/>
                  <a:pt x="651306" y="1596990"/>
                  <a:pt x="728486" y="1608635"/>
                </a:cubicBezTo>
                <a:close/>
                <a:moveTo>
                  <a:pt x="613968" y="944705"/>
                </a:moveTo>
                <a:cubicBezTo>
                  <a:pt x="601558" y="949388"/>
                  <a:pt x="589242" y="954311"/>
                  <a:pt x="577022" y="959475"/>
                </a:cubicBezTo>
                <a:cubicBezTo>
                  <a:pt x="563190" y="872093"/>
                  <a:pt x="576374" y="816384"/>
                  <a:pt x="638384" y="749956"/>
                </a:cubicBezTo>
                <a:cubicBezTo>
                  <a:pt x="611193" y="810726"/>
                  <a:pt x="608452" y="879287"/>
                  <a:pt x="613968" y="944705"/>
                </a:cubicBezTo>
                <a:close/>
                <a:moveTo>
                  <a:pt x="591846" y="303276"/>
                </a:moveTo>
                <a:cubicBezTo>
                  <a:pt x="628408" y="288330"/>
                  <a:pt x="667749" y="281390"/>
                  <a:pt x="707219" y="282926"/>
                </a:cubicBezTo>
                <a:cubicBezTo>
                  <a:pt x="663312" y="299699"/>
                  <a:pt x="637373" y="298999"/>
                  <a:pt x="591846" y="303276"/>
                </a:cubicBezTo>
                <a:close/>
                <a:moveTo>
                  <a:pt x="1317850" y="417689"/>
                </a:moveTo>
                <a:lnTo>
                  <a:pt x="1307285" y="402472"/>
                </a:lnTo>
                <a:cubicBezTo>
                  <a:pt x="1317340" y="410681"/>
                  <a:pt x="1327462" y="418817"/>
                  <a:pt x="1337651" y="426879"/>
                </a:cubicBezTo>
                <a:cubicBezTo>
                  <a:pt x="1330187" y="426198"/>
                  <a:pt x="1323189" y="422950"/>
                  <a:pt x="1317850" y="417689"/>
                </a:cubicBezTo>
                <a:close/>
                <a:moveTo>
                  <a:pt x="1632061" y="731809"/>
                </a:moveTo>
                <a:cubicBezTo>
                  <a:pt x="1624353" y="721440"/>
                  <a:pt x="1616512" y="711161"/>
                  <a:pt x="1608539" y="700973"/>
                </a:cubicBezTo>
                <a:cubicBezTo>
                  <a:pt x="1627021" y="705221"/>
                  <a:pt x="1634861" y="715499"/>
                  <a:pt x="1632061" y="731809"/>
                </a:cubicBezTo>
                <a:close/>
                <a:moveTo>
                  <a:pt x="1164124" y="1111237"/>
                </a:moveTo>
                <a:cubicBezTo>
                  <a:pt x="1193935" y="1064028"/>
                  <a:pt x="1216052" y="1012382"/>
                  <a:pt x="1229647" y="958230"/>
                </a:cubicBezTo>
                <a:cubicBezTo>
                  <a:pt x="1274209" y="1032391"/>
                  <a:pt x="1272861" y="1190594"/>
                  <a:pt x="1155108" y="1191904"/>
                </a:cubicBezTo>
                <a:cubicBezTo>
                  <a:pt x="1160632" y="1165356"/>
                  <a:pt x="1163651" y="1138349"/>
                  <a:pt x="1164124" y="1111237"/>
                </a:cubicBezTo>
                <a:close/>
                <a:moveTo>
                  <a:pt x="1241023" y="537578"/>
                </a:moveTo>
                <a:lnTo>
                  <a:pt x="1217041" y="518933"/>
                </a:lnTo>
                <a:cubicBezTo>
                  <a:pt x="1228622" y="518119"/>
                  <a:pt x="1238958" y="526155"/>
                  <a:pt x="1241023" y="537578"/>
                </a:cubicBezTo>
                <a:close/>
                <a:moveTo>
                  <a:pt x="1601403" y="917090"/>
                </a:moveTo>
                <a:cubicBezTo>
                  <a:pt x="1587347" y="952543"/>
                  <a:pt x="1569018" y="986148"/>
                  <a:pt x="1546821" y="1017161"/>
                </a:cubicBezTo>
                <a:cubicBezTo>
                  <a:pt x="1537578" y="966383"/>
                  <a:pt x="1516869" y="922009"/>
                  <a:pt x="1501184" y="873403"/>
                </a:cubicBezTo>
                <a:cubicBezTo>
                  <a:pt x="1486723" y="828600"/>
                  <a:pt x="1481836" y="780448"/>
                  <a:pt x="1468853" y="734622"/>
                </a:cubicBezTo>
                <a:cubicBezTo>
                  <a:pt x="1518813" y="791032"/>
                  <a:pt x="1563203" y="852139"/>
                  <a:pt x="1601403" y="917090"/>
                </a:cubicBezTo>
                <a:close/>
                <a:moveTo>
                  <a:pt x="1506499" y="1277230"/>
                </a:moveTo>
                <a:cubicBezTo>
                  <a:pt x="1528504" y="1241119"/>
                  <a:pt x="1535426" y="1195876"/>
                  <a:pt x="1557892" y="1163168"/>
                </a:cubicBezTo>
                <a:cubicBezTo>
                  <a:pt x="1581226" y="1129254"/>
                  <a:pt x="1618521" y="1102410"/>
                  <a:pt x="1643080" y="1067996"/>
                </a:cubicBezTo>
                <a:cubicBezTo>
                  <a:pt x="1627336" y="1135145"/>
                  <a:pt x="1607386" y="1202526"/>
                  <a:pt x="1575930" y="1264204"/>
                </a:cubicBezTo>
                <a:cubicBezTo>
                  <a:pt x="1539633" y="1335351"/>
                  <a:pt x="1511412" y="1355584"/>
                  <a:pt x="1428460" y="1365590"/>
                </a:cubicBezTo>
                <a:cubicBezTo>
                  <a:pt x="1459219" y="1340695"/>
                  <a:pt x="1485597" y="1310830"/>
                  <a:pt x="1506499" y="1277231"/>
                </a:cubicBezTo>
                <a:close/>
                <a:moveTo>
                  <a:pt x="1533521" y="332875"/>
                </a:moveTo>
                <a:cubicBezTo>
                  <a:pt x="1592389" y="376330"/>
                  <a:pt x="1638930" y="434359"/>
                  <a:pt x="1668566" y="501253"/>
                </a:cubicBezTo>
                <a:cubicBezTo>
                  <a:pt x="1556693" y="420243"/>
                  <a:pt x="1442466" y="350191"/>
                  <a:pt x="1337301" y="259356"/>
                </a:cubicBezTo>
                <a:cubicBezTo>
                  <a:pt x="1295598" y="223329"/>
                  <a:pt x="1253688" y="183977"/>
                  <a:pt x="1199974" y="166680"/>
                </a:cubicBezTo>
                <a:cubicBezTo>
                  <a:pt x="1173730" y="158255"/>
                  <a:pt x="1150189" y="159985"/>
                  <a:pt x="1123763" y="157555"/>
                </a:cubicBezTo>
                <a:cubicBezTo>
                  <a:pt x="1079629" y="153498"/>
                  <a:pt x="1075922" y="156051"/>
                  <a:pt x="1034964" y="129201"/>
                </a:cubicBezTo>
                <a:cubicBezTo>
                  <a:pt x="1213839" y="155578"/>
                  <a:pt x="1388941" y="223361"/>
                  <a:pt x="1533521" y="332875"/>
                </a:cubicBezTo>
                <a:close/>
                <a:moveTo>
                  <a:pt x="982366" y="363652"/>
                </a:moveTo>
                <a:cubicBezTo>
                  <a:pt x="945492" y="365499"/>
                  <a:pt x="954592" y="374177"/>
                  <a:pt x="913563" y="371507"/>
                </a:cubicBezTo>
                <a:cubicBezTo>
                  <a:pt x="884920" y="369640"/>
                  <a:pt x="855455" y="358389"/>
                  <a:pt x="826709" y="354657"/>
                </a:cubicBezTo>
                <a:cubicBezTo>
                  <a:pt x="894008" y="332557"/>
                  <a:pt x="916603" y="332751"/>
                  <a:pt x="982366" y="363652"/>
                </a:cubicBezTo>
                <a:close/>
                <a:moveTo>
                  <a:pt x="881751" y="188974"/>
                </a:moveTo>
                <a:lnTo>
                  <a:pt x="896899" y="196440"/>
                </a:lnTo>
                <a:cubicBezTo>
                  <a:pt x="837460" y="176929"/>
                  <a:pt x="775327" y="166870"/>
                  <a:pt x="712768" y="166628"/>
                </a:cubicBezTo>
                <a:cubicBezTo>
                  <a:pt x="682225" y="166870"/>
                  <a:pt x="651806" y="170526"/>
                  <a:pt x="622076" y="177529"/>
                </a:cubicBezTo>
                <a:lnTo>
                  <a:pt x="592449" y="185876"/>
                </a:lnTo>
                <a:cubicBezTo>
                  <a:pt x="573172" y="201637"/>
                  <a:pt x="555272" y="200598"/>
                  <a:pt x="538748" y="182759"/>
                </a:cubicBezTo>
                <a:cubicBezTo>
                  <a:pt x="644580" y="132072"/>
                  <a:pt x="776936" y="139758"/>
                  <a:pt x="881751" y="188974"/>
                </a:cubicBezTo>
                <a:close/>
                <a:moveTo>
                  <a:pt x="214866" y="1384255"/>
                </a:moveTo>
                <a:cubicBezTo>
                  <a:pt x="191487" y="1347181"/>
                  <a:pt x="172644" y="1307435"/>
                  <a:pt x="158741" y="1265869"/>
                </a:cubicBezTo>
                <a:cubicBezTo>
                  <a:pt x="193513" y="1313954"/>
                  <a:pt x="233150" y="1358325"/>
                  <a:pt x="277025" y="1398280"/>
                </a:cubicBezTo>
                <a:cubicBezTo>
                  <a:pt x="297559" y="1416945"/>
                  <a:pt x="339489" y="1436944"/>
                  <a:pt x="352465" y="1459115"/>
                </a:cubicBezTo>
                <a:cubicBezTo>
                  <a:pt x="364450" y="1479582"/>
                  <a:pt x="363024" y="1519795"/>
                  <a:pt x="369155" y="1542718"/>
                </a:cubicBezTo>
                <a:cubicBezTo>
                  <a:pt x="307803" y="1500558"/>
                  <a:pt x="255371" y="1446708"/>
                  <a:pt x="214866" y="1384255"/>
                </a:cubicBezTo>
                <a:close/>
                <a:moveTo>
                  <a:pt x="1479256" y="1570216"/>
                </a:moveTo>
                <a:cubicBezTo>
                  <a:pt x="1327449" y="1670760"/>
                  <a:pt x="1099366" y="1675297"/>
                  <a:pt x="923778" y="1679872"/>
                </a:cubicBezTo>
                <a:cubicBezTo>
                  <a:pt x="988666" y="1657403"/>
                  <a:pt x="1038030" y="1628207"/>
                  <a:pt x="1106904" y="1625329"/>
                </a:cubicBezTo>
                <a:cubicBezTo>
                  <a:pt x="1170621" y="1623535"/>
                  <a:pt x="1234050" y="1616067"/>
                  <a:pt x="1296441" y="1603016"/>
                </a:cubicBezTo>
                <a:cubicBezTo>
                  <a:pt x="1353688" y="1590948"/>
                  <a:pt x="1408748" y="1570185"/>
                  <a:pt x="1459708" y="1541448"/>
                </a:cubicBezTo>
                <a:cubicBezTo>
                  <a:pt x="1518269" y="1507573"/>
                  <a:pt x="1559791" y="1451805"/>
                  <a:pt x="1617257" y="1420042"/>
                </a:cubicBezTo>
                <a:cubicBezTo>
                  <a:pt x="1581556" y="1478325"/>
                  <a:pt x="1536658" y="1532193"/>
                  <a:pt x="1479256" y="1570216"/>
                </a:cubicBezTo>
                <a:close/>
              </a:path>
            </a:pathLst>
          </a:custGeom>
          <a:solidFill>
            <a:srgbClr val="D03900">
              <a:alpha val="2845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ctrTitle" idx="4294967295"/>
          </p:nvPr>
        </p:nvSpPr>
        <p:spPr>
          <a:xfrm>
            <a:off x="1517480" y="1963924"/>
            <a:ext cx="3590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343" name="Google Shape;343;p36"/>
          <p:cNvSpPr/>
          <p:nvPr/>
        </p:nvSpPr>
        <p:spPr>
          <a:xfrm>
            <a:off x="5107580" y="2019766"/>
            <a:ext cx="1195248" cy="1103958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sanio template">
  <a:themeElements>
    <a:clrScheme name="Custom 347">
      <a:dk1>
        <a:srgbClr val="111111"/>
      </a:dk1>
      <a:lt1>
        <a:srgbClr val="FFFFFF"/>
      </a:lt1>
      <a:dk2>
        <a:srgbClr val="434343"/>
      </a:dk2>
      <a:lt2>
        <a:srgbClr val="F3F3F3"/>
      </a:lt2>
      <a:accent1>
        <a:srgbClr val="FFBC00"/>
      </a:accent1>
      <a:accent2>
        <a:srgbClr val="FF8100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B45F0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193</Words>
  <Application>Microsoft Office PowerPoint</Application>
  <PresentationFormat>On-screen Show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Work Sans Light</vt:lpstr>
      <vt:lpstr>Arial</vt:lpstr>
      <vt:lpstr>Work Sans</vt:lpstr>
      <vt:lpstr>Raleway ExtraBold</vt:lpstr>
      <vt:lpstr>Calibri</vt:lpstr>
      <vt:lpstr>Pisanio template</vt:lpstr>
      <vt:lpstr>Teori X dan Teori Y</vt:lpstr>
      <vt:lpstr>Douglas McGregor</vt:lpstr>
      <vt:lpstr>POSISI TEORI </vt:lpstr>
      <vt:lpstr>Teori X</vt:lpstr>
      <vt:lpstr>Teori Y</vt:lpstr>
      <vt:lpstr>PENDEKATAN MBO </vt:lpstr>
      <vt:lpstr>Credits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X dan Teori Y</dc:title>
  <cp:lastModifiedBy>Supriyanto, APB</cp:lastModifiedBy>
  <cp:revision>11</cp:revision>
  <dcterms:modified xsi:type="dcterms:W3CDTF">2020-02-15T12:42:15Z</dcterms:modified>
</cp:coreProperties>
</file>