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38" d="100"/>
          <a:sy n="38" d="100"/>
        </p:scale>
        <p:origin x="56" y="7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F2F8F-4006-7C3C-DF4D-76447D3E95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4C5A80-A224-1BC8-5BEF-8A6E6473FA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67B819-0460-3510-FAF4-7E691F308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D3CA4-E1DE-45ED-B49E-525EEDA83C71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6A66C6-9FAD-7CE8-63C8-587F71E64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D49DB4-E2EC-82A4-1F72-2886A1330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120C4-C57F-4CCD-8C8B-877243B4A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730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16621-D0EF-9988-B0C4-EBBEED7ED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278668-64CF-7B40-BA6A-1A8CF4A2CE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D1AD90-0E11-5D5F-5A9C-BB59E5538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D3CA4-E1DE-45ED-B49E-525EEDA83C71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DBE884-5578-F50A-19BD-ADADCF232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DE07F8-D744-C0AE-E04E-069CC3D22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120C4-C57F-4CCD-8C8B-877243B4A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187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A24F53-CEB8-AFDF-3DF7-A0A55EE408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6C024B-57C0-9E59-4939-0FF0EF9260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12FD89-5E63-536E-B639-3DFFB9966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D3CA4-E1DE-45ED-B49E-525EEDA83C71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96214B-F22F-0D13-6A7A-231397910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060B35-1AC5-82E0-BC3A-EE1C3E0D2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120C4-C57F-4CCD-8C8B-877243B4A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2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CE292-99C3-2E53-2C48-5A16B26C1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B7F322-8041-621B-C5E2-0367091602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F0FCB9-FD29-7CBD-DC9F-6B72BCC1F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D3CA4-E1DE-45ED-B49E-525EEDA83C71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621BF9-5717-53C2-0147-7611E5809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2C8FDE-96EF-6A5D-CDE1-4E71BAEC9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120C4-C57F-4CCD-8C8B-877243B4A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366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FE31B-65A6-CF82-5396-21AD841E7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4B0ABF-31B2-C777-E285-530E59389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FF3712-20C4-8D82-D32A-A83416270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D3CA4-E1DE-45ED-B49E-525EEDA83C71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78FE1B-7D39-183F-1FDE-348EACC2D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5F0C60-32CA-F1E0-196A-B4227EB50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120C4-C57F-4CCD-8C8B-877243B4A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875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FFDF0-0DE5-1537-C92E-A6DACF4F7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965039-9B03-443C-3DB5-811694EB6A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2FE3D1-9678-07C8-F9F2-37839AFC00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02B1D-EDA6-EC03-A4F8-30D3FE59E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D3CA4-E1DE-45ED-B49E-525EEDA83C71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1C5ACB-3950-B156-4F2B-1D3C88724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44C41D-9868-E8CA-EBAD-24794D4AD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120C4-C57F-4CCD-8C8B-877243B4A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272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983A3-35AD-D672-FEEB-38AD85464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C8CB1C-91B5-C85F-4BF6-6EDAB10B7F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F76231-BF02-9927-4697-24EA9B5593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343A67-A82B-DAB0-F9C5-C67CD14FD5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75DB77-D317-42D9-4A22-21FD014C24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27F90F-32E6-18DF-4B57-7EB68F368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D3CA4-E1DE-45ED-B49E-525EEDA83C71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8B85D5-EC62-14EB-7F39-89664662B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641C3F-71EA-BE50-6A9E-D286F6B41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120C4-C57F-4CCD-8C8B-877243B4A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635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767D4-546F-FF6D-F88B-2AE4D839A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E291EC-DB35-F15F-7A66-79A5EC543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D3CA4-E1DE-45ED-B49E-525EEDA83C71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59CB3C-C214-C5B0-BFDD-91D30E004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4CFDB3-7431-DEC9-3169-7551E77BC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120C4-C57F-4CCD-8C8B-877243B4A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641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7CB43F-EEF7-3974-6E8E-D70831805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D3CA4-E1DE-45ED-B49E-525EEDA83C71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BB6877-F81A-231B-D931-FAC240802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CDA698-FADA-3CAB-E349-7E9FC3FBD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120C4-C57F-4CCD-8C8B-877243B4A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316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808D0-5C8D-0EF4-F4A6-EF8FD924C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8B220-9F40-5409-0137-87B96412B5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A5113B-410C-67D6-3791-61556FFC74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989A71-5D40-6164-0534-C1F071B06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D3CA4-E1DE-45ED-B49E-525EEDA83C71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E3B491-1B59-4685-AAEB-294A91964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4BBDD0-AD6F-5DF1-3EAE-6906C8FCA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120C4-C57F-4CCD-8C8B-877243B4A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502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721F5-905C-4A6D-B1B1-B58565B51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832E65-114C-890E-ED39-DBAB713B62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2CBFF7-4D55-18B1-95D3-DE3CCB847B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21F043-5A8D-B2FE-CB50-B8C61225F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D3CA4-E1DE-45ED-B49E-525EEDA83C71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5CD269-F593-FE33-0BFE-AEC96ABC5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ECAD40-E82A-D8B2-4085-B1CE3D69A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120C4-C57F-4CCD-8C8B-877243B4A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316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47F7C0-26A8-E6B7-41B5-991E03F4B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58F590-C5D7-2FF1-D2CD-DB75F705E7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E23E70-6C82-D0E6-2242-57F3C88B82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CD3CA4-E1DE-45ED-B49E-525EEDA83C71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541525-D1E9-DB75-F71B-7342BADDF8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0147C1-22A9-6795-E754-C9E0DAC493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6120C4-C57F-4CCD-8C8B-877243B4A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870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C4BC27A-CF4C-3793-B6A7-35C39AA5BD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3244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FA36427-DAFF-FB56-7900-48D4FE5990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6638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B65F05E-F25E-7E97-49E2-60F052BBC1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5229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5A5ED76-64B8-F19D-38BB-51F5B4860D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1213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284E68F-492D-08A1-8ACA-F3C722D5A2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1716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779108C-372E-D911-A821-721E49766B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509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D760FFD-547A-3B27-E45C-0BFB8669D9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987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CEBEE1D-03C1-98B7-79B4-83E17BE7BB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869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EA6B58C-0052-05B3-BAAF-F0B44DADBD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74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1B16A22-3D26-16FB-6A3E-698CD2CE49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8038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EFDBB65-8916-FECF-0E47-99354CA2CF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5863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6FCFD44-F38B-1570-A2B8-31694CC3F4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7620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30492E6-4DAB-FDBB-EE88-8EEDFDD344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2602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F9A98CD-7F88-AB0C-91EB-956752F274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0414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Dhafa N</dc:creator>
  <cp:lastModifiedBy>Dhafa N</cp:lastModifiedBy>
  <cp:revision>1</cp:revision>
  <dcterms:created xsi:type="dcterms:W3CDTF">2024-01-08T07:29:45Z</dcterms:created>
  <dcterms:modified xsi:type="dcterms:W3CDTF">2024-01-08T07:32:43Z</dcterms:modified>
</cp:coreProperties>
</file>