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204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18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96428-370B-415B-BD15-82DFFA742DD2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E1D3CA-258A-4AB4-93DF-7BDE81CA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triiv16/Tugas-Besar_Data-Mining_050-05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orona.jogjaprov.go.id/" TargetMode="External"/><Relationship Id="rId3" Type="http://schemas.openxmlformats.org/officeDocument/2006/relationships/hyperlink" Target="https://kawalcovid19.id/" TargetMode="External"/><Relationship Id="rId7" Type="http://schemas.openxmlformats.org/officeDocument/2006/relationships/hyperlink" Target="https://corona.sumbarprov.go.id/" TargetMode="External"/><Relationship Id="rId2" Type="http://schemas.openxmlformats.org/officeDocument/2006/relationships/hyperlink" Target="https://www.covid19.go.id/situasi-virus-coron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ona.jatengprov.go.id/" TargetMode="External"/><Relationship Id="rId5" Type="http://schemas.openxmlformats.org/officeDocument/2006/relationships/hyperlink" Target="https://pikobar.jabarprov.go.id/" TargetMode="External"/><Relationship Id="rId10" Type="http://schemas.openxmlformats.org/officeDocument/2006/relationships/hyperlink" Target="https://www.kaggle.com/ardisragen/indonesia-coronavirus-cases" TargetMode="External"/><Relationship Id="rId4" Type="http://schemas.openxmlformats.org/officeDocument/2006/relationships/hyperlink" Target="https://corona.jakarta.go.id/" TargetMode="External"/><Relationship Id="rId9" Type="http://schemas.openxmlformats.org/officeDocument/2006/relationships/hyperlink" Target="https://covid19.bandung.go.i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triiv16/Tugas-Besar_Data-Mining_050-051" TargetMode="External"/><Relationship Id="rId2" Type="http://schemas.openxmlformats.org/officeDocument/2006/relationships/hyperlink" Target="https://www.kaggle.com/ardisragen/indonesia-coronavirus-c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utriiv16" TargetMode="External"/><Relationship Id="rId4" Type="http://schemas.openxmlformats.org/officeDocument/2006/relationships/hyperlink" Target="https://github.com/HiddenSe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TUGAS BESAR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Link </a:t>
            </a:r>
            <a:r>
              <a:rPr lang="en-CA" dirty="0" err="1" smtClean="0"/>
              <a:t>Github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github.com/putriiv16/Tugas-Besar_Data-Mining_050-051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Anggota</a:t>
            </a:r>
            <a:r>
              <a:rPr lang="en-CA" dirty="0" smtClean="0"/>
              <a:t> </a:t>
            </a:r>
            <a:r>
              <a:rPr lang="en-CA" dirty="0" err="1" smtClean="0"/>
              <a:t>Kelompok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000" dirty="0" err="1" smtClean="0"/>
              <a:t>Kelas</a:t>
            </a:r>
            <a:r>
              <a:rPr lang="en-CA" sz="2000" dirty="0" smtClean="0"/>
              <a:t>	: IF 3 B </a:t>
            </a:r>
            <a:r>
              <a:rPr lang="en-CA" sz="2000" dirty="0" err="1" smtClean="0"/>
              <a:t>Reguler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915399" cy="3777622"/>
          </a:xfrm>
        </p:spPr>
        <p:txBody>
          <a:bodyPr/>
          <a:lstStyle/>
          <a:p>
            <a:r>
              <a:rPr lang="en-CA" b="1" dirty="0" smtClean="0"/>
              <a:t>Muhammad </a:t>
            </a:r>
            <a:r>
              <a:rPr lang="en-CA" b="1" dirty="0" err="1" smtClean="0"/>
              <a:t>Faishal</a:t>
            </a:r>
            <a:r>
              <a:rPr lang="en-CA" b="1" dirty="0" smtClean="0"/>
              <a:t> </a:t>
            </a:r>
            <a:r>
              <a:rPr lang="en-CA" b="1" dirty="0" err="1" smtClean="0"/>
              <a:t>Nur</a:t>
            </a:r>
            <a:r>
              <a:rPr lang="en-CA" b="1" dirty="0" smtClean="0"/>
              <a:t> </a:t>
            </a:r>
            <a:r>
              <a:rPr lang="en-CA" b="1" dirty="0" err="1" smtClean="0"/>
              <a:t>Setiawan</a:t>
            </a:r>
            <a:r>
              <a:rPr lang="en-CA" b="1" dirty="0"/>
              <a:t> </a:t>
            </a:r>
            <a:r>
              <a:rPr lang="en-CA" dirty="0" smtClean="0"/>
              <a:t>(3311901050)</a:t>
            </a:r>
            <a:endParaRPr lang="en-CA" dirty="0"/>
          </a:p>
          <a:p>
            <a:r>
              <a:rPr lang="en-CA" b="1" dirty="0" err="1"/>
              <a:t>Putri</a:t>
            </a:r>
            <a:r>
              <a:rPr lang="en-CA" b="1" dirty="0"/>
              <a:t> </a:t>
            </a:r>
            <a:r>
              <a:rPr lang="en-CA" b="1" dirty="0" err="1" smtClean="0"/>
              <a:t>Viradima</a:t>
            </a:r>
            <a:r>
              <a:rPr lang="en-CA" b="1" dirty="0"/>
              <a:t>	</a:t>
            </a:r>
            <a:r>
              <a:rPr lang="en-CA" b="1" dirty="0" smtClean="0"/>
              <a:t>				</a:t>
            </a:r>
            <a:r>
              <a:rPr lang="en-CA" dirty="0" smtClean="0"/>
              <a:t>(3311901051</a:t>
            </a:r>
            <a:r>
              <a:rPr lang="en-CA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8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6172200"/>
            <a:ext cx="755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https://www.kaggle.com/ardisragen/indonesia-coronavirus-cases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525732"/>
            <a:ext cx="8295002" cy="464646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3468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 smtClean="0"/>
              <a:t>Judul</a:t>
            </a:r>
            <a:r>
              <a:rPr lang="en-CA" dirty="0" smtClean="0"/>
              <a:t> dataset</a:t>
            </a:r>
          </a:p>
          <a:p>
            <a:pPr fontAlgn="base"/>
            <a:r>
              <a:rPr lang="en-US" b="1" dirty="0"/>
              <a:t>Indonesia-Coronavirus</a:t>
            </a:r>
          </a:p>
          <a:p>
            <a:pPr fontAlgn="base"/>
            <a:r>
              <a:rPr lang="en-US" b="1" dirty="0"/>
              <a:t>Data Science for COVID-19 Indonesia (DSCI) Initiative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Context</a:t>
            </a:r>
          </a:p>
          <a:p>
            <a:r>
              <a:rPr lang="en-US" b="1" i="1" dirty="0"/>
              <a:t>COVID-19 has infected many people in Indonesia, and the number of confirmed cases is increasing exponentially. Indonesia has raised its coronavirus alert to the "</a:t>
            </a:r>
            <a:r>
              <a:rPr lang="en-US" b="1" i="1" dirty="0" err="1"/>
              <a:t>Darurat</a:t>
            </a:r>
            <a:r>
              <a:rPr lang="en-US" b="1" i="1" dirty="0"/>
              <a:t> </a:t>
            </a:r>
            <a:r>
              <a:rPr lang="en-US" b="1" i="1" dirty="0" err="1"/>
              <a:t>Nasional</a:t>
            </a:r>
            <a:r>
              <a:rPr lang="en-US" b="1" i="1" dirty="0"/>
              <a:t> (National Emergency)" until 29 May 2020. The Java island, especially Jakarta, the capital city of Indonesia, is the most affected region by the coronavirus</a:t>
            </a:r>
            <a:r>
              <a:rPr lang="en-US" b="1" dirty="0" smtClean="0"/>
              <a:t>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Dataset yang </a:t>
            </a:r>
            <a:r>
              <a:rPr lang="en-CA" dirty="0" err="1" smtClean="0"/>
              <a:t>digunakan</a:t>
            </a:r>
            <a:endParaRPr lang="en-CA" dirty="0" smtClean="0"/>
          </a:p>
          <a:p>
            <a:r>
              <a:rPr lang="en-CA" b="1" dirty="0"/>
              <a:t>c</a:t>
            </a:r>
            <a:r>
              <a:rPr lang="en-CA" b="1" dirty="0" smtClean="0"/>
              <a:t>ases.csv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6172200"/>
            <a:ext cx="755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https://www.kaggle.com/ardisragen/indonesia-coronavirus-cases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4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Context</a:t>
            </a:r>
          </a:p>
          <a:p>
            <a:pPr marL="0" indent="0" fontAlgn="base">
              <a:buNone/>
            </a:pPr>
            <a:r>
              <a:rPr lang="en-US" dirty="0" smtClean="0"/>
              <a:t>	Following </a:t>
            </a:r>
            <a:r>
              <a:rPr lang="en-US" dirty="0"/>
              <a:t>are the list of available online portals announce the information of COVID-19, </a:t>
            </a:r>
            <a:r>
              <a:rPr lang="en-US" dirty="0" smtClean="0"/>
              <a:t>	from </a:t>
            </a:r>
            <a:r>
              <a:rPr lang="en-US" dirty="0"/>
              <a:t>the public community and provincial (regional) government website in Indonesia.</a:t>
            </a:r>
          </a:p>
          <a:p>
            <a:pPr fontAlgn="base"/>
            <a:r>
              <a:rPr lang="en-US" dirty="0">
                <a:hlinkClick r:id="rId2"/>
              </a:rPr>
              <a:t>https://www.covid19.go.id/situasi-virus-corona/</a:t>
            </a:r>
            <a:r>
              <a:rPr lang="en-US" dirty="0"/>
              <a:t>, by Indonesian National Board for Disaster Management.</a:t>
            </a:r>
          </a:p>
          <a:p>
            <a:pPr fontAlgn="base"/>
            <a:r>
              <a:rPr lang="en-US" dirty="0">
                <a:hlinkClick r:id="rId3"/>
              </a:rPr>
              <a:t>https://kawalcovid19.id/</a:t>
            </a:r>
            <a:r>
              <a:rPr lang="en-US" dirty="0"/>
              <a:t>, by </a:t>
            </a:r>
            <a:r>
              <a:rPr lang="en-US" dirty="0" err="1"/>
              <a:t>Kawal</a:t>
            </a:r>
            <a:r>
              <a:rPr lang="en-US" dirty="0"/>
              <a:t> Covid-19 Indonesia community.</a:t>
            </a:r>
          </a:p>
          <a:p>
            <a:pPr fontAlgn="base"/>
            <a:r>
              <a:rPr lang="en-US" dirty="0">
                <a:hlinkClick r:id="rId4"/>
              </a:rPr>
              <a:t>https://corona.jakarta.go.id/</a:t>
            </a:r>
            <a:r>
              <a:rPr lang="en-US" dirty="0"/>
              <a:t>, Jakarta </a:t>
            </a:r>
            <a:r>
              <a:rPr lang="en-US" dirty="0" err="1"/>
              <a:t>tanggap</a:t>
            </a:r>
            <a:r>
              <a:rPr lang="en-US" dirty="0"/>
              <a:t> Covid-19 by </a:t>
            </a:r>
            <a:r>
              <a:rPr lang="en-US" dirty="0" err="1"/>
              <a:t>Pemda</a:t>
            </a:r>
            <a:r>
              <a:rPr lang="en-US" dirty="0"/>
              <a:t> DKI Jakarta.</a:t>
            </a:r>
          </a:p>
          <a:p>
            <a:pPr fontAlgn="base"/>
            <a:r>
              <a:rPr lang="en-US" dirty="0">
                <a:hlinkClick r:id="rId5"/>
              </a:rPr>
              <a:t>https://pikobar.jabarprov.go.id/</a:t>
            </a:r>
            <a:r>
              <a:rPr lang="en-US" dirty="0"/>
              <a:t>,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&amp; </a:t>
            </a:r>
            <a:r>
              <a:rPr lang="en-US" dirty="0" err="1"/>
              <a:t>Koordinasi</a:t>
            </a:r>
            <a:r>
              <a:rPr lang="en-US" dirty="0"/>
              <a:t> COVID-19, by </a:t>
            </a:r>
            <a:r>
              <a:rPr lang="en-US" dirty="0" err="1"/>
              <a:t>Pemprov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Barat.</a:t>
            </a:r>
          </a:p>
          <a:p>
            <a:pPr fontAlgn="base"/>
            <a:r>
              <a:rPr lang="en-US" dirty="0">
                <a:hlinkClick r:id="rId6"/>
              </a:rPr>
              <a:t>https://corona.jatengprov.go.id/</a:t>
            </a:r>
            <a:r>
              <a:rPr lang="en-US" dirty="0"/>
              <a:t>, </a:t>
            </a:r>
            <a:r>
              <a:rPr lang="en-US" dirty="0" err="1"/>
              <a:t>Jawa</a:t>
            </a:r>
            <a:r>
              <a:rPr lang="en-US" dirty="0"/>
              <a:t> Tengah </a:t>
            </a:r>
            <a:r>
              <a:rPr lang="en-US" dirty="0" err="1"/>
              <a:t>Tanggap</a:t>
            </a:r>
            <a:r>
              <a:rPr lang="en-US" dirty="0"/>
              <a:t> COVID-19, by </a:t>
            </a:r>
            <a:r>
              <a:rPr lang="en-US" dirty="0" err="1"/>
              <a:t>Pemprov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Tengah.</a:t>
            </a:r>
          </a:p>
          <a:p>
            <a:pPr fontAlgn="base"/>
            <a:r>
              <a:rPr lang="en-US" dirty="0">
                <a:hlinkClick r:id="rId7"/>
              </a:rPr>
              <a:t>https://corona.sumbarprov.go.id/</a:t>
            </a:r>
            <a:r>
              <a:rPr lang="en-US" dirty="0"/>
              <a:t>, </a:t>
            </a:r>
            <a:r>
              <a:rPr lang="en-US" dirty="0" err="1"/>
              <a:t>Sumbar</a:t>
            </a:r>
            <a:r>
              <a:rPr lang="en-US" dirty="0"/>
              <a:t> </a:t>
            </a:r>
            <a:r>
              <a:rPr lang="en-US" dirty="0" err="1"/>
              <a:t>Tanggap</a:t>
            </a:r>
            <a:r>
              <a:rPr lang="en-US" dirty="0"/>
              <a:t> Corona, by </a:t>
            </a:r>
            <a:r>
              <a:rPr lang="en-US" dirty="0" err="1"/>
              <a:t>Pemprov</a:t>
            </a:r>
            <a:r>
              <a:rPr lang="en-US" dirty="0"/>
              <a:t> Sumatera Barat.</a:t>
            </a:r>
          </a:p>
          <a:p>
            <a:pPr fontAlgn="base"/>
            <a:r>
              <a:rPr lang="en-US" dirty="0">
                <a:hlinkClick r:id="rId8"/>
              </a:rPr>
              <a:t>http://corona.jogjaprov.go.id/</a:t>
            </a:r>
            <a:r>
              <a:rPr lang="en-US" dirty="0"/>
              <a:t>, Yogyakarta </a:t>
            </a:r>
            <a:r>
              <a:rPr lang="en-US" dirty="0" err="1"/>
              <a:t>Tanggap</a:t>
            </a:r>
            <a:r>
              <a:rPr lang="en-US" dirty="0"/>
              <a:t> Covid-19, by </a:t>
            </a:r>
            <a:r>
              <a:rPr lang="en-US" dirty="0" err="1"/>
              <a:t>Pemprov</a:t>
            </a:r>
            <a:r>
              <a:rPr lang="en-US" dirty="0"/>
              <a:t> DIY.</a:t>
            </a:r>
          </a:p>
          <a:p>
            <a:pPr fontAlgn="base"/>
            <a:r>
              <a:rPr lang="en-US" dirty="0">
                <a:hlinkClick r:id="rId9"/>
              </a:rPr>
              <a:t>https://covid19.bandung.go.id/</a:t>
            </a:r>
            <a:r>
              <a:rPr lang="en-US" dirty="0"/>
              <a:t>.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&amp; </a:t>
            </a:r>
            <a:r>
              <a:rPr lang="en-US" dirty="0" err="1"/>
              <a:t>Koordinasi</a:t>
            </a:r>
            <a:r>
              <a:rPr lang="en-US" dirty="0"/>
              <a:t> COVID-19 Kota Bandung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6172200"/>
            <a:ext cx="755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https://www.kaggle.com/ardisragen/indonesia-coronavirus-cases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778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Proses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Unduh</a:t>
            </a:r>
            <a:r>
              <a:rPr lang="en-CA" dirty="0" smtClean="0"/>
              <a:t> dataset </a:t>
            </a:r>
            <a:r>
              <a:rPr lang="en-CA" dirty="0" err="1" smtClean="0"/>
              <a:t>dari</a:t>
            </a:r>
            <a:r>
              <a:rPr lang="en-CA" dirty="0" smtClean="0"/>
              <a:t> </a:t>
            </a:r>
            <a:r>
              <a:rPr lang="en-US" dirty="0">
                <a:hlinkClick r:id="rId2"/>
              </a:rPr>
              <a:t>https://www.kaggle.com/ardisragen/indonesia-coronavirus-cases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disini</a:t>
            </a:r>
            <a:r>
              <a:rPr lang="en-US" dirty="0" smtClean="0"/>
              <a:t> kami </a:t>
            </a:r>
            <a:r>
              <a:rPr lang="en-US" dirty="0" err="1" smtClean="0"/>
              <a:t>mengambil</a:t>
            </a:r>
            <a:r>
              <a:rPr lang="en-US" dirty="0" smtClean="0"/>
              <a:t> dataset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b="1" dirty="0" smtClean="0"/>
              <a:t>cases.csv</a:t>
            </a:r>
            <a:r>
              <a:rPr lang="en-US" dirty="0" smtClean="0"/>
              <a:t>)</a:t>
            </a:r>
          </a:p>
          <a:p>
            <a:r>
              <a:rPr lang="en-CA" dirty="0" err="1" smtClean="0"/>
              <a:t>Mengatur</a:t>
            </a:r>
            <a:r>
              <a:rPr lang="en-CA" dirty="0" smtClean="0"/>
              <a:t> </a:t>
            </a:r>
            <a:r>
              <a:rPr lang="en-CA" dirty="0" err="1" smtClean="0"/>
              <a:t>lokasi</a:t>
            </a:r>
            <a:r>
              <a:rPr lang="en-CA" dirty="0" smtClean="0"/>
              <a:t> </a:t>
            </a:r>
            <a:r>
              <a:rPr lang="en-CA" dirty="0" err="1" smtClean="0"/>
              <a:t>kerja</a:t>
            </a:r>
            <a:r>
              <a:rPr lang="en-CA" dirty="0" smtClean="0"/>
              <a:t> (</a:t>
            </a:r>
            <a:r>
              <a:rPr lang="en-CA" b="1" i="1" dirty="0" err="1" smtClean="0"/>
              <a:t>kolom</a:t>
            </a:r>
            <a:r>
              <a:rPr lang="en-CA" b="1" i="1" dirty="0" smtClean="0"/>
              <a:t> 2-4</a:t>
            </a:r>
            <a:r>
              <a:rPr lang="en-CA" dirty="0" smtClean="0"/>
              <a:t>)</a:t>
            </a:r>
            <a:r>
              <a:rPr lang="en-CA" dirty="0"/>
              <a:t> </a:t>
            </a:r>
            <a:r>
              <a:rPr lang="en-CA" dirty="0" err="1" smtClean="0"/>
              <a:t>dan</a:t>
            </a:r>
            <a:r>
              <a:rPr lang="en-CA" dirty="0" smtClean="0"/>
              <a:t> </a:t>
            </a:r>
            <a:r>
              <a:rPr lang="en-CA" dirty="0" err="1" smtClean="0"/>
              <a:t>mengimpor</a:t>
            </a:r>
            <a:r>
              <a:rPr lang="en-CA" dirty="0" smtClean="0"/>
              <a:t> dataset (</a:t>
            </a:r>
            <a:r>
              <a:rPr lang="en-CA" b="1" i="1" dirty="0" err="1" smtClean="0"/>
              <a:t>kolom</a:t>
            </a:r>
            <a:r>
              <a:rPr lang="en-CA" b="1" i="1" dirty="0" smtClean="0"/>
              <a:t> 7-9</a:t>
            </a:r>
            <a:r>
              <a:rPr lang="en-CA" dirty="0" smtClean="0"/>
              <a:t>).</a:t>
            </a:r>
            <a:endParaRPr lang="en-CA" dirty="0" smtClean="0"/>
          </a:p>
          <a:p>
            <a:r>
              <a:rPr lang="en-CA" dirty="0" err="1" smtClean="0"/>
              <a:t>Mengatasi</a:t>
            </a:r>
            <a:r>
              <a:rPr lang="en-CA" dirty="0" smtClean="0"/>
              <a:t> missing value </a:t>
            </a:r>
            <a:r>
              <a:rPr lang="en-CA" dirty="0" err="1" smtClean="0"/>
              <a:t>dengan</a:t>
            </a:r>
            <a:r>
              <a:rPr lang="en-CA" dirty="0" smtClean="0"/>
              <a:t> </a:t>
            </a:r>
            <a:r>
              <a:rPr lang="en-CA" i="1" dirty="0" smtClean="0"/>
              <a:t>mean</a:t>
            </a:r>
            <a:r>
              <a:rPr lang="en-CA" dirty="0" smtClean="0"/>
              <a:t> (</a:t>
            </a:r>
            <a:r>
              <a:rPr lang="en-CA" b="1" i="1" dirty="0" err="1" smtClean="0"/>
              <a:t>kolom</a:t>
            </a:r>
            <a:r>
              <a:rPr lang="en-CA" b="1" i="1" dirty="0" smtClean="0"/>
              <a:t> 12-15</a:t>
            </a:r>
            <a:r>
              <a:rPr lang="en-CA" dirty="0" smtClean="0"/>
              <a:t>).</a:t>
            </a:r>
          </a:p>
          <a:p>
            <a:r>
              <a:rPr lang="en-CA" dirty="0" err="1" smtClean="0"/>
              <a:t>Melakukan</a:t>
            </a:r>
            <a:r>
              <a:rPr lang="en-CA" dirty="0" smtClean="0"/>
              <a:t> clustering </a:t>
            </a:r>
            <a:r>
              <a:rPr lang="en-CA" dirty="0" err="1" smtClean="0"/>
              <a:t>menggunakan</a:t>
            </a:r>
            <a:r>
              <a:rPr lang="en-CA" dirty="0" smtClean="0"/>
              <a:t> </a:t>
            </a:r>
            <a:r>
              <a:rPr lang="en-CA" dirty="0" err="1" smtClean="0"/>
              <a:t>metode</a:t>
            </a:r>
            <a:r>
              <a:rPr lang="en-CA" dirty="0" smtClean="0"/>
              <a:t> </a:t>
            </a:r>
            <a:r>
              <a:rPr lang="en-CA" dirty="0" err="1" smtClean="0"/>
              <a:t>algoritma</a:t>
            </a:r>
            <a:r>
              <a:rPr lang="en-CA" dirty="0" smtClean="0"/>
              <a:t> K-means </a:t>
            </a:r>
            <a:r>
              <a:rPr lang="en-CA" dirty="0" err="1" smtClean="0"/>
              <a:t>dengan</a:t>
            </a:r>
            <a:r>
              <a:rPr lang="en-CA" dirty="0" smtClean="0"/>
              <a:t> 3 </a:t>
            </a:r>
            <a:r>
              <a:rPr lang="en-CA" dirty="0" err="1" smtClean="0"/>
              <a:t>titik</a:t>
            </a:r>
            <a:r>
              <a:rPr lang="en-CA" dirty="0" smtClean="0"/>
              <a:t> cluster.</a:t>
            </a:r>
          </a:p>
          <a:p>
            <a:endParaRPr lang="en-CA" dirty="0"/>
          </a:p>
          <a:p>
            <a:r>
              <a:rPr lang="en-CA" dirty="0" err="1" smtClean="0"/>
              <a:t>Menampilkan</a:t>
            </a:r>
            <a:r>
              <a:rPr lang="en-CA" dirty="0" smtClean="0"/>
              <a:t> </a:t>
            </a:r>
            <a:r>
              <a:rPr lang="en-CA" dirty="0" err="1" smtClean="0"/>
              <a:t>objek</a:t>
            </a:r>
            <a:r>
              <a:rPr lang="en-CA" dirty="0" smtClean="0"/>
              <a:t> </a:t>
            </a:r>
            <a:r>
              <a:rPr lang="en-CA" dirty="0" err="1" smtClean="0"/>
              <a:t>dalam</a:t>
            </a:r>
            <a:r>
              <a:rPr lang="en-CA" dirty="0" smtClean="0"/>
              <a:t> </a:t>
            </a:r>
            <a:r>
              <a:rPr lang="en-CA" dirty="0" err="1" smtClean="0"/>
              <a:t>bentuk</a:t>
            </a:r>
            <a:r>
              <a:rPr lang="en-CA" dirty="0" smtClean="0"/>
              <a:t> </a:t>
            </a:r>
            <a:r>
              <a:rPr lang="en-CA" dirty="0" err="1" smtClean="0"/>
              <a:t>gambar</a:t>
            </a:r>
            <a:r>
              <a:rPr lang="en-CA" dirty="0" smtClean="0"/>
              <a:t> </a:t>
            </a:r>
            <a:r>
              <a:rPr lang="en-CA" dirty="0" err="1" smtClean="0"/>
              <a:t>dan</a:t>
            </a:r>
            <a:r>
              <a:rPr lang="en-CA" dirty="0" smtClean="0"/>
              <a:t> </a:t>
            </a:r>
            <a:r>
              <a:rPr lang="en-CA" dirty="0" err="1" smtClean="0"/>
              <a:t>tambahkan</a:t>
            </a:r>
            <a:r>
              <a:rPr lang="en-CA" dirty="0" smtClean="0"/>
              <a:t> point </a:t>
            </a:r>
            <a:r>
              <a:rPr lang="en-CA" dirty="0" err="1" smtClean="0"/>
              <a:t>baru</a:t>
            </a:r>
            <a:r>
              <a:rPr lang="en-CA" dirty="0" smtClean="0"/>
              <a:t>.</a:t>
            </a:r>
            <a:endParaRPr lang="en-CA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7052"/>
          <a:stretch/>
        </p:blipFill>
        <p:spPr>
          <a:xfrm>
            <a:off x="3046732" y="4320262"/>
            <a:ext cx="6125430" cy="265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32" y="5168402"/>
            <a:ext cx="3905795" cy="4477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987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Hasil</a:t>
            </a:r>
            <a:r>
              <a:rPr lang="en-CA" dirty="0" smtClean="0"/>
              <a:t>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CA" dirty="0" err="1" smtClean="0"/>
              <a:t>Terdapat</a:t>
            </a:r>
            <a:r>
              <a:rPr lang="en-CA" dirty="0" smtClean="0"/>
              <a:t> 3 </a:t>
            </a:r>
            <a:r>
              <a:rPr lang="en-CA" dirty="0" err="1" smtClean="0"/>
              <a:t>pembagian</a:t>
            </a:r>
            <a:r>
              <a:rPr lang="en-CA" dirty="0" smtClean="0"/>
              <a:t> clustering.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29704"/>
            <a:ext cx="5525271" cy="2943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6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Hasil</a:t>
            </a:r>
            <a:r>
              <a:rPr lang="en-CA" dirty="0"/>
              <a:t> </a:t>
            </a:r>
            <a:r>
              <a:rPr lang="en-CA" dirty="0" smtClean="0"/>
              <a:t>Data </a:t>
            </a:r>
            <a:r>
              <a:rPr lang="en-CA" dirty="0" smtClean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n-CA" dirty="0" err="1" smtClean="0"/>
              <a:t>Nilai</a:t>
            </a:r>
            <a:r>
              <a:rPr lang="en-CA" dirty="0" smtClean="0"/>
              <a:t> yang </a:t>
            </a:r>
            <a:r>
              <a:rPr lang="en-CA" dirty="0" err="1" smtClean="0"/>
              <a:t>tidak</a:t>
            </a:r>
            <a:r>
              <a:rPr lang="en-CA" dirty="0" smtClean="0"/>
              <a:t> </a:t>
            </a:r>
            <a:r>
              <a:rPr lang="en-CA" dirty="0" err="1" smtClean="0"/>
              <a:t>lengkap</a:t>
            </a:r>
            <a:r>
              <a:rPr lang="en-CA" dirty="0" smtClean="0"/>
              <a:t> </a:t>
            </a:r>
            <a:r>
              <a:rPr lang="en-CA" dirty="0" err="1" smtClean="0"/>
              <a:t>telah</a:t>
            </a:r>
            <a:r>
              <a:rPr lang="en-CA" dirty="0" smtClean="0"/>
              <a:t> </a:t>
            </a:r>
            <a:r>
              <a:rPr lang="en-CA" dirty="0" err="1" smtClean="0"/>
              <a:t>terisi</a:t>
            </a:r>
            <a:r>
              <a:rPr lang="en-CA" dirty="0" smtClean="0"/>
              <a:t>.</a:t>
            </a:r>
          </a:p>
          <a:p>
            <a:r>
              <a:rPr lang="en-CA" b="1" i="1" dirty="0" smtClean="0"/>
              <a:t>(</a:t>
            </a:r>
            <a:r>
              <a:rPr lang="en-CA" b="1" i="1" dirty="0" err="1" smtClean="0"/>
              <a:t>new_tested</a:t>
            </a:r>
            <a:r>
              <a:rPr lang="en-CA" b="1" i="1" dirty="0" smtClean="0"/>
              <a:t> row 1 &amp; 15)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95924"/>
            <a:ext cx="5125761" cy="3403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187" y="2795924"/>
            <a:ext cx="3496163" cy="285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90665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Dataset: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www.kaggle.com/ardisragen/indonesia-coronavirus-cases</a:t>
            </a:r>
            <a:r>
              <a:rPr lang="en-CA" dirty="0" smtClean="0"/>
              <a:t> </a:t>
            </a:r>
          </a:p>
          <a:p>
            <a:r>
              <a:rPr lang="en-CA" dirty="0"/>
              <a:t>Link </a:t>
            </a:r>
            <a:r>
              <a:rPr lang="en-CA" dirty="0" err="1" smtClean="0"/>
              <a:t>Github</a:t>
            </a:r>
            <a:r>
              <a:rPr lang="en-CA" dirty="0" smtClean="0"/>
              <a:t> Assignment: </a:t>
            </a:r>
            <a:r>
              <a:rPr lang="en-CA" dirty="0">
                <a:hlinkClick r:id="rId3"/>
              </a:rPr>
              <a:t>https://github.com/putriiv16/Tugas-Besar_Data-Mining_050-051</a:t>
            </a:r>
            <a:r>
              <a:rPr lang="en-CA" dirty="0"/>
              <a:t> </a:t>
            </a:r>
            <a:endParaRPr lang="en-US" dirty="0"/>
          </a:p>
          <a:p>
            <a:r>
              <a:rPr lang="en-CA" dirty="0" smtClean="0"/>
              <a:t>Link </a:t>
            </a:r>
            <a:r>
              <a:rPr lang="en-CA" dirty="0" err="1" smtClean="0"/>
              <a:t>Github</a:t>
            </a:r>
            <a:r>
              <a:rPr lang="en-CA" dirty="0" smtClean="0"/>
              <a:t> account: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github.com/HiddenSeat</a:t>
            </a:r>
            <a:r>
              <a:rPr lang="en-US" dirty="0" smtClean="0"/>
              <a:t> (M. </a:t>
            </a:r>
            <a:r>
              <a:rPr lang="en-US" dirty="0" err="1" smtClean="0"/>
              <a:t>Faishal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Setiawan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github.com/putriiv16</a:t>
            </a:r>
            <a:r>
              <a:rPr lang="en-US" dirty="0" smtClean="0"/>
              <a:t> (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Viradima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676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231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TUGAS BESAR DATA MINING</vt:lpstr>
      <vt:lpstr>Anggota Kelompok Kelas : IF 3 B Reguler</vt:lpstr>
      <vt:lpstr>Dataset</vt:lpstr>
      <vt:lpstr>Dataset</vt:lpstr>
      <vt:lpstr>Dataset</vt:lpstr>
      <vt:lpstr>Proses Data Mining</vt:lpstr>
      <vt:lpstr>Hasil Data Mining</vt:lpstr>
      <vt:lpstr>Hasil Data Mining</vt:lpstr>
      <vt:lpstr>Referensi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HP</dc:creator>
  <cp:lastModifiedBy>HP</cp:lastModifiedBy>
  <cp:revision>15</cp:revision>
  <dcterms:created xsi:type="dcterms:W3CDTF">2020-12-30T14:32:41Z</dcterms:created>
  <dcterms:modified xsi:type="dcterms:W3CDTF">2021-01-03T14:45:48Z</dcterms:modified>
</cp:coreProperties>
</file>