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EA06-B6E9-CB23-96D4-8B6A5D845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A4FB-A9A3-3135-ED9C-71C48C3C1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0A9C-97A6-792E-D0D9-F75F0C35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6DAB-502D-FDB0-551C-8FEF8201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FE2F-4AB1-EB2D-9D6F-B80E303D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3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C829-1AE9-CD04-73FB-D405AC9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AE2BB-0E7C-2FEB-753B-7C75B8F9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3DA9-EC8A-1C12-9059-AD8C54E4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4CA7-F028-2A05-B0C2-4FCE5EF8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51E6-8A5A-FD12-2F19-6BF83083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987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0FA4-9377-A303-A080-DC4342D92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2BD9-1602-B01E-0AFD-6C221474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1F9C-675B-77BB-0EA4-3928BB2E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3B58-DD5A-83D6-4462-A2412B8E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038F-9C2E-363C-35A1-07CF3345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9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425E-4D09-4498-5D6C-BD680315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54FD-5470-6E5A-0F2D-6C162A72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F853-9982-10EB-BE1E-DD103274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082F-4AF4-39CF-A636-CB9760E6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2B32-5BA2-B25B-326D-47957711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47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8A36-EBD4-3435-6067-221BECAD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2ACE-88A7-489E-5019-A860EDB3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D588-74ED-168F-FD00-2EA37ACD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A90C-9911-64C4-585A-6DEEE04C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BEAC-B042-5F77-AFBC-7E6539C6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7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DA3-BBF0-0EA2-DE48-F9157FF0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5DF-7E67-EB15-99A8-5B9457A1E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E4227-6AB1-53DE-C65D-A788934B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0F20B-19AC-B638-7B84-39BE5575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2C66-E93A-DEDD-7B8A-E4740183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21A84-784F-9406-361D-3FDF6587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09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720F-A68E-8193-10FB-EAE4CF85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0D33-0578-8847-1612-A62489D3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CF427-278E-B9C6-7E77-AD575965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3DF39-650C-68D5-852C-E02B27250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B3DE8-D7C1-D411-99C1-5754E4185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38FA5-C926-F3E5-5D17-4E01CA18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D6DDC-BA41-BE44-2AC4-D1A13A90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2BAEC-60BD-BCCB-9AA6-A5B01C1F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788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0653-D7BA-3275-326F-0564C57D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8E931-74BE-E82F-51B5-4812D344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3D74-AE72-B898-0924-50B09959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EC861-4243-A213-E8B3-3E0801E8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7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847E3-BED5-6E49-54D5-EB0EA076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7AE9-3155-D54A-EF43-DCC7787D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B6DE-1FA0-A934-6DB2-C631984B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2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EC7B-8061-37F5-64B0-6919667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FFDB-138C-5E65-BE0D-B270931D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F16F-E123-6770-5F9B-A68363E9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48681-86A9-6EC0-592B-A01AB8CC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BD53-F693-C183-462B-21E3435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0CA2-C38D-8FEB-1724-0299E46C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177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B0CD-A04C-57C4-881C-54EE89C3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B9EAB-AEC8-F855-EEE5-964FD8C0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F547A-0F8B-66F8-83C4-F497B7EE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3C1EA-1BB4-D12E-1241-F413ED5D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590A-08A0-0DB1-4D06-2C9CAC50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1FF8-627E-5BB7-C55F-33FC880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317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FA7E8-3C8A-C41D-D6F4-49311FBE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0814C-7569-FC73-C977-B5D93AB7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84FE-34F7-DDF6-8C20-EA396C73C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D095-1A9D-4FBF-8A89-DF1EDD48C226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F962-0F9B-2978-D6B6-E1D256FD5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E0B2-D21A-1B8F-D364-26A4C80A8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334B-93B4-4684-868B-79BDD382A5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122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E6A9-4D41-3F48-F361-66AE39F99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Pertemuan</a:t>
            </a:r>
            <a:r>
              <a:rPr lang="en-US" b="1" dirty="0"/>
              <a:t> 5 </a:t>
            </a:r>
            <a:r>
              <a:rPr lang="en-US" b="1" dirty="0" err="1"/>
              <a:t>Perulangan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334BC-B03D-8680-5EA3-840C55715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Irwan</a:t>
            </a:r>
            <a:r>
              <a:rPr lang="en-US" dirty="0"/>
              <a:t> Tanu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730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1CFB-23AB-6D4D-2835-A117BB74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Perintah</a:t>
            </a:r>
            <a:r>
              <a:rPr lang="en-ID" b="1" dirty="0"/>
              <a:t>: 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E433-42C6-2533-BB32-C87D5DB8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D" sz="2000" b="1" dirty="0"/>
              <a:t>Pada </a:t>
            </a:r>
            <a:r>
              <a:rPr lang="en-ID" sz="2000" b="1" dirty="0" err="1"/>
              <a:t>pernyataan</a:t>
            </a:r>
            <a:r>
              <a:rPr lang="en-ID" sz="2000" b="1" dirty="0"/>
              <a:t> do-while, </a:t>
            </a:r>
            <a:r>
              <a:rPr lang="en-ID" sz="2000" b="1" dirty="0" err="1"/>
              <a:t>blok</a:t>
            </a:r>
            <a:r>
              <a:rPr lang="en-ID" sz="2000" b="1" dirty="0"/>
              <a:t> </a:t>
            </a:r>
            <a:r>
              <a:rPr lang="en-ID" sz="2000" b="1" dirty="0" err="1"/>
              <a:t>pernyataan</a:t>
            </a:r>
            <a:r>
              <a:rPr lang="en-ID" sz="2000" b="1" dirty="0"/>
              <a:t> </a:t>
            </a:r>
            <a:r>
              <a:rPr lang="en-ID" sz="2000" b="1" dirty="0" err="1"/>
              <a:t>dieksekusi</a:t>
            </a:r>
            <a:r>
              <a:rPr lang="en-ID" sz="2000" b="1" dirty="0"/>
              <a:t> </a:t>
            </a:r>
            <a:r>
              <a:rPr lang="en-ID" sz="2000" b="1" dirty="0" err="1"/>
              <a:t>hingga</a:t>
            </a:r>
            <a:r>
              <a:rPr lang="en-ID" sz="2000" b="1" dirty="0"/>
              <a:t> </a:t>
            </a:r>
            <a:r>
              <a:rPr lang="en-ID" sz="2000" b="1" dirty="0" err="1"/>
              <a:t>suatu</a:t>
            </a:r>
            <a:r>
              <a:rPr lang="en-ID" sz="2000" b="1" dirty="0"/>
              <a:t> </a:t>
            </a:r>
            <a:r>
              <a:rPr lang="en-ID" sz="2000" b="1" dirty="0" err="1"/>
              <a:t>kondisi</a:t>
            </a:r>
            <a:r>
              <a:rPr lang="en-ID" sz="2000" b="1" dirty="0"/>
              <a:t> yang </a:t>
            </a:r>
            <a:r>
              <a:rPr lang="en-ID" sz="2000" b="1" dirty="0" err="1"/>
              <a:t>dinyatakan</a:t>
            </a:r>
            <a:r>
              <a:rPr lang="en-ID" sz="2000" b="1" dirty="0"/>
              <a:t> oleh </a:t>
            </a:r>
            <a:r>
              <a:rPr lang="en-ID" sz="2000" b="1" dirty="0" err="1"/>
              <a:t>ekspresi</a:t>
            </a:r>
            <a:r>
              <a:rPr lang="en-ID" sz="2000" b="1" dirty="0"/>
              <a:t> </a:t>
            </a:r>
            <a:r>
              <a:rPr lang="en-ID" sz="2000" b="1" dirty="0" err="1"/>
              <a:t>logika</a:t>
            </a:r>
            <a:r>
              <a:rPr lang="en-ID" sz="2000" b="1" dirty="0"/>
              <a:t> pada while </a:t>
            </a:r>
            <a:r>
              <a:rPr lang="en-ID" sz="2000" b="1" dirty="0" err="1"/>
              <a:t>bernilai</a:t>
            </a:r>
            <a:r>
              <a:rPr lang="en-ID" sz="2000" b="1" dirty="0"/>
              <a:t> salah. </a:t>
            </a:r>
            <a:r>
              <a:rPr lang="en-ID" sz="2000" b="1" dirty="0" err="1"/>
              <a:t>Sedikit</a:t>
            </a:r>
            <a:r>
              <a:rPr lang="en-ID" sz="2000" b="1" dirty="0"/>
              <a:t> </a:t>
            </a:r>
            <a:r>
              <a:rPr lang="en-ID" sz="2000" b="1" dirty="0" err="1"/>
              <a:t>berbeda</a:t>
            </a:r>
            <a:r>
              <a:rPr lang="en-ID" sz="2000" b="1" dirty="0"/>
              <a:t> </a:t>
            </a:r>
            <a:r>
              <a:rPr lang="en-ID" sz="2000" b="1" dirty="0" err="1"/>
              <a:t>dengan</a:t>
            </a:r>
            <a:r>
              <a:rPr lang="en-ID" sz="2000" b="1" dirty="0"/>
              <a:t> </a:t>
            </a:r>
            <a:r>
              <a:rPr lang="en-ID" sz="2000" b="1" dirty="0" err="1"/>
              <a:t>pernyataan</a:t>
            </a:r>
            <a:r>
              <a:rPr lang="en-ID" sz="2000" b="1" dirty="0"/>
              <a:t> while yang </a:t>
            </a:r>
            <a:r>
              <a:rPr lang="en-ID" sz="2000" b="1" dirty="0" err="1"/>
              <a:t>baru</a:t>
            </a:r>
            <a:r>
              <a:rPr lang="en-ID" sz="2000" b="1" dirty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</a:t>
            </a:r>
            <a:r>
              <a:rPr lang="en-ID" sz="2000" b="1" dirty="0" err="1"/>
              <a:t>mengeksekusi</a:t>
            </a:r>
            <a:r>
              <a:rPr lang="en-ID" sz="2000" b="1" dirty="0"/>
              <a:t> </a:t>
            </a:r>
            <a:r>
              <a:rPr lang="en-ID" sz="2000" b="1" dirty="0" err="1"/>
              <a:t>blok</a:t>
            </a:r>
            <a:r>
              <a:rPr lang="en-ID" sz="2000" b="1" dirty="0"/>
              <a:t> </a:t>
            </a:r>
            <a:r>
              <a:rPr lang="en-ID" sz="2000" b="1" dirty="0" err="1"/>
              <a:t>pernyataan</a:t>
            </a:r>
            <a:r>
              <a:rPr lang="en-ID" sz="2000" b="1" dirty="0"/>
              <a:t> </a:t>
            </a:r>
            <a:r>
              <a:rPr lang="en-ID" sz="2000" b="1" dirty="0" err="1"/>
              <a:t>setelah</a:t>
            </a:r>
            <a:r>
              <a:rPr lang="en-ID" sz="2000" b="1" dirty="0"/>
              <a:t> </a:t>
            </a:r>
            <a:r>
              <a:rPr lang="en-ID" sz="2000" b="1" dirty="0" err="1"/>
              <a:t>diketahui</a:t>
            </a:r>
            <a:r>
              <a:rPr lang="en-ID" sz="2000" b="1" dirty="0"/>
              <a:t> </a:t>
            </a:r>
            <a:r>
              <a:rPr lang="en-ID" sz="2000" b="1" dirty="0" err="1"/>
              <a:t>kondisi</a:t>
            </a:r>
            <a:r>
              <a:rPr lang="en-ID" sz="2000" b="1" dirty="0"/>
              <a:t> </a:t>
            </a:r>
            <a:r>
              <a:rPr lang="en-ID" sz="2000" b="1" dirty="0" err="1"/>
              <a:t>benar</a:t>
            </a:r>
            <a:r>
              <a:rPr lang="en-ID" sz="2000" b="1" dirty="0"/>
              <a:t>, pada do-while </a:t>
            </a:r>
            <a:r>
              <a:rPr lang="en-ID" sz="2000" b="1" dirty="0" err="1"/>
              <a:t>ini</a:t>
            </a:r>
            <a:r>
              <a:rPr lang="en-ID" sz="2000" b="1" dirty="0"/>
              <a:t> </a:t>
            </a:r>
            <a:r>
              <a:rPr lang="en-ID" sz="2000" b="1" dirty="0" err="1"/>
              <a:t>blok</a:t>
            </a:r>
            <a:r>
              <a:rPr lang="en-ID" sz="2000" b="1" dirty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</a:t>
            </a:r>
            <a:r>
              <a:rPr lang="en-ID" sz="2000" b="1" dirty="0" err="1"/>
              <a:t>dieksekusi</a:t>
            </a:r>
            <a:r>
              <a:rPr lang="en-ID" sz="2000" b="1" dirty="0"/>
              <a:t> </a:t>
            </a:r>
            <a:r>
              <a:rPr lang="en-ID" sz="2000" b="1" dirty="0" err="1"/>
              <a:t>setidaknya</a:t>
            </a:r>
            <a:r>
              <a:rPr lang="en-ID" sz="2000" b="1" dirty="0"/>
              <a:t> </a:t>
            </a:r>
            <a:r>
              <a:rPr lang="en-ID" sz="2000" b="1" dirty="0" err="1"/>
              <a:t>satu</a:t>
            </a:r>
            <a:r>
              <a:rPr lang="en-ID" sz="2000" b="1" dirty="0"/>
              <a:t> kali </a:t>
            </a:r>
            <a:r>
              <a:rPr lang="en-ID" sz="2000" b="1" dirty="0" err="1"/>
              <a:t>sebelum</a:t>
            </a:r>
            <a:r>
              <a:rPr lang="en-ID" sz="2000" b="1" dirty="0"/>
              <a:t> </a:t>
            </a:r>
            <a:r>
              <a:rPr lang="en-ID" sz="2000" b="1" dirty="0" err="1"/>
              <a:t>kondisi</a:t>
            </a:r>
            <a:r>
              <a:rPr lang="en-ID" sz="2000" b="1" dirty="0"/>
              <a:t> </a:t>
            </a:r>
            <a:r>
              <a:rPr lang="en-ID" sz="2000" b="1" dirty="0" err="1"/>
              <a:t>bernilai</a:t>
            </a:r>
            <a:r>
              <a:rPr lang="en-ID" sz="2000" b="1" dirty="0"/>
              <a:t> salah.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 err="1"/>
              <a:t>Sintaks</a:t>
            </a:r>
            <a:r>
              <a:rPr lang="en-US" sz="2000" b="1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do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blok</a:t>
            </a:r>
            <a:r>
              <a:rPr lang="en-US" sz="2000" b="1" dirty="0"/>
              <a:t> </a:t>
            </a:r>
            <a:r>
              <a:rPr lang="en-US" sz="2000" b="1" dirty="0" err="1"/>
              <a:t>pernyataan</a:t>
            </a:r>
            <a:r>
              <a:rPr lang="en-US" sz="2000" b="1" dirty="0"/>
              <a:t>&gt;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while (&lt;</a:t>
            </a:r>
            <a:r>
              <a:rPr lang="en-US" sz="2000" b="1" dirty="0" err="1"/>
              <a:t>ekspresi_boolean</a:t>
            </a:r>
            <a:r>
              <a:rPr lang="en-US" sz="2000" b="1" dirty="0"/>
              <a:t>&gt;);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11543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619B-79A1-7D94-90A0-6FB2E2B40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5" t="16973" r="23669" b="18910"/>
          <a:stretch/>
        </p:blipFill>
        <p:spPr>
          <a:xfrm>
            <a:off x="1155290" y="442452"/>
            <a:ext cx="9881419" cy="625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BA452-9EA6-EA93-6F12-19C435A3B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69" t="36768" r="34073" b="46450"/>
          <a:stretch/>
        </p:blipFill>
        <p:spPr>
          <a:xfrm>
            <a:off x="5058697" y="2153263"/>
            <a:ext cx="4218038" cy="1788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29F2F-6B90-033E-D175-F53AB4EC3996}"/>
              </a:ext>
            </a:extLst>
          </p:cNvPr>
          <p:cNvSpPr txBox="1"/>
          <p:nvPr/>
        </p:nvSpPr>
        <p:spPr>
          <a:xfrm>
            <a:off x="4433120" y="494853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/>
              <a:t>Berikan input 6, 4, 5, 2, dan 0 bagaimana hasilnya?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73719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2427-DA2B-0901-24B1-69677BE4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65F3-DC16-1405-E814-BEA2807E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output </a:t>
            </a:r>
            <a:r>
              <a:rPr lang="en-ID" dirty="0" err="1"/>
              <a:t>berikut</a:t>
            </a:r>
            <a:r>
              <a:rPr lang="en-ID" dirty="0"/>
              <a:t>: 30 29 28 27 26 16 1 2 3 4 5 6 7 8 9 15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sederatan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genap</a:t>
            </a:r>
            <a:r>
              <a:rPr lang="en-ID" dirty="0"/>
              <a:t> dan </a:t>
            </a:r>
            <a:r>
              <a:rPr lang="en-ID" dirty="0" err="1"/>
              <a:t>ganjil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jumlahnya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Contoh</a:t>
            </a:r>
            <a:r>
              <a:rPr lang="en-ID" dirty="0"/>
              <a:t> :	1 3 5 7 9 = 25</a:t>
            </a:r>
          </a:p>
          <a:p>
            <a:pPr marL="0" indent="0">
              <a:buNone/>
            </a:pPr>
            <a:r>
              <a:rPr lang="en-ID" dirty="0"/>
              <a:t>			246 8 10 = 30</a:t>
            </a:r>
          </a:p>
        </p:txBody>
      </p:sp>
    </p:spTree>
    <p:extLst>
      <p:ext uri="{BB962C8B-B14F-4D97-AF65-F5344CB8AC3E}">
        <p14:creationId xmlns:p14="http://schemas.microsoft.com/office/powerpoint/2010/main" val="248080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5F49-95D9-6AEF-4A5E-E8AA3C3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TERIMA 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2501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9EF9-C5A0-01F0-D119-57C16639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1A46-1263-DB26-E3EA-6A8D8D0C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b="1" dirty="0" err="1"/>
              <a:t>Mengenal</a:t>
            </a:r>
            <a:r>
              <a:rPr lang="en-ID" b="1" dirty="0"/>
              <a:t> </a:t>
            </a:r>
            <a:r>
              <a:rPr lang="en-ID" b="1" dirty="0" err="1"/>
              <a:t>beberapa</a:t>
            </a:r>
            <a:r>
              <a:rPr lang="en-ID" b="1" dirty="0"/>
              <a:t> </a:t>
            </a:r>
            <a:r>
              <a:rPr lang="en-ID" b="1" dirty="0" err="1"/>
              <a:t>perintah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melakukan</a:t>
            </a:r>
            <a:r>
              <a:rPr lang="en-ID" b="1" dirty="0"/>
              <a:t> </a:t>
            </a:r>
            <a:r>
              <a:rPr lang="en-ID" b="1" dirty="0" err="1"/>
              <a:t>perulangan</a:t>
            </a:r>
            <a:endParaRPr lang="en-ID" b="1" dirty="0"/>
          </a:p>
          <a:p>
            <a:pPr algn="just"/>
            <a:r>
              <a:rPr lang="en-ID" b="1" dirty="0"/>
              <a:t>Mampu </a:t>
            </a:r>
            <a:r>
              <a:rPr lang="en-ID" b="1" dirty="0" err="1"/>
              <a:t>menggunakan</a:t>
            </a:r>
            <a:r>
              <a:rPr lang="en-ID" b="1" dirty="0"/>
              <a:t> </a:t>
            </a:r>
            <a:r>
              <a:rPr lang="en-ID" b="1" dirty="0" err="1"/>
              <a:t>berbagai</a:t>
            </a:r>
            <a:r>
              <a:rPr lang="en-ID" b="1" dirty="0"/>
              <a:t> </a:t>
            </a:r>
            <a:r>
              <a:rPr lang="en-ID" b="1" dirty="0" err="1"/>
              <a:t>bentuk</a:t>
            </a:r>
            <a:r>
              <a:rPr lang="en-ID" b="1" dirty="0"/>
              <a:t> </a:t>
            </a:r>
            <a:r>
              <a:rPr lang="en-ID" b="1" dirty="0" err="1"/>
              <a:t>perulangan</a:t>
            </a:r>
            <a:r>
              <a:rPr lang="en-ID" b="1" dirty="0"/>
              <a:t> </a:t>
            </a:r>
            <a:r>
              <a:rPr lang="en-ID" b="1" dirty="0" err="1"/>
              <a:t>dalamberbagai</a:t>
            </a:r>
            <a:r>
              <a:rPr lang="en-ID" b="1" dirty="0"/>
              <a:t> </a:t>
            </a:r>
            <a:r>
              <a:rPr lang="en-ID" b="1" dirty="0" err="1"/>
              <a:t>kebutuhan</a:t>
            </a:r>
            <a:r>
              <a:rPr lang="en-ID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0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959E-D0B5-DF94-FFEC-862C28F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Teori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709A-80AA-0151-741A-B02BBDA9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b="1" dirty="0" err="1"/>
              <a:t>suatu</a:t>
            </a:r>
            <a:r>
              <a:rPr lang="en-ID" b="1" dirty="0"/>
              <a:t> </a:t>
            </a:r>
            <a:r>
              <a:rPr lang="en-ID" b="1" dirty="0" err="1"/>
              <a:t>blok</a:t>
            </a:r>
            <a:r>
              <a:rPr lang="en-ID" b="1" dirty="0"/>
              <a:t> </a:t>
            </a:r>
            <a:r>
              <a:rPr lang="en-ID" b="1" dirty="0" err="1"/>
              <a:t>pernyataan</a:t>
            </a:r>
            <a:r>
              <a:rPr lang="en-ID" b="1" dirty="0"/>
              <a:t>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dieksekusi</a:t>
            </a:r>
            <a:r>
              <a:rPr lang="en-ID" b="1" dirty="0"/>
              <a:t> </a:t>
            </a:r>
            <a:r>
              <a:rPr lang="en-ID" b="1" dirty="0" err="1"/>
              <a:t>berulangkali</a:t>
            </a:r>
            <a:r>
              <a:rPr lang="en-ID" b="1" dirty="0"/>
              <a:t> </a:t>
            </a:r>
            <a:r>
              <a:rPr lang="en-ID" b="1" dirty="0" err="1"/>
              <a:t>tergantung</a:t>
            </a:r>
            <a:r>
              <a:rPr lang="en-ID" b="1" dirty="0"/>
              <a:t> pada </a:t>
            </a:r>
            <a:r>
              <a:rPr lang="en-ID" b="1" dirty="0" err="1"/>
              <a:t>kondisi</a:t>
            </a:r>
            <a:r>
              <a:rPr lang="en-ID" b="1" dirty="0"/>
              <a:t> </a:t>
            </a:r>
            <a:r>
              <a:rPr lang="en-ID" b="1" dirty="0" err="1"/>
              <a:t>tertentu</a:t>
            </a:r>
            <a:r>
              <a:rPr lang="en-ID" b="1" dirty="0"/>
              <a:t>.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keperluantersebut</a:t>
            </a:r>
            <a:r>
              <a:rPr lang="en-ID" b="1" dirty="0"/>
              <a:t>, </a:t>
            </a:r>
            <a:r>
              <a:rPr lang="en-ID" b="1" dirty="0" err="1"/>
              <a:t>seperti</a:t>
            </a:r>
            <a:r>
              <a:rPr lang="en-ID" b="1" dirty="0"/>
              <a:t> </a:t>
            </a:r>
            <a:r>
              <a:rPr lang="en-ID" b="1" dirty="0" err="1"/>
              <a:t>halnya</a:t>
            </a:r>
            <a:r>
              <a:rPr lang="en-ID" b="1" dirty="0"/>
              <a:t> Bahasa </a:t>
            </a:r>
            <a:r>
              <a:rPr lang="en-ID" b="1" dirty="0" err="1"/>
              <a:t>pemrograman</a:t>
            </a:r>
            <a:r>
              <a:rPr lang="en-ID" b="1" dirty="0"/>
              <a:t> yang lainnya.JAVA </a:t>
            </a:r>
            <a:r>
              <a:rPr lang="en-ID" b="1" dirty="0" err="1"/>
              <a:t>menyediakan</a:t>
            </a:r>
            <a:r>
              <a:rPr lang="en-ID" b="1" dirty="0"/>
              <a:t> </a:t>
            </a:r>
            <a:r>
              <a:rPr lang="en-ID" b="1" dirty="0" err="1"/>
              <a:t>beberapa</a:t>
            </a:r>
            <a:r>
              <a:rPr lang="en-ID" b="1" dirty="0"/>
              <a:t> statement </a:t>
            </a:r>
            <a:r>
              <a:rPr lang="en-ID" b="1" dirty="0" err="1"/>
              <a:t>perulangan</a:t>
            </a:r>
            <a:r>
              <a:rPr lang="en-ID" b="1" dirty="0"/>
              <a:t>. </a:t>
            </a:r>
            <a:r>
              <a:rPr lang="en-ID" b="1" dirty="0" err="1"/>
              <a:t>Denganmenggunakan</a:t>
            </a:r>
            <a:r>
              <a:rPr lang="en-ID" b="1" dirty="0"/>
              <a:t> statement </a:t>
            </a:r>
            <a:r>
              <a:rPr lang="en-ID" b="1" dirty="0" err="1"/>
              <a:t>tersebut</a:t>
            </a:r>
            <a:r>
              <a:rPr lang="en-ID" b="1" dirty="0"/>
              <a:t>, </a:t>
            </a:r>
            <a:r>
              <a:rPr lang="en-ID" b="1" dirty="0" err="1"/>
              <a:t>suatu</a:t>
            </a:r>
            <a:r>
              <a:rPr lang="en-ID" b="1" dirty="0"/>
              <a:t> </a:t>
            </a:r>
            <a:r>
              <a:rPr lang="en-ID" b="1" dirty="0" err="1"/>
              <a:t>blok</a:t>
            </a:r>
            <a:r>
              <a:rPr lang="en-ID" b="1" dirty="0"/>
              <a:t> </a:t>
            </a:r>
            <a:r>
              <a:rPr lang="en-ID" b="1" dirty="0" err="1"/>
              <a:t>pernyataan</a:t>
            </a:r>
            <a:r>
              <a:rPr lang="en-ID" b="1" dirty="0"/>
              <a:t> </a:t>
            </a:r>
            <a:r>
              <a:rPr lang="en-ID" b="1" dirty="0" err="1"/>
              <a:t>tidakperlu</a:t>
            </a:r>
            <a:r>
              <a:rPr lang="en-ID" b="1" dirty="0"/>
              <a:t> </a:t>
            </a:r>
            <a:r>
              <a:rPr lang="en-ID" b="1" dirty="0" err="1"/>
              <a:t>ditulis</a:t>
            </a:r>
            <a:r>
              <a:rPr lang="en-ID" b="1" dirty="0"/>
              <a:t> </a:t>
            </a:r>
            <a:r>
              <a:rPr lang="en-ID" b="1" dirty="0" err="1"/>
              <a:t>berulang</a:t>
            </a:r>
            <a:r>
              <a:rPr lang="en-ID" b="1" dirty="0"/>
              <a:t> kali, </a:t>
            </a:r>
            <a:r>
              <a:rPr lang="en-ID" b="1" dirty="0" err="1"/>
              <a:t>namun</a:t>
            </a:r>
            <a:r>
              <a:rPr lang="en-ID" b="1" dirty="0"/>
              <a:t> </a:t>
            </a:r>
            <a:r>
              <a:rPr lang="en-ID" b="1" dirty="0" err="1"/>
              <a:t>cukup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memberikanekspresi</a:t>
            </a:r>
            <a:r>
              <a:rPr lang="en-ID" b="1" dirty="0"/>
              <a:t> </a:t>
            </a:r>
            <a:r>
              <a:rPr lang="en-ID" b="1" dirty="0" err="1"/>
              <a:t>boolean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suatu</a:t>
            </a:r>
            <a:r>
              <a:rPr lang="en-ID" b="1" dirty="0"/>
              <a:t> </a:t>
            </a:r>
            <a:r>
              <a:rPr lang="en-ID" b="1" dirty="0" err="1"/>
              <a:t>kondisi</a:t>
            </a:r>
            <a:r>
              <a:rPr lang="en-ID" b="1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19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29C1-0768-2032-317D-25005497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Perintah</a:t>
            </a:r>
            <a:r>
              <a:rPr lang="en-ID" b="1" dirty="0"/>
              <a:t>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2A56-41B7-E07E-D574-32D69AD1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D" b="1" dirty="0" err="1"/>
              <a:t>Bentuk</a:t>
            </a:r>
            <a:r>
              <a:rPr lang="en-ID" b="1" dirty="0"/>
              <a:t> for </a:t>
            </a:r>
            <a:r>
              <a:rPr lang="en-ID" b="1" dirty="0" err="1"/>
              <a:t>digunakan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melakukan</a:t>
            </a:r>
            <a:r>
              <a:rPr lang="en-ID" b="1" dirty="0"/>
              <a:t> </a:t>
            </a:r>
            <a:r>
              <a:rPr lang="en-ID" b="1" dirty="0" err="1"/>
              <a:t>perulangan</a:t>
            </a:r>
            <a:r>
              <a:rPr lang="en-ID" b="1" dirty="0"/>
              <a:t>, </a:t>
            </a:r>
            <a:r>
              <a:rPr lang="en-ID" b="1" dirty="0" err="1"/>
              <a:t>dimanabanyaknya</a:t>
            </a:r>
            <a:r>
              <a:rPr lang="en-ID" b="1" dirty="0"/>
              <a:t> </a:t>
            </a:r>
            <a:r>
              <a:rPr lang="en-ID" b="1" dirty="0" err="1"/>
              <a:t>perulangan</a:t>
            </a:r>
            <a:r>
              <a:rPr lang="en-ID" b="1" dirty="0"/>
              <a:t> </a:t>
            </a:r>
            <a:r>
              <a:rPr lang="en-ID" b="1" dirty="0" err="1"/>
              <a:t>telah</a:t>
            </a:r>
            <a:r>
              <a:rPr lang="en-ID" b="1" dirty="0"/>
              <a:t> </a:t>
            </a:r>
            <a:r>
              <a:rPr lang="en-ID" b="1" dirty="0" err="1"/>
              <a:t>diketahui</a:t>
            </a:r>
            <a:r>
              <a:rPr lang="en-ID" b="1" dirty="0"/>
              <a:t> </a:t>
            </a:r>
            <a:r>
              <a:rPr lang="en-ID" b="1" dirty="0" err="1"/>
              <a:t>sebelumnya</a:t>
            </a:r>
            <a:r>
              <a:rPr lang="en-ID" b="1" dirty="0"/>
              <a:t>. </a:t>
            </a:r>
            <a:r>
              <a:rPr lang="en-ID" b="1" dirty="0" err="1"/>
              <a:t>Pernyataandengan</a:t>
            </a:r>
            <a:r>
              <a:rPr lang="en-ID" b="1" dirty="0"/>
              <a:t> for </a:t>
            </a:r>
            <a:r>
              <a:rPr lang="en-ID" b="1" dirty="0" err="1"/>
              <a:t>akan</a:t>
            </a:r>
            <a:r>
              <a:rPr lang="en-ID" b="1" dirty="0"/>
              <a:t> </a:t>
            </a:r>
            <a:r>
              <a:rPr lang="en-ID" b="1" dirty="0" err="1"/>
              <a:t>memiliki</a:t>
            </a:r>
            <a:r>
              <a:rPr lang="en-ID" b="1" dirty="0"/>
              <a:t> counter yang </a:t>
            </a:r>
            <a:r>
              <a:rPr lang="en-ID" b="1" dirty="0" err="1"/>
              <a:t>akan</a:t>
            </a:r>
            <a:r>
              <a:rPr lang="en-ID" b="1" dirty="0"/>
              <a:t> </a:t>
            </a:r>
            <a:r>
              <a:rPr lang="en-ID" b="1" dirty="0" err="1"/>
              <a:t>bergerak</a:t>
            </a:r>
            <a:r>
              <a:rPr lang="en-ID" b="1" dirty="0"/>
              <a:t> (</a:t>
            </a:r>
            <a:r>
              <a:rPr lang="en-ID" b="1" dirty="0" err="1"/>
              <a:t>naikatau</a:t>
            </a:r>
            <a:r>
              <a:rPr lang="en-ID" b="1" dirty="0"/>
              <a:t> </a:t>
            </a:r>
            <a:r>
              <a:rPr lang="en-ID" b="1" dirty="0" err="1"/>
              <a:t>turun</a:t>
            </a:r>
            <a:r>
              <a:rPr lang="en-ID" b="1" dirty="0"/>
              <a:t>) </a:t>
            </a:r>
            <a:r>
              <a:rPr lang="en-ID" b="1" dirty="0" err="1"/>
              <a:t>secara</a:t>
            </a:r>
            <a:r>
              <a:rPr lang="en-ID" b="1" dirty="0"/>
              <a:t> </a:t>
            </a:r>
            <a:r>
              <a:rPr lang="en-ID" b="1" dirty="0" err="1"/>
              <a:t>otomatis</a:t>
            </a:r>
            <a:r>
              <a:rPr lang="en-ID" b="1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nb-NO" b="1" dirty="0"/>
              <a:t>Sintaks: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nb-NO" b="1" dirty="0"/>
              <a:t>for (&lt;inisialisasi&gt; ; &lt;ekspresi_boolean&gt;; &lt;increment&gt;)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nb-NO" b="1" dirty="0"/>
              <a:t>	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nb-NO" b="1" dirty="0"/>
              <a:t>	Cblok pernyataan&gt;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nb-NO" b="1" dirty="0"/>
              <a:t>	}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6212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7642-DBEC-094F-4B43-2BB06ADE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pengulangan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for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2DD-5C13-D66C-DE20-D816C39A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D" dirty="0" err="1"/>
              <a:t>Misal</a:t>
            </a:r>
            <a:r>
              <a:rPr lang="en-ID" dirty="0"/>
              <a:t>, for (int </a:t>
            </a:r>
            <a:r>
              <a:rPr lang="en-ID" dirty="0" err="1"/>
              <a:t>i</a:t>
            </a:r>
            <a:r>
              <a:rPr lang="en-ID" dirty="0"/>
              <a:t>=1; </a:t>
            </a:r>
            <a:r>
              <a:rPr lang="en-ID" dirty="0" err="1"/>
              <a:t>i</a:t>
            </a:r>
            <a:r>
              <a:rPr lang="en-ID" dirty="0"/>
              <a:t>&lt;=10; </a:t>
            </a:r>
            <a:r>
              <a:rPr lang="en-ID" dirty="0" err="1"/>
              <a:t>i</a:t>
            </a:r>
            <a:r>
              <a:rPr lang="en-ID" dirty="0"/>
              <a:t>++), </a:t>
            </a:r>
            <a:r>
              <a:rPr lang="en-ID" dirty="0" err="1"/>
              <a:t>berarti</a:t>
            </a:r>
            <a:r>
              <a:rPr lang="en-ID" dirty="0"/>
              <a:t> proses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akanberjalan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sampai</a:t>
            </a:r>
            <a:r>
              <a:rPr lang="en-ID" dirty="0"/>
              <a:t> 10, </a:t>
            </a:r>
            <a:r>
              <a:rPr lang="en-ID" dirty="0" err="1"/>
              <a:t>dimana</a:t>
            </a:r>
            <a:r>
              <a:rPr lang="en-ID" dirty="0"/>
              <a:t> counter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naiksecara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++)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10.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N! (N </a:t>
            </a:r>
            <a:r>
              <a:rPr lang="en-ID" dirty="0" err="1"/>
              <a:t>faktorial</a:t>
            </a:r>
            <a:r>
              <a:rPr lang="en-ID" dirty="0"/>
              <a:t>). </a:t>
            </a:r>
            <a:r>
              <a:rPr lang="en-ID" dirty="0" err="1"/>
              <a:t>Besarnya</a:t>
            </a:r>
            <a:r>
              <a:rPr lang="en-ID" dirty="0"/>
              <a:t> N </a:t>
            </a:r>
            <a:r>
              <a:rPr lang="en-ID" dirty="0" err="1"/>
              <a:t>ditentukanmelalui</a:t>
            </a:r>
            <a:r>
              <a:rPr lang="en-ID" dirty="0"/>
              <a:t> input data.</a:t>
            </a:r>
          </a:p>
        </p:txBody>
      </p:sp>
    </p:spTree>
    <p:extLst>
      <p:ext uri="{BB962C8B-B14F-4D97-AF65-F5344CB8AC3E}">
        <p14:creationId xmlns:p14="http://schemas.microsoft.com/office/powerpoint/2010/main" val="25769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5910-9611-4F34-98CC-13F8CAB2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41"/>
            <a:ext cx="10515600" cy="1325563"/>
          </a:xfrm>
        </p:spPr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for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3DD80-CA40-CB02-EF97-9534AB801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6" t="21997" r="37857" b="20832"/>
          <a:stretch/>
        </p:blipFill>
        <p:spPr>
          <a:xfrm>
            <a:off x="1918813" y="1071671"/>
            <a:ext cx="7536543" cy="54848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87799-9C61-3F29-9518-9834F0CD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944" t="57296" r="41880" b="25569"/>
          <a:stretch/>
        </p:blipFill>
        <p:spPr>
          <a:xfrm>
            <a:off x="5330974" y="3710839"/>
            <a:ext cx="3659199" cy="1589649"/>
          </a:xfrm>
        </p:spPr>
      </p:pic>
    </p:spTree>
    <p:extLst>
      <p:ext uri="{BB962C8B-B14F-4D97-AF65-F5344CB8AC3E}">
        <p14:creationId xmlns:p14="http://schemas.microsoft.com/office/powerpoint/2010/main" val="345801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2383-392E-DECA-4236-E13A7645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Perintah</a:t>
            </a:r>
            <a:r>
              <a:rPr lang="en-ID" b="1" dirty="0"/>
              <a:t>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9F07-B058-C2B5-B6E4-C5661E41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b="1" dirty="0" err="1"/>
              <a:t>Pernyataan</a:t>
            </a:r>
            <a:r>
              <a:rPr lang="en-ID" b="1" dirty="0"/>
              <a:t> while </a:t>
            </a:r>
            <a:r>
              <a:rPr lang="en-ID" b="1" dirty="0" err="1"/>
              <a:t>digunakan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melakukan</a:t>
            </a:r>
            <a:r>
              <a:rPr lang="en-ID" b="1" dirty="0"/>
              <a:t> </a:t>
            </a:r>
            <a:r>
              <a:rPr lang="en-ID" b="1" dirty="0" err="1"/>
              <a:t>perulangan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sejumlah</a:t>
            </a:r>
            <a:r>
              <a:rPr lang="en-ID" b="1" dirty="0"/>
              <a:t> </a:t>
            </a:r>
            <a:r>
              <a:rPr lang="en-ID" b="1" dirty="0" err="1"/>
              <a:t>pernyataan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blok</a:t>
            </a:r>
            <a:r>
              <a:rPr lang="en-ID" b="1" dirty="0"/>
              <a:t> </a:t>
            </a:r>
            <a:r>
              <a:rPr lang="en-ID" b="1" dirty="0" err="1"/>
              <a:t>selama</a:t>
            </a:r>
            <a:r>
              <a:rPr lang="en-ID" b="1" dirty="0"/>
              <a:t> </a:t>
            </a:r>
            <a:r>
              <a:rPr lang="en-ID" b="1" dirty="0" err="1"/>
              <a:t>kondisi</a:t>
            </a:r>
            <a:r>
              <a:rPr lang="en-ID" b="1" dirty="0"/>
              <a:t> (</a:t>
            </a:r>
            <a:r>
              <a:rPr lang="en-ID" b="1" dirty="0" err="1"/>
              <a:t>dinyatakan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ekspresi</a:t>
            </a:r>
            <a:r>
              <a:rPr lang="en-ID" b="1" dirty="0"/>
              <a:t> </a:t>
            </a:r>
            <a:r>
              <a:rPr lang="en-ID" b="1" dirty="0" err="1"/>
              <a:t>boolean</a:t>
            </a:r>
            <a:r>
              <a:rPr lang="en-ID" b="1" dirty="0"/>
              <a:t>) </a:t>
            </a:r>
            <a:r>
              <a:rPr lang="en-ID" b="1" dirty="0" err="1"/>
              <a:t>bernilai</a:t>
            </a:r>
            <a:r>
              <a:rPr lang="en-ID" b="1" dirty="0"/>
              <a:t> </a:t>
            </a:r>
            <a:r>
              <a:rPr lang="en-ID" b="1" dirty="0" err="1"/>
              <a:t>benar</a:t>
            </a:r>
            <a:r>
              <a:rPr lang="en-ID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b="1" dirty="0" err="1"/>
              <a:t>Sintaks</a:t>
            </a:r>
            <a:r>
              <a:rPr lang="en-ID" b="1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b="1" dirty="0"/>
              <a:t>while (&lt;</a:t>
            </a:r>
            <a:r>
              <a:rPr lang="en-ID" b="1" dirty="0" err="1"/>
              <a:t>ekspresi_boolean</a:t>
            </a:r>
            <a:r>
              <a:rPr lang="en-ID" b="1" dirty="0"/>
              <a:t>&gt;)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b="1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b="1" dirty="0"/>
              <a:t>       &lt; </a:t>
            </a:r>
            <a:r>
              <a:rPr lang="en-ID" b="1" dirty="0" err="1"/>
              <a:t>blok</a:t>
            </a:r>
            <a:r>
              <a:rPr lang="en-ID" b="1" dirty="0"/>
              <a:t> </a:t>
            </a:r>
            <a:r>
              <a:rPr lang="en-ID" b="1" dirty="0" err="1"/>
              <a:t>pernyataan</a:t>
            </a:r>
            <a:r>
              <a:rPr lang="en-ID" b="1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7814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BBDB-221C-4355-BA8F-F475C550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perulangan</a:t>
            </a:r>
            <a:r>
              <a:rPr lang="en-US" b="1" dirty="0"/>
              <a:t> While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03A2-55F4-0216-A53C-C6EBC4DD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b="1" dirty="0" err="1"/>
              <a:t>Hitung</a:t>
            </a:r>
            <a:r>
              <a:rPr lang="en-ID" b="1" dirty="0"/>
              <a:t> </a:t>
            </a:r>
            <a:r>
              <a:rPr lang="en-ID" b="1" dirty="0" err="1"/>
              <a:t>banyaknya</a:t>
            </a:r>
            <a:r>
              <a:rPr lang="en-ID" b="1" dirty="0"/>
              <a:t> </a:t>
            </a:r>
            <a:r>
              <a:rPr lang="en-ID" b="1" dirty="0" err="1"/>
              <a:t>bilangan</a:t>
            </a:r>
            <a:r>
              <a:rPr lang="en-ID" b="1" dirty="0"/>
              <a:t> </a:t>
            </a:r>
            <a:r>
              <a:rPr lang="en-ID" b="1" dirty="0" err="1"/>
              <a:t>ganjil</a:t>
            </a:r>
            <a:r>
              <a:rPr lang="en-ID" b="1" dirty="0"/>
              <a:t> dan </a:t>
            </a:r>
            <a:r>
              <a:rPr lang="en-ID" b="1" dirty="0" err="1"/>
              <a:t>bilangan</a:t>
            </a:r>
            <a:r>
              <a:rPr lang="en-ID" b="1" dirty="0"/>
              <a:t> </a:t>
            </a:r>
            <a:r>
              <a:rPr lang="en-ID" b="1" dirty="0" err="1"/>
              <a:t>genap</a:t>
            </a:r>
            <a:r>
              <a:rPr lang="en-ID" b="1" dirty="0"/>
              <a:t> yang </a:t>
            </a:r>
            <a:r>
              <a:rPr lang="en-ID" b="1" dirty="0" err="1"/>
              <a:t>dimasukkan</a:t>
            </a:r>
            <a:r>
              <a:rPr lang="en-ID" b="1" dirty="0"/>
              <a:t> </a:t>
            </a:r>
            <a:r>
              <a:rPr lang="en-ID" b="1" dirty="0" err="1"/>
              <a:t>melalui</a:t>
            </a:r>
            <a:r>
              <a:rPr lang="en-ID" b="1" dirty="0"/>
              <a:t> dialog box. Proses </a:t>
            </a:r>
            <a:r>
              <a:rPr lang="en-ID" b="1" dirty="0" err="1"/>
              <a:t>penentuan</a:t>
            </a:r>
            <a:r>
              <a:rPr lang="en-ID" b="1" dirty="0"/>
              <a:t> </a:t>
            </a:r>
            <a:r>
              <a:rPr lang="en-ID" b="1" dirty="0" err="1"/>
              <a:t>banyaknya</a:t>
            </a:r>
            <a:r>
              <a:rPr lang="en-ID" b="1" dirty="0"/>
              <a:t> </a:t>
            </a:r>
            <a:r>
              <a:rPr lang="en-ID" b="1" dirty="0" err="1"/>
              <a:t>bilangan</a:t>
            </a:r>
            <a:r>
              <a:rPr lang="en-ID" b="1" dirty="0"/>
              <a:t> </a:t>
            </a:r>
            <a:r>
              <a:rPr lang="en-ID" b="1" dirty="0" err="1"/>
              <a:t>akan</a:t>
            </a:r>
            <a:r>
              <a:rPr lang="en-ID" b="1" dirty="0"/>
              <a:t> </a:t>
            </a:r>
            <a:r>
              <a:rPr lang="en-ID" b="1" dirty="0" err="1"/>
              <a:t>terus</a:t>
            </a:r>
            <a:r>
              <a:rPr lang="en-ID" b="1" dirty="0"/>
              <a:t> </a:t>
            </a:r>
            <a:r>
              <a:rPr lang="en-ID" b="1" dirty="0" err="1"/>
              <a:t>diulang</a:t>
            </a:r>
            <a:r>
              <a:rPr lang="en-ID" b="1" dirty="0"/>
              <a:t> </a:t>
            </a:r>
            <a:r>
              <a:rPr lang="en-ID" b="1" dirty="0" err="1"/>
              <a:t>hingga</a:t>
            </a:r>
            <a:r>
              <a:rPr lang="en-ID" b="1" dirty="0"/>
              <a:t> </a:t>
            </a:r>
            <a:r>
              <a:rPr lang="en-ID" b="1" dirty="0" err="1"/>
              <a:t>pengguna</a:t>
            </a:r>
            <a:r>
              <a:rPr lang="en-ID" b="1" dirty="0"/>
              <a:t> </a:t>
            </a:r>
            <a:r>
              <a:rPr lang="en-ID" b="1" dirty="0" err="1"/>
              <a:t>memasukkan</a:t>
            </a:r>
            <a:r>
              <a:rPr lang="en-ID" b="1" dirty="0"/>
              <a:t> </a:t>
            </a:r>
            <a:r>
              <a:rPr lang="en-ID" b="1" dirty="0" err="1"/>
              <a:t>bilangan</a:t>
            </a:r>
            <a:r>
              <a:rPr lang="en-ID" b="1" dirty="0"/>
              <a:t> </a:t>
            </a:r>
            <a:r>
              <a:rPr lang="en-ID" b="1" dirty="0" err="1"/>
              <a:t>nol</a:t>
            </a:r>
            <a:r>
              <a:rPr lang="en-ID" b="1" dirty="0"/>
              <a:t> (0).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34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6B318-F653-D54F-760F-23EC2703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66" t="17698" r="32913" b="21971"/>
          <a:stretch/>
        </p:blipFill>
        <p:spPr>
          <a:xfrm>
            <a:off x="1473820" y="164127"/>
            <a:ext cx="9244359" cy="6529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F444F-4340-FB96-22CB-09349831B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83" t="38919" r="30443" b="45159"/>
          <a:stretch/>
        </p:blipFill>
        <p:spPr>
          <a:xfrm>
            <a:off x="5742305" y="2315495"/>
            <a:ext cx="4089687" cy="1681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E3A31-8718-08E7-E033-AA6E444D19C5}"/>
              </a:ext>
            </a:extLst>
          </p:cNvPr>
          <p:cNvSpPr txBox="1"/>
          <p:nvPr/>
        </p:nvSpPr>
        <p:spPr>
          <a:xfrm>
            <a:off x="4860823" y="526265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/>
              <a:t>Berikan input 6, 4, 5, 2, dan 0 bagaimana hasilnya?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82438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421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Pertemuan 5 Perulangan</vt:lpstr>
      <vt:lpstr>Tujuan Pembelajaran</vt:lpstr>
      <vt:lpstr>Teori Singkat</vt:lpstr>
      <vt:lpstr>Perintah: for</vt:lpstr>
      <vt:lpstr>Contoh pengulangan dengan for</vt:lpstr>
      <vt:lpstr>Contoh perulangan dengan for</vt:lpstr>
      <vt:lpstr>Perintah: while</vt:lpstr>
      <vt:lpstr>Contoh perulangan While</vt:lpstr>
      <vt:lpstr>PowerPoint Presentation</vt:lpstr>
      <vt:lpstr>Perintah: do-while</vt:lpstr>
      <vt:lpstr>PowerPoint Presentation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 Perulangan</dc:title>
  <dc:creator>irone</dc:creator>
  <cp:lastModifiedBy>irone</cp:lastModifiedBy>
  <cp:revision>6</cp:revision>
  <dcterms:created xsi:type="dcterms:W3CDTF">2023-07-06T12:55:06Z</dcterms:created>
  <dcterms:modified xsi:type="dcterms:W3CDTF">2023-07-08T13:54:55Z</dcterms:modified>
</cp:coreProperties>
</file>