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04A9-BC98-9816-989B-B7AEEBF9B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71204-CE0D-C0C7-0C10-94DF5ACE1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05D3-EF76-F214-A5D8-AE7CD369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4706-9230-450F-BE28-3C019091FE9B}" type="datetimeFigureOut">
              <a:rPr lang="en-ID" smtClean="0"/>
              <a:t>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22E3-85F9-9C08-CBCA-9A1785FB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2E69-3B5B-E7C8-22D8-8AE44C42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14DF-3176-4BC8-AE41-58BE125C82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102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B7AF-AB58-0C21-4A6C-4279BE41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F265C-35B9-4889-2F97-CE71E3B6D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CF76E-C8AA-DCC9-DEA4-23D1BD59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4706-9230-450F-BE28-3C019091FE9B}" type="datetimeFigureOut">
              <a:rPr lang="en-ID" smtClean="0"/>
              <a:t>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367F-B8FC-DAF7-2FD4-7CBB26CA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09649-0A65-9715-6F29-B0E89408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14DF-3176-4BC8-AE41-58BE125C82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783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8025C-3F41-56BE-8427-9EDC0E33C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E8FF6-D46B-D345-F2D1-93014E152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AF901-C93F-6DB9-65E8-E300D4A2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4706-9230-450F-BE28-3C019091FE9B}" type="datetimeFigureOut">
              <a:rPr lang="en-ID" smtClean="0"/>
              <a:t>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43175-9847-208F-11DF-014D9C9A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840A-1EAD-1672-BC90-A2350745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14DF-3176-4BC8-AE41-58BE125C82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14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B410-B882-CC95-E306-C4866A21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774B-609E-A732-DACD-E4D67F7D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A1B39-B508-DE41-2853-5C2A6C67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4706-9230-450F-BE28-3C019091FE9B}" type="datetimeFigureOut">
              <a:rPr lang="en-ID" smtClean="0"/>
              <a:t>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19E38-F9DD-D8D6-98B9-2DBFDCB3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C80A-041A-9BF8-2A03-4F6E19FC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14DF-3176-4BC8-AE41-58BE125C82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1586-9CAD-8A41-1E59-E6CF8BBB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0F6D3-53A3-F577-76A3-97806C81C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E98F-1892-6DC3-D8A0-13D72124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4706-9230-450F-BE28-3C019091FE9B}" type="datetimeFigureOut">
              <a:rPr lang="en-ID" smtClean="0"/>
              <a:t>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B487-0573-2197-E0A8-29C41289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5EEA-507F-AED4-0D23-6FCFA76E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14DF-3176-4BC8-AE41-58BE125C82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292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5A3F-2E15-B2AF-C3C8-3EF60CE7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5C275-42A1-41DF-4C96-803DADB06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55C2D-CB9B-55F3-02C3-C2A25F64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71629-A6D3-889D-1EFE-8AD2BCDD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4706-9230-450F-BE28-3C019091FE9B}" type="datetimeFigureOut">
              <a:rPr lang="en-ID" smtClean="0"/>
              <a:t>8/12/2023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42B0B-4847-1487-C309-2561FBEC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7F613-18A1-35D5-5ABB-A43F3CB7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14DF-3176-4BC8-AE41-58BE125C82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79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DB75-8716-632E-B36C-2122FAA2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D101F-3478-820F-BA0F-F1A8CC355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B290C-FFA7-1638-2537-72ECB85FA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35A82-68A4-CD81-00AF-8DDA3F51F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4991C-0AE6-14AC-36B3-BFB847F8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A4E74-3010-109D-5E39-F15459FD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4706-9230-450F-BE28-3C019091FE9B}" type="datetimeFigureOut">
              <a:rPr lang="en-ID" smtClean="0"/>
              <a:t>8/12/2023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6EC9-079B-FDE8-8BDE-D958079C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912E7-BB7D-9F16-C595-136AF1DE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14DF-3176-4BC8-AE41-58BE125C82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639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C962-1532-B7EF-4F1C-856020A4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3272B-0286-A9D2-FDFE-9EB856A8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4706-9230-450F-BE28-3C019091FE9B}" type="datetimeFigureOut">
              <a:rPr lang="en-ID" smtClean="0"/>
              <a:t>8/12/2023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0A041-C3EA-E11B-1BE9-5EB4978D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F0134-7EFE-CBF1-6C46-11A37E10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14DF-3176-4BC8-AE41-58BE125C82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774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8292A-D5F9-3D4C-2630-F7D9834F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4706-9230-450F-BE28-3C019091FE9B}" type="datetimeFigureOut">
              <a:rPr lang="en-ID" smtClean="0"/>
              <a:t>8/12/2023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0AFA9-87D4-ED59-39D7-BC93EB25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6506F-60E9-C228-4EF7-68B54ADB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14DF-3176-4BC8-AE41-58BE125C82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473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836A-898F-4930-AE1E-28F8B261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B726-7960-DF24-9E01-66A39EE13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70D28-8A34-FA0A-9144-45EED1B84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40E5D-332D-4560-32E0-C880FF05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4706-9230-450F-BE28-3C019091FE9B}" type="datetimeFigureOut">
              <a:rPr lang="en-ID" smtClean="0"/>
              <a:t>8/12/2023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FC535-D73A-09DA-FE6D-539CA0F8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703E2-143B-9402-AD4D-1E52EB83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14DF-3176-4BC8-AE41-58BE125C82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218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7C33-B0B1-0D11-3C09-13C13439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8FBC9-7CFD-0441-168A-8FFAF91AE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8B96E-F9A4-EE06-52FD-CC85E91D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CA58E-1220-80F0-F907-D3BA9528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4706-9230-450F-BE28-3C019091FE9B}" type="datetimeFigureOut">
              <a:rPr lang="en-ID" smtClean="0"/>
              <a:t>8/12/2023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1DF9A-F333-35C5-266A-D43D4FD3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74D54-3429-0E0C-91C0-5CA18AC9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14DF-3176-4BC8-AE41-58BE125C82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738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DBA25-ACD7-C272-2B58-6E875278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B68CA-3213-BF27-3C3D-A636404C4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CDDDF-CA5E-9155-CFAC-4DAFA7FEB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84706-9230-450F-BE28-3C019091FE9B}" type="datetimeFigureOut">
              <a:rPr lang="en-ID" smtClean="0"/>
              <a:t>8/12/2023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85E66-3D72-2BE5-9550-968385EB0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3C6B8-A2C4-2320-CE97-9A9A3B0C2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214DF-3176-4BC8-AE41-58BE125C82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94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7D8B-48DB-14A3-2547-D893D253A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7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D997F-B035-BDF0-4A7D-4C0E01747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D" sz="3200" b="1" dirty="0" err="1"/>
              <a:t>Kelas</a:t>
            </a:r>
            <a:r>
              <a:rPr lang="en-ID" sz="3200" b="1" dirty="0"/>
              <a:t>, </a:t>
            </a:r>
            <a:r>
              <a:rPr lang="en-ID" sz="3200" b="1" dirty="0" err="1"/>
              <a:t>Objek</a:t>
            </a:r>
            <a:r>
              <a:rPr lang="en-ID" sz="3200" b="1" dirty="0"/>
              <a:t> dan Method</a:t>
            </a:r>
          </a:p>
          <a:p>
            <a:pPr>
              <a:lnSpc>
                <a:spcPct val="100000"/>
              </a:lnSpc>
            </a:pPr>
            <a:r>
              <a:rPr lang="en-ID" sz="2000" dirty="0" err="1"/>
              <a:t>Irwan</a:t>
            </a:r>
            <a:r>
              <a:rPr lang="en-ID" sz="2000" dirty="0"/>
              <a:t> </a:t>
            </a:r>
            <a:r>
              <a:rPr lang="en-ID" sz="2000" dirty="0" err="1"/>
              <a:t>tanu</a:t>
            </a:r>
            <a:r>
              <a:rPr lang="en-ID" sz="2000" dirty="0"/>
              <a:t> </a:t>
            </a:r>
            <a:r>
              <a:rPr lang="en-ID" sz="2000" dirty="0" err="1"/>
              <a:t>Kusnadi</a:t>
            </a:r>
            <a:r>
              <a:rPr lang="en-ID" sz="2000" dirty="0"/>
              <a:t>, </a:t>
            </a:r>
            <a:r>
              <a:rPr lang="en-ID" sz="2000" dirty="0" err="1"/>
              <a:t>M.Kom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67686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088C-D71A-DB07-C36E-E1B92533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Object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024E0D-8356-7FEB-C879-6DF1BFD1A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45" t="19731" r="30436" b="27394"/>
          <a:stretch/>
        </p:blipFill>
        <p:spPr>
          <a:xfrm>
            <a:off x="1866664" y="1690688"/>
            <a:ext cx="8707930" cy="4783231"/>
          </a:xfrm>
        </p:spPr>
      </p:pic>
    </p:spTree>
    <p:extLst>
      <p:ext uri="{BB962C8B-B14F-4D97-AF65-F5344CB8AC3E}">
        <p14:creationId xmlns:p14="http://schemas.microsoft.com/office/powerpoint/2010/main" val="22254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7CD4-FD03-C25A-BFAB-659E3A6E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class player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00249-F49E-44B3-B4E3-8CC1AE633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922" t="18376" r="33103" b="30445"/>
          <a:stretch/>
        </p:blipFill>
        <p:spPr>
          <a:xfrm>
            <a:off x="1460092" y="1484209"/>
            <a:ext cx="8878528" cy="5216567"/>
          </a:xfrm>
        </p:spPr>
      </p:pic>
    </p:spTree>
    <p:extLst>
      <p:ext uri="{BB962C8B-B14F-4D97-AF65-F5344CB8AC3E}">
        <p14:creationId xmlns:p14="http://schemas.microsoft.com/office/powerpoint/2010/main" val="396393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5FE9-E738-0D29-545D-63856267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365125"/>
            <a:ext cx="10955594" cy="1325563"/>
          </a:xfrm>
        </p:spPr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class game(main class) di package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3227E6-006F-46C7-AFF3-BD62DC0B7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17" t="16681" r="32532" b="16887"/>
          <a:stretch/>
        </p:blipFill>
        <p:spPr>
          <a:xfrm>
            <a:off x="1944329" y="1474838"/>
            <a:ext cx="7155426" cy="5194309"/>
          </a:xfrm>
        </p:spPr>
      </p:pic>
    </p:spTree>
    <p:extLst>
      <p:ext uri="{BB962C8B-B14F-4D97-AF65-F5344CB8AC3E}">
        <p14:creationId xmlns:p14="http://schemas.microsoft.com/office/powerpoint/2010/main" val="50295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6769-BFEB-FEB9-4022-129FA204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5DBF-2C01-439C-493F-6FCEBED8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</a:t>
            </a:r>
            <a:r>
              <a:rPr lang="en-US" dirty="0"/>
              <a:t> class dan main class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F9E37-FBEC-63B2-1F8C-153E3542E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3" t="32249" r="32258" b="48413"/>
          <a:stretch/>
        </p:blipFill>
        <p:spPr>
          <a:xfrm>
            <a:off x="943896" y="2846438"/>
            <a:ext cx="10073312" cy="21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5BC1C4-5277-C66D-9A81-8B5B1DFA6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13" t="16681" r="31388" b="13159"/>
          <a:stretch/>
        </p:blipFill>
        <p:spPr>
          <a:xfrm>
            <a:off x="1479858" y="0"/>
            <a:ext cx="8246806" cy="6441844"/>
          </a:xfrm>
        </p:spPr>
      </p:pic>
    </p:spTree>
    <p:extLst>
      <p:ext uri="{BB962C8B-B14F-4D97-AF65-F5344CB8AC3E}">
        <p14:creationId xmlns:p14="http://schemas.microsoft.com/office/powerpoint/2010/main" val="376970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85FA-B3A8-D93D-352C-2A53A040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D57C-A259-182F-9F59-BB3D8810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 data pada program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5 </a:t>
            </a:r>
            <a:r>
              <a:rPr lang="en-US" dirty="0" err="1"/>
              <a:t>karyawan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400" b="1" dirty="0"/>
              <a:t>=======</a:t>
            </a:r>
            <a:r>
              <a:rPr lang="en-US" sz="4400" b="1" dirty="0" err="1"/>
              <a:t>Selamat</a:t>
            </a:r>
            <a:r>
              <a:rPr lang="en-US" sz="4400" b="1" dirty="0"/>
              <a:t> </a:t>
            </a:r>
            <a:r>
              <a:rPr lang="en-US" sz="4400" b="1" dirty="0" err="1"/>
              <a:t>Mengerjakan</a:t>
            </a:r>
            <a:r>
              <a:rPr lang="en-US" sz="4400" b="1" dirty="0"/>
              <a:t>=======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200572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CBAE-3AC4-80DE-B718-4DAC3572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dan </a:t>
            </a:r>
            <a:r>
              <a:rPr lang="en-US" dirty="0" err="1"/>
              <a:t>Objek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0E5F-B156-4EB1-5456-57BFC33E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D" dirty="0"/>
              <a:t>Class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“Blueprint” </a:t>
            </a:r>
            <a:r>
              <a:rPr lang="en-ID" dirty="0" err="1"/>
              <a:t>atau</a:t>
            </a:r>
            <a:r>
              <a:rPr lang="en-ID" dirty="0"/>
              <a:t> “</a:t>
            </a:r>
            <a:r>
              <a:rPr lang="en-ID" dirty="0" err="1"/>
              <a:t>Cetakan</a:t>
            </a:r>
            <a:r>
              <a:rPr lang="en-ID" dirty="0"/>
              <a:t>”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instance </a:t>
            </a:r>
            <a:r>
              <a:rPr lang="en-ID" dirty="0" err="1"/>
              <a:t>dari</a:t>
            </a:r>
            <a:r>
              <a:rPr lang="en-ID" dirty="0"/>
              <a:t> object. Class juga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grup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object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kemiripan</a:t>
            </a:r>
            <a:r>
              <a:rPr lang="en-ID" dirty="0"/>
              <a:t> attributes/properties, </a:t>
            </a:r>
            <a:r>
              <a:rPr lang="en-ID" dirty="0" err="1"/>
              <a:t>behavior</a:t>
            </a:r>
            <a:r>
              <a:rPr lang="en-ID" dirty="0"/>
              <a:t> dan </a:t>
            </a:r>
            <a:r>
              <a:rPr lang="en-ID" dirty="0" err="1"/>
              <a:t>relasi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object lain. </a:t>
            </a:r>
            <a:r>
              <a:rPr lang="en-ID" dirty="0" err="1"/>
              <a:t>Contoh</a:t>
            </a:r>
            <a:r>
              <a:rPr lang="en-ID" dirty="0"/>
              <a:t> :Class Person, Vehicle, Tree, Fruit dan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D" dirty="0"/>
              <a:t>Object </a:t>
            </a:r>
            <a:r>
              <a:rPr lang="en-ID" dirty="0" err="1"/>
              <a:t>adalah</a:t>
            </a:r>
            <a:r>
              <a:rPr lang="en-ID" dirty="0"/>
              <a:t> instance </a:t>
            </a:r>
            <a:r>
              <a:rPr lang="en-ID" dirty="0" err="1"/>
              <a:t>dari</a:t>
            </a:r>
            <a:r>
              <a:rPr lang="en-ID" dirty="0"/>
              <a:t> class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merepresentasikan</a:t>
            </a:r>
            <a:r>
              <a:rPr lang="en-ID" dirty="0"/>
              <a:t> (template) </a:t>
            </a:r>
            <a:r>
              <a:rPr lang="en-ID" dirty="0" err="1"/>
              <a:t>sebuah</a:t>
            </a:r>
            <a:r>
              <a:rPr lang="en-ID" dirty="0"/>
              <a:t> object, </a:t>
            </a:r>
            <a:r>
              <a:rPr lang="en-ID" dirty="0" err="1"/>
              <a:t>sebuah</a:t>
            </a:r>
            <a:r>
              <a:rPr lang="en-ID" dirty="0"/>
              <a:t> instance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representasi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 </a:t>
            </a:r>
            <a:r>
              <a:rPr lang="en-ID" dirty="0" err="1"/>
              <a:t>Contoh</a:t>
            </a:r>
            <a:r>
              <a:rPr lang="en-ID" dirty="0"/>
              <a:t> : Dari Class Fruit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object Mangga, Pisang, </a:t>
            </a:r>
            <a:r>
              <a:rPr lang="en-ID" dirty="0" err="1"/>
              <a:t>Apel</a:t>
            </a:r>
            <a:r>
              <a:rPr lang="en-ID" dirty="0"/>
              <a:t>, dan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57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8BC3-54D1-AC67-1B0F-8BE494AF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dalam</a:t>
            </a:r>
            <a:r>
              <a:rPr lang="en-US" dirty="0"/>
              <a:t> java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D553-2EB4-57AC-DD9E-C4CAF7E3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Java, </a:t>
            </a:r>
            <a:r>
              <a:rPr lang="en-ID" dirty="0" err="1"/>
              <a:t>penulisan</a:t>
            </a:r>
            <a:r>
              <a:rPr lang="en-ID" dirty="0"/>
              <a:t> class </a:t>
            </a:r>
            <a:r>
              <a:rPr lang="en-ID" dirty="0" err="1"/>
              <a:t>diawali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keyword class,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class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di Java (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tepatnya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identifier),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diawali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spasi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class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Java:</a:t>
            </a:r>
          </a:p>
          <a:p>
            <a:pPr marL="0" indent="0" algn="just">
              <a:buNone/>
            </a:pPr>
            <a:r>
              <a:rPr lang="en-ID" dirty="0"/>
              <a:t>	class Laptop {</a:t>
            </a:r>
          </a:p>
          <a:p>
            <a:pPr marL="0" indent="0" algn="just">
              <a:buNone/>
            </a:pPr>
            <a:r>
              <a:rPr lang="en-ID" dirty="0"/>
              <a:t>  		//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Laptop...</a:t>
            </a:r>
          </a:p>
          <a:p>
            <a:pPr marL="0" indent="0" algn="just">
              <a:buNone/>
            </a:pPr>
            <a:r>
              <a:rPr lang="en-ID" dirty="0"/>
              <a:t> 		//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Laptop...</a:t>
            </a:r>
          </a:p>
          <a:p>
            <a:pPr marL="0" indent="0" algn="just">
              <a:buNone/>
            </a:pPr>
            <a:r>
              <a:rPr lang="en-ID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91895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C33B-D469-9A29-C373-BE8D1451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Pengertian</a:t>
            </a:r>
            <a:r>
              <a:rPr lang="en-ID" dirty="0"/>
              <a:t> Property </a:t>
            </a:r>
            <a:r>
              <a:rPr lang="en-ID" dirty="0" err="1"/>
              <a:t>dalam</a:t>
            </a:r>
            <a:r>
              <a:rPr lang="en-ID" dirty="0"/>
              <a:t> OOP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6C76-62A7-5017-9F44-2456F830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/>
              <a:t>Property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kadang</a:t>
            </a:r>
            <a:r>
              <a:rPr lang="en-ID" dirty="0"/>
              <a:t> juga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field) </a:t>
            </a:r>
            <a:r>
              <a:rPr lang="en-ID" dirty="0" err="1"/>
              <a:t>adalah</a:t>
            </a:r>
            <a:r>
              <a:rPr lang="en-ID" dirty="0"/>
              <a:t> data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class. </a:t>
            </a:r>
            <a:r>
              <a:rPr lang="en-ID" dirty="0" err="1"/>
              <a:t>Melanjutkan</a:t>
            </a:r>
            <a:r>
              <a:rPr lang="en-ID" dirty="0"/>
              <a:t> </a:t>
            </a:r>
            <a:r>
              <a:rPr lang="en-ID" dirty="0" err="1"/>
              <a:t>analogi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laptop, property </a:t>
            </a:r>
            <a:r>
              <a:rPr lang="en-ID" dirty="0" err="1"/>
              <a:t>dari</a:t>
            </a:r>
            <a:r>
              <a:rPr lang="en-ID" dirty="0"/>
              <a:t> laptop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merk, </a:t>
            </a:r>
            <a:r>
              <a:rPr lang="en-ID" dirty="0" err="1"/>
              <a:t>warna</a:t>
            </a:r>
            <a:r>
              <a:rPr lang="en-ID" dirty="0"/>
              <a:t>, </a:t>
            </a:r>
            <a:r>
              <a:rPr lang="en-ID" dirty="0" err="1"/>
              <a:t>jenis</a:t>
            </a:r>
            <a:r>
              <a:rPr lang="en-ID" dirty="0"/>
              <a:t> processor,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, dan lain-lain.</a:t>
            </a:r>
          </a:p>
          <a:p>
            <a:pPr marL="0" indent="0" algn="just">
              <a:buNone/>
            </a:pPr>
            <a:r>
              <a:rPr lang="en-ID" dirty="0"/>
              <a:t>Jika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terbiasa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program Java, property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hanyalah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terletak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class.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dan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diinput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diinput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property. </a:t>
            </a:r>
            <a:r>
              <a:rPr lang="en-ID" dirty="0" err="1"/>
              <a:t>Aturan</a:t>
            </a:r>
            <a:r>
              <a:rPr lang="en-ID" dirty="0"/>
              <a:t> tata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penamaan</a:t>
            </a:r>
            <a:r>
              <a:rPr lang="en-ID" dirty="0"/>
              <a:t> property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penamaan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68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822B-DE72-60C9-8726-710FFAA9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properti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BB35-2502-85C9-D9DE-1B186B50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class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penambahan</a:t>
            </a:r>
            <a:r>
              <a:rPr lang="en-ID" dirty="0"/>
              <a:t> property:</a:t>
            </a:r>
          </a:p>
          <a:p>
            <a:pPr marL="0" indent="0">
              <a:buNone/>
            </a:pPr>
            <a:r>
              <a:rPr lang="en-ID" dirty="0"/>
              <a:t>	class Laptop {</a:t>
            </a:r>
          </a:p>
          <a:p>
            <a:pPr marL="0" indent="0">
              <a:buNone/>
            </a:pPr>
            <a:r>
              <a:rPr lang="en-ID" dirty="0"/>
              <a:t>  		String </a:t>
            </a:r>
            <a:r>
              <a:rPr lang="en-ID" dirty="0" err="1"/>
              <a:t>pemilik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 		String merk;</a:t>
            </a:r>
          </a:p>
          <a:p>
            <a:pPr marL="0" indent="0">
              <a:buNone/>
            </a:pPr>
            <a:r>
              <a:rPr lang="en-ID" dirty="0"/>
              <a:t> 		double </a:t>
            </a:r>
            <a:r>
              <a:rPr lang="en-ID" dirty="0" err="1"/>
              <a:t>ukuranLayar</a:t>
            </a:r>
            <a:r>
              <a:rPr lang="en-ID" dirty="0"/>
              <a:t>;</a:t>
            </a:r>
          </a:p>
          <a:p>
            <a:pPr marL="0" indent="0">
              <a:buNone/>
            </a:pPr>
            <a:r>
              <a:rPr lang="en-ID" dirty="0"/>
              <a:t>		}</a:t>
            </a:r>
          </a:p>
          <a:p>
            <a:pPr marL="0" indent="0">
              <a:buNone/>
            </a:pPr>
            <a:r>
              <a:rPr lang="en-ID" dirty="0"/>
              <a:t>Dari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pemilik</a:t>
            </a:r>
            <a:r>
              <a:rPr lang="en-ID" dirty="0"/>
              <a:t>, merk dan </a:t>
            </a:r>
            <a:r>
              <a:rPr lang="en-ID" dirty="0" err="1"/>
              <a:t>ukuranLayar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property </a:t>
            </a:r>
            <a:r>
              <a:rPr lang="en-ID" dirty="0" err="1"/>
              <a:t>dari</a:t>
            </a:r>
            <a:r>
              <a:rPr lang="en-ID" dirty="0"/>
              <a:t> class Laptop.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lihat</a:t>
            </a:r>
            <a:r>
              <a:rPr lang="en-ID" dirty="0"/>
              <a:t>, </a:t>
            </a:r>
            <a:r>
              <a:rPr lang="en-ID" dirty="0" err="1"/>
              <a:t>penulisan</a:t>
            </a:r>
            <a:r>
              <a:rPr lang="en-ID" dirty="0"/>
              <a:t> property di Java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biasa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property.</a:t>
            </a:r>
          </a:p>
          <a:p>
            <a:pPr marL="0" indent="0">
              <a:buNone/>
            </a:pP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jarang</a:t>
            </a:r>
            <a:r>
              <a:rPr lang="en-ID" dirty="0"/>
              <a:t>, </a:t>
            </a:r>
            <a:r>
              <a:rPr lang="en-ID" dirty="0" err="1"/>
              <a:t>sebuah</a:t>
            </a:r>
            <a:r>
              <a:rPr lang="en-ID" dirty="0"/>
              <a:t> class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property.</a:t>
            </a:r>
          </a:p>
        </p:txBody>
      </p:sp>
    </p:spTree>
    <p:extLst>
      <p:ext uri="{BB962C8B-B14F-4D97-AF65-F5344CB8AC3E}">
        <p14:creationId xmlns:p14="http://schemas.microsoft.com/office/powerpoint/2010/main" val="339040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061C-DAEF-A669-8E29-CE11254A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Property vs Field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E370-9FED-435F-E2D4-0AA534361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, property dan field </a:t>
            </a:r>
            <a:r>
              <a:rPr lang="en-ID" dirty="0" err="1"/>
              <a:t>sama-sama</a:t>
            </a:r>
            <a:r>
              <a:rPr lang="en-ID" dirty="0"/>
              <a:t> </a:t>
            </a:r>
            <a:r>
              <a:rPr lang="en-ID" dirty="0" err="1"/>
              <a:t>merujuk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class. Akan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yang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property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class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public, </a:t>
            </a:r>
            <a:r>
              <a:rPr lang="en-ID" dirty="0" err="1"/>
              <a:t>sedangkan</a:t>
            </a:r>
            <a:r>
              <a:rPr lang="en-ID" dirty="0"/>
              <a:t> field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class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(private </a:t>
            </a:r>
            <a:r>
              <a:rPr lang="en-ID" dirty="0" err="1"/>
              <a:t>atau</a:t>
            </a:r>
            <a:r>
              <a:rPr lang="en-ID" dirty="0"/>
              <a:t> protected).</a:t>
            </a:r>
          </a:p>
          <a:p>
            <a:pPr marL="0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322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C388-C3FA-D3BC-B007-FFC1F712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Pengertian</a:t>
            </a:r>
            <a:r>
              <a:rPr lang="en-ID" dirty="0"/>
              <a:t> Method </a:t>
            </a:r>
            <a:r>
              <a:rPr lang="en-ID" dirty="0" err="1"/>
              <a:t>dalam</a:t>
            </a:r>
            <a:r>
              <a:rPr lang="en-ID" dirty="0"/>
              <a:t> OOP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9153-A02D-BE05-1046-7787F55E5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/>
              <a:t>Method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class. Jika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analogi</a:t>
            </a:r>
            <a:r>
              <a:rPr lang="en-ID" dirty="0"/>
              <a:t> class Laptop,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method </a:t>
            </a:r>
            <a:r>
              <a:rPr lang="en-ID" dirty="0" err="1"/>
              <a:t>adalah</a:t>
            </a:r>
            <a:r>
              <a:rPr lang="en-ID" dirty="0"/>
              <a:t>: </a:t>
            </a:r>
            <a:r>
              <a:rPr lang="en-ID" dirty="0" err="1"/>
              <a:t>menghidupkan</a:t>
            </a:r>
            <a:r>
              <a:rPr lang="en-ID" dirty="0"/>
              <a:t> laptop, </a:t>
            </a:r>
            <a:r>
              <a:rPr lang="en-ID" dirty="0" err="1"/>
              <a:t>mematikan</a:t>
            </a:r>
            <a:r>
              <a:rPr lang="en-ID" dirty="0"/>
              <a:t> laptop,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mengganti</a:t>
            </a:r>
            <a:r>
              <a:rPr lang="en-ID" dirty="0"/>
              <a:t> cover laptop.</a:t>
            </a:r>
          </a:p>
          <a:p>
            <a:pPr marL="0" indent="0" algn="just">
              <a:buNone/>
            </a:pPr>
            <a:r>
              <a:rPr lang="en-ID" dirty="0"/>
              <a:t>Method pada </a:t>
            </a:r>
            <a:r>
              <a:rPr lang="en-ID" dirty="0" err="1"/>
              <a:t>dasarnya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function yang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class.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function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method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di </a:t>
            </a:r>
            <a:r>
              <a:rPr lang="en-ID" dirty="0" err="1"/>
              <a:t>isi</a:t>
            </a:r>
            <a:r>
              <a:rPr lang="en-ID" dirty="0"/>
              <a:t> argument/parameter,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(</a:t>
            </a:r>
            <a:r>
              <a:rPr lang="en-ID" dirty="0" err="1"/>
              <a:t>dengan</a:t>
            </a:r>
            <a:r>
              <a:rPr lang="en-ID" dirty="0"/>
              <a:t> keyword return), dan lain-lain.</a:t>
            </a:r>
          </a:p>
        </p:txBody>
      </p:sp>
    </p:spTree>
    <p:extLst>
      <p:ext uri="{BB962C8B-B14F-4D97-AF65-F5344CB8AC3E}">
        <p14:creationId xmlns:p14="http://schemas.microsoft.com/office/powerpoint/2010/main" val="66087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FF3D-5172-AB57-5E4B-6B54DE6B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class </a:t>
            </a:r>
            <a:r>
              <a:rPr lang="en-US" dirty="0" err="1"/>
              <a:t>dengan</a:t>
            </a:r>
            <a:r>
              <a:rPr lang="en-US" dirty="0"/>
              <a:t> method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5735-8C43-53B7-A43A-E42AC2A7D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D" sz="3400" dirty="0" err="1"/>
              <a:t>Berikut</a:t>
            </a:r>
            <a:r>
              <a:rPr lang="en-ID" sz="3400" dirty="0"/>
              <a:t> </a:t>
            </a:r>
            <a:r>
              <a:rPr lang="en-ID" sz="3400" dirty="0" err="1"/>
              <a:t>adalah</a:t>
            </a:r>
            <a:r>
              <a:rPr lang="en-ID" sz="3400" dirty="0"/>
              <a:t> </a:t>
            </a:r>
            <a:r>
              <a:rPr lang="en-ID" sz="3400" dirty="0" err="1"/>
              <a:t>contoh</a:t>
            </a:r>
            <a:r>
              <a:rPr lang="en-ID" sz="3400" dirty="0"/>
              <a:t> </a:t>
            </a:r>
            <a:r>
              <a:rPr lang="en-ID" sz="3400" dirty="0" err="1"/>
              <a:t>penulisan</a:t>
            </a:r>
            <a:r>
              <a:rPr lang="en-ID" sz="3400" dirty="0"/>
              <a:t> class Laptop </a:t>
            </a:r>
            <a:r>
              <a:rPr lang="en-ID" sz="3400" dirty="0" err="1"/>
              <a:t>dengan</a:t>
            </a:r>
            <a:r>
              <a:rPr lang="en-ID" sz="3400" dirty="0"/>
              <a:t> </a:t>
            </a:r>
            <a:r>
              <a:rPr lang="en-ID" sz="3400" dirty="0" err="1"/>
              <a:t>penambahan</a:t>
            </a:r>
            <a:r>
              <a:rPr lang="en-ID" sz="3400" dirty="0"/>
              <a:t> method:</a:t>
            </a:r>
          </a:p>
          <a:p>
            <a:pPr marL="0" indent="0">
              <a:buNone/>
            </a:pPr>
            <a:r>
              <a:rPr lang="en-ID" sz="3400" dirty="0"/>
              <a:t>class Laptop {</a:t>
            </a:r>
          </a:p>
          <a:p>
            <a:pPr marL="0" indent="0">
              <a:buNone/>
            </a:pPr>
            <a:r>
              <a:rPr lang="en-ID" sz="3400" dirty="0"/>
              <a:t>  	void </a:t>
            </a:r>
            <a:r>
              <a:rPr lang="en-ID" sz="3400" dirty="0" err="1"/>
              <a:t>hidupkanLaptop</a:t>
            </a:r>
            <a:r>
              <a:rPr lang="en-ID" sz="3400" dirty="0"/>
              <a:t>() {</a:t>
            </a:r>
          </a:p>
          <a:p>
            <a:pPr marL="0" indent="0">
              <a:buNone/>
            </a:pPr>
            <a:r>
              <a:rPr lang="en-ID" sz="3400" dirty="0"/>
              <a:t>    	    //... </a:t>
            </a:r>
            <a:r>
              <a:rPr lang="en-ID" sz="3400" dirty="0" err="1"/>
              <a:t>isi</a:t>
            </a:r>
            <a:r>
              <a:rPr lang="en-ID" sz="3400" dirty="0"/>
              <a:t> </a:t>
            </a:r>
            <a:r>
              <a:rPr lang="en-ID" sz="3400" dirty="0" err="1"/>
              <a:t>dari</a:t>
            </a:r>
            <a:r>
              <a:rPr lang="en-ID" sz="3400" dirty="0"/>
              <a:t> method </a:t>
            </a:r>
            <a:r>
              <a:rPr lang="en-ID" sz="3400" dirty="0" err="1"/>
              <a:t>hidupkanLaptop</a:t>
            </a:r>
            <a:endParaRPr lang="en-ID" sz="3400" dirty="0"/>
          </a:p>
          <a:p>
            <a:pPr marL="0" indent="0">
              <a:buNone/>
            </a:pPr>
            <a:r>
              <a:rPr lang="en-ID" sz="3400" dirty="0"/>
              <a:t>  	}</a:t>
            </a:r>
          </a:p>
          <a:p>
            <a:pPr marL="0" indent="0">
              <a:buNone/>
            </a:pPr>
            <a:r>
              <a:rPr lang="en-ID" sz="3400" dirty="0"/>
              <a:t>  </a:t>
            </a:r>
          </a:p>
          <a:p>
            <a:pPr marL="0" indent="0">
              <a:buNone/>
            </a:pPr>
            <a:r>
              <a:rPr lang="en-ID" sz="3400" dirty="0"/>
              <a:t>  	String </a:t>
            </a:r>
            <a:r>
              <a:rPr lang="en-ID" sz="3400" dirty="0" err="1"/>
              <a:t>matikanLaptop</a:t>
            </a:r>
            <a:r>
              <a:rPr lang="en-ID" sz="3400" dirty="0"/>
              <a:t>() {</a:t>
            </a:r>
          </a:p>
          <a:p>
            <a:pPr marL="0" indent="0">
              <a:buNone/>
            </a:pPr>
            <a:r>
              <a:rPr lang="en-ID" sz="3400" dirty="0"/>
              <a:t>   	  //... </a:t>
            </a:r>
            <a:r>
              <a:rPr lang="en-ID" sz="3400" dirty="0" err="1"/>
              <a:t>isi</a:t>
            </a:r>
            <a:r>
              <a:rPr lang="en-ID" sz="3400" dirty="0"/>
              <a:t> </a:t>
            </a:r>
            <a:r>
              <a:rPr lang="en-ID" sz="3400" dirty="0" err="1"/>
              <a:t>dari</a:t>
            </a:r>
            <a:r>
              <a:rPr lang="en-ID" sz="3400" dirty="0"/>
              <a:t> method </a:t>
            </a:r>
            <a:r>
              <a:rPr lang="en-ID" sz="3400" dirty="0" err="1"/>
              <a:t>matikanLaptop</a:t>
            </a:r>
            <a:endParaRPr lang="en-ID" sz="3400" dirty="0"/>
          </a:p>
          <a:p>
            <a:pPr marL="0" indent="0">
              <a:buNone/>
            </a:pPr>
            <a:r>
              <a:rPr lang="en-ID" sz="3400" dirty="0"/>
              <a:t>  	}</a:t>
            </a:r>
          </a:p>
          <a:p>
            <a:pPr marL="0" indent="0">
              <a:buNone/>
            </a:pPr>
            <a:r>
              <a:rPr lang="en-ID" sz="3400" dirty="0"/>
              <a:t>	}</a:t>
            </a:r>
          </a:p>
          <a:p>
            <a:pPr marL="0" indent="0">
              <a:buNone/>
            </a:pPr>
            <a:r>
              <a:rPr lang="en-ID" sz="3400" dirty="0" err="1"/>
              <a:t>Seperti</a:t>
            </a:r>
            <a:r>
              <a:rPr lang="en-ID" sz="3400" dirty="0"/>
              <a:t> yang </a:t>
            </a:r>
            <a:r>
              <a:rPr lang="en-ID" sz="3400" dirty="0" err="1"/>
              <a:t>kita</a:t>
            </a:r>
            <a:r>
              <a:rPr lang="en-ID" sz="3400" dirty="0"/>
              <a:t> </a:t>
            </a:r>
            <a:r>
              <a:rPr lang="en-ID" sz="3400" dirty="0" err="1"/>
              <a:t>lihat</a:t>
            </a:r>
            <a:r>
              <a:rPr lang="en-ID" sz="3400" dirty="0"/>
              <a:t>, </a:t>
            </a:r>
            <a:r>
              <a:rPr lang="en-ID" sz="3400" dirty="0" err="1"/>
              <a:t>penulisan</a:t>
            </a:r>
            <a:r>
              <a:rPr lang="en-ID" sz="3400" dirty="0"/>
              <a:t> method </a:t>
            </a:r>
            <a:r>
              <a:rPr lang="en-ID" sz="3400" dirty="0" err="1"/>
              <a:t>dalam</a:t>
            </a:r>
            <a:r>
              <a:rPr lang="en-ID" sz="3400" dirty="0"/>
              <a:t> </a:t>
            </a:r>
            <a:r>
              <a:rPr lang="en-ID" sz="3400" dirty="0" err="1"/>
              <a:t>bahasa</a:t>
            </a:r>
            <a:r>
              <a:rPr lang="en-ID" sz="3400" dirty="0"/>
              <a:t> Java </a:t>
            </a:r>
            <a:r>
              <a:rPr lang="en-ID" sz="3400" dirty="0" err="1"/>
              <a:t>sama</a:t>
            </a:r>
            <a:r>
              <a:rPr lang="en-ID" sz="3400" dirty="0"/>
              <a:t> </a:t>
            </a:r>
            <a:r>
              <a:rPr lang="en-ID" sz="3400" dirty="0" err="1"/>
              <a:t>saja</a:t>
            </a:r>
            <a:r>
              <a:rPr lang="en-ID" sz="3400" dirty="0"/>
              <a:t> </a:t>
            </a:r>
            <a:r>
              <a:rPr lang="en-ID" sz="3400" dirty="0" err="1"/>
              <a:t>dengan</a:t>
            </a:r>
            <a:r>
              <a:rPr lang="en-ID" sz="3400" dirty="0"/>
              <a:t> </a:t>
            </a:r>
            <a:r>
              <a:rPr lang="en-ID" sz="3400" dirty="0" err="1"/>
              <a:t>cara</a:t>
            </a:r>
            <a:r>
              <a:rPr lang="en-ID" sz="3400" dirty="0"/>
              <a:t> </a:t>
            </a:r>
            <a:r>
              <a:rPr lang="en-ID" sz="3400" dirty="0" err="1"/>
              <a:t>penulisan</a:t>
            </a:r>
            <a:r>
              <a:rPr lang="en-ID" sz="3400" dirty="0"/>
              <a:t> function. </a:t>
            </a:r>
            <a:r>
              <a:rPr lang="en-ID" sz="3400" dirty="0" err="1"/>
              <a:t>Termasuk</a:t>
            </a:r>
            <a:r>
              <a:rPr lang="en-ID" sz="3400" dirty="0"/>
              <a:t> </a:t>
            </a:r>
            <a:r>
              <a:rPr lang="en-ID" sz="3400" dirty="0" err="1"/>
              <a:t>menulis</a:t>
            </a:r>
            <a:r>
              <a:rPr lang="en-ID" sz="3400" dirty="0"/>
              <a:t> </a:t>
            </a:r>
            <a:r>
              <a:rPr lang="en-ID" sz="3400" dirty="0" err="1"/>
              <a:t>tipe</a:t>
            </a:r>
            <a:r>
              <a:rPr lang="en-ID" sz="3400" dirty="0"/>
              <a:t> data </a:t>
            </a:r>
            <a:r>
              <a:rPr lang="en-ID" sz="3400" dirty="0" err="1"/>
              <a:t>kembalian</a:t>
            </a:r>
            <a:r>
              <a:rPr lang="en-ID" sz="3400" dirty="0"/>
              <a:t> </a:t>
            </a:r>
            <a:r>
              <a:rPr lang="en-ID" sz="3400" dirty="0" err="1"/>
              <a:t>sebelum</a:t>
            </a:r>
            <a:r>
              <a:rPr lang="en-ID" sz="3400" dirty="0"/>
              <a:t> </a:t>
            </a:r>
            <a:r>
              <a:rPr lang="en-ID" sz="3400" dirty="0" err="1"/>
              <a:t>nama</a:t>
            </a:r>
            <a:r>
              <a:rPr lang="en-ID" sz="3400" dirty="0"/>
              <a:t> method. </a:t>
            </a:r>
            <a:r>
              <a:rPr lang="en-ID" sz="3400" dirty="0" err="1"/>
              <a:t>Tergantung</a:t>
            </a:r>
            <a:r>
              <a:rPr lang="en-ID" sz="3400" dirty="0"/>
              <a:t> </a:t>
            </a:r>
            <a:r>
              <a:rPr lang="en-ID" sz="3400" dirty="0" err="1"/>
              <a:t>kebutuhan</a:t>
            </a:r>
            <a:r>
              <a:rPr lang="en-ID" sz="3400" dirty="0"/>
              <a:t>, </a:t>
            </a:r>
            <a:r>
              <a:rPr lang="en-ID" sz="3400" dirty="0" err="1"/>
              <a:t>sebuah</a:t>
            </a:r>
            <a:r>
              <a:rPr lang="en-ID" sz="3400" dirty="0"/>
              <a:t> class </a:t>
            </a:r>
            <a:r>
              <a:rPr lang="en-ID" sz="3400" dirty="0" err="1"/>
              <a:t>tidak</a:t>
            </a:r>
            <a:r>
              <a:rPr lang="en-ID" sz="3400" dirty="0"/>
              <a:t> </a:t>
            </a:r>
            <a:r>
              <a:rPr lang="en-ID" sz="3400" dirty="0" err="1"/>
              <a:t>harus</a:t>
            </a:r>
            <a:r>
              <a:rPr lang="en-ID" sz="3400" dirty="0"/>
              <a:t> </a:t>
            </a:r>
            <a:r>
              <a:rPr lang="en-ID" sz="3400" dirty="0" err="1"/>
              <a:t>memiliki</a:t>
            </a:r>
            <a:r>
              <a:rPr lang="en-ID" sz="3400" dirty="0"/>
              <a:t> method </a:t>
            </a:r>
            <a:r>
              <a:rPr lang="en-ID" sz="3400" dirty="0" err="1"/>
              <a:t>meskipun</a:t>
            </a:r>
            <a:r>
              <a:rPr lang="en-ID" sz="3400" dirty="0"/>
              <a:t> </a:t>
            </a:r>
            <a:r>
              <a:rPr lang="en-ID" sz="3400" dirty="0" err="1"/>
              <a:t>ini</a:t>
            </a:r>
            <a:r>
              <a:rPr lang="en-ID" sz="3400" dirty="0"/>
              <a:t> </a:t>
            </a:r>
            <a:r>
              <a:rPr lang="en-ID" sz="3400" dirty="0" err="1"/>
              <a:t>relatif</a:t>
            </a:r>
            <a:r>
              <a:rPr lang="en-ID" sz="3400" dirty="0"/>
              <a:t> </a:t>
            </a:r>
            <a:r>
              <a:rPr lang="en-ID" sz="3400" dirty="0" err="1"/>
              <a:t>jarang</a:t>
            </a:r>
            <a:r>
              <a:rPr lang="en-ID" sz="3400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620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4F5-CB35-AAD7-59C1-B717870F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Pengertian</a:t>
            </a:r>
            <a:r>
              <a:rPr lang="en-ID" dirty="0"/>
              <a:t> Object </a:t>
            </a:r>
            <a:r>
              <a:rPr lang="en-ID" dirty="0" err="1"/>
              <a:t>dalam</a:t>
            </a:r>
            <a:r>
              <a:rPr lang="en-ID" dirty="0"/>
              <a:t> OOP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D4F5-BD1D-CCF8-2A28-339E9B5E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D" dirty="0"/>
              <a:t>Object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cetak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juga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konkrit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class. Masih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analogi</a:t>
            </a:r>
            <a:r>
              <a:rPr lang="en-ID" dirty="0"/>
              <a:t> class Laptop, </a:t>
            </a:r>
            <a:r>
              <a:rPr lang="en-ID" dirty="0" err="1"/>
              <a:t>maka</a:t>
            </a:r>
            <a:r>
              <a:rPr lang="en-ID" dirty="0"/>
              <a:t> object </a:t>
            </a:r>
            <a:r>
              <a:rPr lang="en-ID" dirty="0" err="1"/>
              <a:t>dari</a:t>
            </a:r>
            <a:r>
              <a:rPr lang="en-ID" dirty="0"/>
              <a:t> class Laptop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: </a:t>
            </a:r>
            <a:r>
              <a:rPr lang="en-ID" dirty="0" err="1"/>
              <a:t>laptopRudi</a:t>
            </a:r>
            <a:r>
              <a:rPr lang="en-ID" dirty="0"/>
              <a:t>, </a:t>
            </a:r>
            <a:r>
              <a:rPr lang="en-ID" dirty="0" err="1"/>
              <a:t>laptopLisa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laptopsaya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Sebuah</a:t>
            </a:r>
            <a:r>
              <a:rPr lang="en-ID" dirty="0"/>
              <a:t> object </a:t>
            </a:r>
            <a:r>
              <a:rPr lang="en-ID" dirty="0" err="1"/>
              <a:t>dari</a:t>
            </a:r>
            <a:r>
              <a:rPr lang="en-ID" dirty="0"/>
              <a:t> class Laptop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ciri-ciri</a:t>
            </a:r>
            <a:r>
              <a:rPr lang="en-ID" dirty="0"/>
              <a:t> laptop, </a:t>
            </a:r>
            <a:r>
              <a:rPr lang="en-ID" dirty="0" err="1"/>
              <a:t>termasuk</a:t>
            </a:r>
            <a:r>
              <a:rPr lang="en-ID" dirty="0"/>
              <a:t> property dan method-</a:t>
            </a:r>
            <a:r>
              <a:rPr lang="en-ID" dirty="0" err="1"/>
              <a:t>nya</a:t>
            </a:r>
            <a:r>
              <a:rPr lang="en-ID" dirty="0"/>
              <a:t>. Proses </a:t>
            </a:r>
            <a:r>
              <a:rPr lang="en-ID" dirty="0" err="1"/>
              <a:t>mencetak</a:t>
            </a:r>
            <a:r>
              <a:rPr lang="en-ID" dirty="0"/>
              <a:t> object </a:t>
            </a:r>
            <a:r>
              <a:rPr lang="en-ID" dirty="0" err="1"/>
              <a:t>dari</a:t>
            </a:r>
            <a:r>
              <a:rPr lang="en-ID" dirty="0"/>
              <a:t> class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instansiasi</a:t>
            </a:r>
            <a:r>
              <a:rPr lang="en-ID" dirty="0"/>
              <a:t> (</a:t>
            </a:r>
            <a:r>
              <a:rPr lang="en-ID" dirty="0" err="1"/>
              <a:t>atau</a:t>
            </a:r>
            <a:r>
              <a:rPr lang="en-ID" dirty="0"/>
              <a:t> instantiation).</a:t>
            </a:r>
          </a:p>
          <a:p>
            <a:pPr algn="just"/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Java, proses </a:t>
            </a:r>
            <a:r>
              <a:rPr lang="en-ID" dirty="0" err="1"/>
              <a:t>instansiasi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class,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menampung</a:t>
            </a:r>
            <a:r>
              <a:rPr lang="en-ID" dirty="0"/>
              <a:t> object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“=”, keyword new dan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class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“()”.</a:t>
            </a:r>
          </a:p>
          <a:p>
            <a:pPr algn="just"/>
            <a:r>
              <a:rPr lang="en-ID" dirty="0"/>
              <a:t>Hasil </a:t>
            </a:r>
            <a:r>
              <a:rPr lang="en-ID" dirty="0" err="1"/>
              <a:t>cetakan</a:t>
            </a:r>
            <a:r>
              <a:rPr lang="en-ID" dirty="0"/>
              <a:t> class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program.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inilah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object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60059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582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Pertemuan 7</vt:lpstr>
      <vt:lpstr>Class dan Objek</vt:lpstr>
      <vt:lpstr>Class dalam java</vt:lpstr>
      <vt:lpstr>Pengertian Property dalam OOP Java</vt:lpstr>
      <vt:lpstr>Contoh penulisan properti</vt:lpstr>
      <vt:lpstr>Property vs Field </vt:lpstr>
      <vt:lpstr>Pengertian Method dalam OOP Java</vt:lpstr>
      <vt:lpstr>Contoh penulisan class dengan method</vt:lpstr>
      <vt:lpstr>Pengertian Object dalam OOP Java</vt:lpstr>
      <vt:lpstr>Contoh untuk pembuatan Object</vt:lpstr>
      <vt:lpstr>Buat class player</vt:lpstr>
      <vt:lpstr>Buat class game(main class) di package yg sama</vt:lpstr>
      <vt:lpstr>Latihan </vt:lpstr>
      <vt:lpstr>PowerPoint Presentation</vt:lpstr>
      <vt:lpstr>Tugas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7</dc:title>
  <dc:creator>irone</dc:creator>
  <cp:lastModifiedBy>ACENKCOM</cp:lastModifiedBy>
  <cp:revision>3</cp:revision>
  <dcterms:created xsi:type="dcterms:W3CDTF">2023-08-11T11:36:20Z</dcterms:created>
  <dcterms:modified xsi:type="dcterms:W3CDTF">2023-08-12T06:11:08Z</dcterms:modified>
</cp:coreProperties>
</file>