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CC2-FFCD-FEED-6E42-82814A30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1AFC-C601-229E-01F8-FD0FC397B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43BE-090A-043E-81F9-03E561D7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ED08-5E18-A7F3-B353-590768C8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901C-6F19-EA7B-DAA1-9C39610C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6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6257-4002-D633-941B-C3CD1F4B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00BA-F578-EFF7-6378-82E79A4E0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384D-C040-11DE-F0C5-64574C7C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C03F-1B36-D76E-285C-9DEDB356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6565-209A-A9BB-0E6A-9E40C54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0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17D14-9E73-41EA-5765-3D9C63192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659-8F92-9AB4-E721-B388C3E5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4008-78E7-E689-BC71-FE60D244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AF0E-F571-157C-FBE3-032CF7D4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D39F-BFC9-2CFF-C49D-9B7F78DB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1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553-1C88-2B49-CC6B-08A5625D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D01-6CFF-3EAC-AA09-46781585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C369-91B8-EC30-1CB4-7CAD2A6C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36AD-942E-AB75-08BA-F834F113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0A15-74ED-0A0A-61EA-5C991E65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85D7-5C5C-6982-644D-CFB54B70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690E-543E-8B4D-70BC-EA73FE01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6D61-9CEA-BF92-EE8A-155DC67C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1F1-AB68-C252-2C30-C24337C5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731-5947-B110-361E-BA445D78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43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E868-F45A-6E9D-D129-2D7BD5E9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25E4-6CF9-4288-194D-4AD556345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C71F2-9702-BCC9-1567-76C2D39F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FE18B-7BC2-561C-0766-D8CACEAD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3262-D923-5118-F0FC-2E87F20E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2DF7-BF04-189C-71AC-DB8B1C0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5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F02-EE50-BBC5-919A-D46AC5F6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8EA8-87A8-5564-C71C-98AFB424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82275-7ADD-1EB4-B2D8-2B8B7BF7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A5FF7-429C-FBD0-8227-6DBB67409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DC9BE-83D5-929C-335A-4616659A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9A18F-BA23-7F97-19D3-64DD69B2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5FB28-BE67-8932-74B1-84E0C97D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CF19E-247A-7B94-66B7-4979B280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2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9752-8B09-6A45-58FA-5A141F47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D8587-6D23-7C91-EF23-02D4326C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68B07-F7AE-E4A0-2E01-2CF3D0B2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3B389-B5A8-249E-E5BA-148806E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13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2DC34-1449-E7F8-6BFF-F75C84F6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FC7D4-07A1-7959-7C44-DA74C4B3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0A8CC-ACBD-2DE6-0158-B7CD01A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15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1B9B-F527-5CAC-6E5B-3AB52FED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4FDC-F5CB-A52F-2969-54A4A3F9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A052A-D73B-E91D-8C43-50305169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845E-68F0-5322-B1D5-368455C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AC2F-DF69-82D4-1D97-DE75CD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81B3-91A9-E777-E046-92BDF6B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19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BCBE-DE17-FB94-D375-BC255B9D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3D21B-8D3A-58A6-C9C3-2CFC24393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77E9A-D55A-420E-C4D4-27342F57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E3362-C9C3-79BA-DC67-2A4C9AB8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151B0-A986-2431-E031-5CCFF0EE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0EC6-E0F6-CAFF-8719-60EF09C4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B665-D390-E51E-69EA-FF90482D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D1F2-182D-BC12-DABD-943BE9F2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3A65-87CE-C78E-D643-F9EA00EC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C2B2-79DE-4B6F-8F7F-7C8E4AE70AF6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136D-7FF5-A712-2E46-388DA896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D155-47B4-41A1-142E-2C15C0845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FF10-07E9-4267-BCCF-1B7194CA0C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2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AE4-8A87-7766-BFBA-2D9AFB70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9</a:t>
            </a:r>
            <a:br>
              <a:rPr lang="en-US" dirty="0"/>
            </a:br>
            <a:r>
              <a:rPr lang="en-US" dirty="0"/>
              <a:t>CRUD Master pada JAVA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4A45-BBAB-E26B-7A5C-2EE7A6E9F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1462-4471-68CF-F27A-E5577D03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class </a:t>
            </a:r>
            <a:r>
              <a:rPr lang="en-US" dirty="0" err="1"/>
              <a:t>utama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5C093-CEBA-FDD3-1A68-723FDF26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18" t="36848" r="39773" b="37224"/>
          <a:stretch/>
        </p:blipFill>
        <p:spPr>
          <a:xfrm>
            <a:off x="838200" y="1895168"/>
            <a:ext cx="10596753" cy="3841955"/>
          </a:xfrm>
        </p:spPr>
      </p:pic>
    </p:spTree>
    <p:extLst>
      <p:ext uri="{BB962C8B-B14F-4D97-AF65-F5344CB8AC3E}">
        <p14:creationId xmlns:p14="http://schemas.microsoft.com/office/powerpoint/2010/main" val="202960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FEFD-29AC-7E98-4F04-54F71812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5FE4-EE66-0491-E0D2-8F57D635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private void </a:t>
            </a:r>
            <a:r>
              <a:rPr lang="en-ID" dirty="0" err="1"/>
              <a:t>kosong</a:t>
            </a:r>
            <a:r>
              <a:rPr lang="en-ID" dirty="0"/>
              <a:t>(){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no_nip.setText</a:t>
            </a:r>
            <a:r>
              <a:rPr lang="en-ID" dirty="0"/>
              <a:t>(null);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namapet.setText</a:t>
            </a:r>
            <a:r>
              <a:rPr lang="en-ID" dirty="0"/>
              <a:t>(null);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text_pass.setText</a:t>
            </a:r>
            <a:r>
              <a:rPr lang="en-ID" dirty="0"/>
              <a:t>(null);</a:t>
            </a:r>
          </a:p>
          <a:p>
            <a:pPr marL="0" indent="0">
              <a:buNone/>
            </a:pPr>
            <a:r>
              <a:rPr lang="en-ID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2450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281-8402-FBAC-EF3B-39C58C2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load </a:t>
            </a:r>
            <a:r>
              <a:rPr lang="en-US" dirty="0" err="1"/>
              <a:t>tabel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6096-35E6-8078-4BE4-148D2112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2000" dirty="0"/>
              <a:t> private void </a:t>
            </a:r>
            <a:r>
              <a:rPr lang="en-ID" sz="2000" dirty="0" err="1"/>
              <a:t>load_table</a:t>
            </a:r>
            <a:r>
              <a:rPr lang="en-ID" sz="2000" dirty="0"/>
              <a:t>(){</a:t>
            </a:r>
          </a:p>
          <a:p>
            <a:pPr marL="0" indent="0">
              <a:buNone/>
            </a:pPr>
            <a:r>
              <a:rPr lang="en-ID" sz="2000" dirty="0"/>
              <a:t>        //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model </a:t>
            </a:r>
            <a:r>
              <a:rPr lang="en-ID" sz="2000" dirty="0" err="1"/>
              <a:t>tabel</a:t>
            </a:r>
            <a:endParaRPr lang="en-ID" sz="2000" dirty="0"/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DefaultTableModel</a:t>
            </a:r>
            <a:r>
              <a:rPr lang="en-ID" sz="2000" dirty="0"/>
              <a:t> model = new </a:t>
            </a:r>
            <a:r>
              <a:rPr lang="en-ID" sz="2000" dirty="0" err="1"/>
              <a:t>DefaultTableModel</a:t>
            </a:r>
            <a:r>
              <a:rPr lang="en-ID" sz="2000" dirty="0"/>
              <a:t>();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model.addColumn</a:t>
            </a:r>
            <a:r>
              <a:rPr lang="en-ID" sz="2000" dirty="0"/>
              <a:t>("No");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model.addColumn</a:t>
            </a:r>
            <a:r>
              <a:rPr lang="en-ID" sz="2000" dirty="0"/>
              <a:t>("Nip");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model.addColumn</a:t>
            </a:r>
            <a:r>
              <a:rPr lang="en-ID" sz="2000" dirty="0"/>
              <a:t>("Nama </a:t>
            </a:r>
            <a:r>
              <a:rPr lang="en-ID" sz="2000" dirty="0" err="1"/>
              <a:t>petugas</a:t>
            </a:r>
            <a:r>
              <a:rPr lang="en-ID" sz="2000" dirty="0"/>
              <a:t>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model.addColumn</a:t>
            </a:r>
            <a:r>
              <a:rPr lang="en-ID" sz="2000" dirty="0"/>
              <a:t>("password");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</a:p>
          <a:p>
            <a:pPr marL="0" indent="0">
              <a:buNone/>
            </a:pPr>
            <a:r>
              <a:rPr lang="en-ID" sz="2000" dirty="0"/>
              <a:t>        //</a:t>
            </a:r>
            <a:r>
              <a:rPr lang="en-ID" sz="2000" dirty="0" err="1"/>
              <a:t>menampilkan</a:t>
            </a:r>
            <a:r>
              <a:rPr lang="en-ID" sz="2000" dirty="0"/>
              <a:t> data database </a:t>
            </a:r>
            <a:r>
              <a:rPr lang="en-ID" sz="2000" dirty="0" err="1"/>
              <a:t>kedalam</a:t>
            </a:r>
            <a:r>
              <a:rPr lang="en-ID" sz="2000" dirty="0"/>
              <a:t> </a:t>
            </a:r>
            <a:r>
              <a:rPr lang="en-ID" sz="2000" dirty="0" err="1"/>
              <a:t>tabel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542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B850-186E-07C8-9E3F-67B8A4FA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 try {</a:t>
            </a:r>
          </a:p>
          <a:p>
            <a:pPr marL="0" indent="0">
              <a:buNone/>
            </a:pPr>
            <a:r>
              <a:rPr lang="en-ID" dirty="0"/>
              <a:t>            int no=1;</a:t>
            </a:r>
          </a:p>
          <a:p>
            <a:pPr marL="0" indent="0">
              <a:buNone/>
            </a:pPr>
            <a:r>
              <a:rPr lang="en-ID" dirty="0"/>
              <a:t>            String </a:t>
            </a:r>
            <a:r>
              <a:rPr lang="en-ID" dirty="0" err="1"/>
              <a:t>sql</a:t>
            </a:r>
            <a:r>
              <a:rPr lang="en-ID" dirty="0"/>
              <a:t> = "select * from </a:t>
            </a:r>
            <a:r>
              <a:rPr lang="en-ID" dirty="0" err="1"/>
              <a:t>petugas</a:t>
            </a:r>
            <a:r>
              <a:rPr lang="en-ID" dirty="0"/>
              <a:t>";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java.sql.Connection</a:t>
            </a:r>
            <a:r>
              <a:rPr lang="en-ID" dirty="0"/>
              <a:t> conn=(Connection)</a:t>
            </a:r>
            <a:r>
              <a:rPr lang="en-ID" dirty="0" err="1"/>
              <a:t>config.configDB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java.sql.Statement</a:t>
            </a:r>
            <a:r>
              <a:rPr lang="en-ID" dirty="0"/>
              <a:t> </a:t>
            </a:r>
            <a:r>
              <a:rPr lang="en-ID" dirty="0" err="1"/>
              <a:t>stm</a:t>
            </a:r>
            <a:r>
              <a:rPr lang="en-ID" dirty="0"/>
              <a:t>=</a:t>
            </a:r>
            <a:r>
              <a:rPr lang="en-ID" dirty="0" err="1"/>
              <a:t>conn.createStatement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java.sql.ResultSet</a:t>
            </a:r>
            <a:r>
              <a:rPr lang="en-ID" dirty="0"/>
              <a:t> res=</a:t>
            </a:r>
            <a:r>
              <a:rPr lang="en-ID" dirty="0" err="1"/>
              <a:t>stm.executeQuery</a:t>
            </a:r>
            <a:r>
              <a:rPr lang="en-ID" dirty="0"/>
              <a:t>(</a:t>
            </a:r>
            <a:r>
              <a:rPr lang="en-ID" dirty="0" err="1"/>
              <a:t>sql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    while(</a:t>
            </a:r>
            <a:r>
              <a:rPr lang="en-ID" dirty="0" err="1"/>
              <a:t>res.next</a:t>
            </a:r>
            <a:r>
              <a:rPr lang="en-ID" dirty="0"/>
              <a:t>()){</a:t>
            </a:r>
          </a:p>
          <a:p>
            <a:pPr marL="0" indent="0">
              <a:buNone/>
            </a:pPr>
            <a:r>
              <a:rPr lang="en-ID" dirty="0"/>
              <a:t>                </a:t>
            </a:r>
            <a:r>
              <a:rPr lang="en-ID" dirty="0" err="1"/>
              <a:t>model.addRow</a:t>
            </a:r>
            <a:r>
              <a:rPr lang="en-ID" dirty="0"/>
              <a:t>(new Object[]{no++,</a:t>
            </a:r>
            <a:r>
              <a:rPr lang="en-ID" dirty="0" err="1"/>
              <a:t>res.getString</a:t>
            </a:r>
            <a:r>
              <a:rPr lang="en-ID" dirty="0"/>
              <a:t>(1),</a:t>
            </a:r>
            <a:r>
              <a:rPr lang="en-ID" dirty="0" err="1"/>
              <a:t>res.getString</a:t>
            </a:r>
            <a:r>
              <a:rPr lang="en-ID" dirty="0"/>
              <a:t>(2),</a:t>
            </a:r>
            <a:r>
              <a:rPr lang="en-ID" dirty="0" err="1"/>
              <a:t>res.getString</a:t>
            </a:r>
            <a:r>
              <a:rPr lang="en-ID" dirty="0"/>
              <a:t>(3)});</a:t>
            </a:r>
          </a:p>
          <a:p>
            <a:pPr marL="0" indent="0">
              <a:buNone/>
            </a:pPr>
            <a:r>
              <a:rPr lang="en-ID" dirty="0"/>
              <a:t>            }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tabel.setModel</a:t>
            </a:r>
            <a:r>
              <a:rPr lang="en-ID" dirty="0"/>
              <a:t>(model);</a:t>
            </a:r>
          </a:p>
          <a:p>
            <a:pPr marL="0" indent="0">
              <a:buNone/>
            </a:pPr>
            <a:r>
              <a:rPr lang="en-ID" dirty="0"/>
              <a:t>        } catch (</a:t>
            </a:r>
            <a:r>
              <a:rPr lang="en-ID" dirty="0" err="1"/>
              <a:t>SQLException</a:t>
            </a:r>
            <a:r>
              <a:rPr lang="en-ID" dirty="0"/>
              <a:t> e) {</a:t>
            </a:r>
          </a:p>
          <a:p>
            <a:pPr marL="0" indent="0">
              <a:buNone/>
            </a:pPr>
            <a:r>
              <a:rPr lang="en-ID" dirty="0"/>
              <a:t>        }</a:t>
            </a:r>
          </a:p>
          <a:p>
            <a:pPr marL="0" indent="0">
              <a:buNone/>
            </a:pPr>
            <a:r>
              <a:rPr lang="en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8950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7C3-5A59-6114-CF1A-479C029D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09FA-34C5-FE0A-E079-05AFA8D5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504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private void jButton1ActionPerformed(</a:t>
            </a:r>
            <a:r>
              <a:rPr lang="en-ID" dirty="0" err="1"/>
              <a:t>java.awt.event.ActionEvent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      </a:t>
            </a:r>
          </a:p>
          <a:p>
            <a:pPr marL="0" indent="0">
              <a:buNone/>
            </a:pPr>
            <a:r>
              <a:rPr lang="en-ID" dirty="0"/>
              <a:t>     try {</a:t>
            </a:r>
          </a:p>
          <a:p>
            <a:pPr marL="0" indent="0">
              <a:buNone/>
            </a:pPr>
            <a:r>
              <a:rPr lang="en-ID" dirty="0"/>
              <a:t>            String </a:t>
            </a:r>
            <a:r>
              <a:rPr lang="en-ID" dirty="0" err="1"/>
              <a:t>sql</a:t>
            </a:r>
            <a:r>
              <a:rPr lang="en-ID" dirty="0"/>
              <a:t> = "INSERT INTO </a:t>
            </a:r>
            <a:r>
              <a:rPr lang="en-ID" dirty="0" err="1"/>
              <a:t>petugas</a:t>
            </a:r>
            <a:r>
              <a:rPr lang="en-ID" dirty="0"/>
              <a:t> VALUES ('"+</a:t>
            </a:r>
            <a:r>
              <a:rPr lang="en-ID" dirty="0" err="1"/>
              <a:t>no_nip.getText</a:t>
            </a:r>
            <a:r>
              <a:rPr lang="en-ID" dirty="0"/>
              <a:t>()+"','"+</a:t>
            </a:r>
            <a:r>
              <a:rPr lang="en-ID" dirty="0" err="1"/>
              <a:t>namapet.getText</a:t>
            </a:r>
            <a:r>
              <a:rPr lang="en-ID" dirty="0"/>
              <a:t>()+"','"+</a:t>
            </a:r>
            <a:r>
              <a:rPr lang="en-ID" dirty="0" err="1"/>
              <a:t>text_pass.getText</a:t>
            </a:r>
            <a:r>
              <a:rPr lang="en-ID" dirty="0"/>
              <a:t>()+"')";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java.sql.Connection</a:t>
            </a:r>
            <a:r>
              <a:rPr lang="en-ID" dirty="0"/>
              <a:t> conn=(Connection)</a:t>
            </a:r>
            <a:r>
              <a:rPr lang="en-ID" dirty="0" err="1"/>
              <a:t>config.configDB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java.sql.PreparedStatement</a:t>
            </a:r>
            <a:r>
              <a:rPr lang="en-ID" dirty="0"/>
              <a:t> </a:t>
            </a:r>
            <a:r>
              <a:rPr lang="en-ID" dirty="0" err="1"/>
              <a:t>pst</a:t>
            </a:r>
            <a:r>
              <a:rPr lang="en-ID" dirty="0"/>
              <a:t>=</a:t>
            </a:r>
            <a:r>
              <a:rPr lang="en-ID" dirty="0" err="1"/>
              <a:t>conn.prepareStatement</a:t>
            </a:r>
            <a:r>
              <a:rPr lang="en-ID" dirty="0"/>
              <a:t>(</a:t>
            </a:r>
            <a:r>
              <a:rPr lang="en-ID" dirty="0" err="1"/>
              <a:t>sql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pst.execute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(null, "</a:t>
            </a:r>
            <a:r>
              <a:rPr lang="en-ID" dirty="0" err="1"/>
              <a:t>Penyimpanan</a:t>
            </a:r>
            <a:r>
              <a:rPr lang="en-ID" dirty="0"/>
              <a:t> Data </a:t>
            </a:r>
            <a:r>
              <a:rPr lang="en-ID" dirty="0" err="1"/>
              <a:t>Berhasil</a:t>
            </a:r>
            <a:r>
              <a:rPr lang="en-ID" dirty="0"/>
              <a:t>");</a:t>
            </a:r>
          </a:p>
          <a:p>
            <a:pPr marL="0" indent="0">
              <a:buNone/>
            </a:pPr>
            <a:r>
              <a:rPr lang="en-ID" dirty="0"/>
              <a:t>        } catch (</a:t>
            </a:r>
            <a:r>
              <a:rPr lang="en-ID" dirty="0" err="1"/>
              <a:t>HeadlessException</a:t>
            </a:r>
            <a:r>
              <a:rPr lang="en-ID" dirty="0"/>
              <a:t> | </a:t>
            </a:r>
            <a:r>
              <a:rPr lang="en-ID" dirty="0" err="1"/>
              <a:t>SQLException</a:t>
            </a:r>
            <a:r>
              <a:rPr lang="en-ID" dirty="0"/>
              <a:t> e) {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(this, </a:t>
            </a:r>
            <a:r>
              <a:rPr lang="en-ID" dirty="0" err="1"/>
              <a:t>e.getMessage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}   // TODO add your handling code here:</a:t>
            </a:r>
          </a:p>
          <a:p>
            <a:pPr marL="0" indent="0">
              <a:buNone/>
            </a:pPr>
            <a:r>
              <a:rPr lang="en-ID" dirty="0"/>
              <a:t>     </a:t>
            </a:r>
            <a:r>
              <a:rPr lang="en-ID" dirty="0" err="1"/>
              <a:t>load_table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</a:t>
            </a:r>
            <a:r>
              <a:rPr lang="en-ID" dirty="0" err="1"/>
              <a:t>kosong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98695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4F48-CC5E-D29A-45AD-306FD758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Edit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28DB-7D11-B798-DF7D-C15DF741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160"/>
            <a:ext cx="10515600" cy="57302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/>
              <a:t>private void jButton2ActionPerformed(</a:t>
            </a:r>
            <a:r>
              <a:rPr lang="en-ID" dirty="0" err="1"/>
              <a:t>java.awt.event.ActionEvent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      </a:t>
            </a:r>
          </a:p>
          <a:p>
            <a:pPr marL="0" indent="0">
              <a:buNone/>
            </a:pPr>
            <a:r>
              <a:rPr lang="en-ID" dirty="0"/>
              <a:t>        // TODO add your handling code here:</a:t>
            </a:r>
          </a:p>
          <a:p>
            <a:pPr marL="0" indent="0">
              <a:buNone/>
            </a:pPr>
            <a:r>
              <a:rPr lang="en-ID" dirty="0"/>
              <a:t>            // Edit Data</a:t>
            </a:r>
          </a:p>
          <a:p>
            <a:pPr marL="0" indent="0">
              <a:buNone/>
            </a:pPr>
            <a:r>
              <a:rPr lang="en-ID" dirty="0"/>
              <a:t>        try {</a:t>
            </a:r>
          </a:p>
          <a:p>
            <a:pPr marL="0" indent="0">
              <a:buNone/>
            </a:pPr>
            <a:r>
              <a:rPr lang="en-ID" dirty="0"/>
              <a:t>            String </a:t>
            </a:r>
            <a:r>
              <a:rPr lang="en-ID" dirty="0" err="1"/>
              <a:t>sql</a:t>
            </a:r>
            <a:r>
              <a:rPr lang="en-ID" dirty="0"/>
              <a:t> ="UPDATE </a:t>
            </a:r>
            <a:r>
              <a:rPr lang="en-ID" dirty="0" err="1"/>
              <a:t>petugas</a:t>
            </a:r>
            <a:r>
              <a:rPr lang="en-ID" dirty="0"/>
              <a:t> SET </a:t>
            </a:r>
            <a:r>
              <a:rPr lang="en-ID" dirty="0" err="1"/>
              <a:t>namapet</a:t>
            </a:r>
            <a:r>
              <a:rPr lang="en-ID" dirty="0"/>
              <a:t> = '"+</a:t>
            </a:r>
            <a:r>
              <a:rPr lang="en-ID" dirty="0" err="1"/>
              <a:t>namapet.getText</a:t>
            </a:r>
            <a:r>
              <a:rPr lang="en-ID" dirty="0"/>
              <a:t>()+"', pass = '"+</a:t>
            </a:r>
            <a:r>
              <a:rPr lang="en-ID" dirty="0" err="1"/>
              <a:t>text_pass.getText</a:t>
            </a:r>
            <a:r>
              <a:rPr lang="en-ID" dirty="0"/>
              <a:t>()+"' WHERE nip = '"+</a:t>
            </a:r>
            <a:r>
              <a:rPr lang="en-ID" dirty="0" err="1"/>
              <a:t>no_nip.getText</a:t>
            </a:r>
            <a:r>
              <a:rPr lang="en-ID" dirty="0"/>
              <a:t>()+"'";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java.sql.Connection</a:t>
            </a:r>
            <a:r>
              <a:rPr lang="en-ID" dirty="0"/>
              <a:t> conn=(Connection)</a:t>
            </a:r>
            <a:r>
              <a:rPr lang="en-ID" dirty="0" err="1"/>
              <a:t>config.configDB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java.sql.PreparedStatement</a:t>
            </a:r>
            <a:r>
              <a:rPr lang="en-ID" dirty="0"/>
              <a:t> </a:t>
            </a:r>
            <a:r>
              <a:rPr lang="en-ID" dirty="0" err="1"/>
              <a:t>pst</a:t>
            </a:r>
            <a:r>
              <a:rPr lang="en-ID" dirty="0"/>
              <a:t>=</a:t>
            </a:r>
            <a:r>
              <a:rPr lang="en-ID" dirty="0" err="1"/>
              <a:t>conn.prepareStatement</a:t>
            </a:r>
            <a:r>
              <a:rPr lang="en-ID" dirty="0"/>
              <a:t>(</a:t>
            </a:r>
            <a:r>
              <a:rPr lang="en-ID" dirty="0" err="1"/>
              <a:t>sql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pst.execute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(null, "data </a:t>
            </a:r>
            <a:r>
              <a:rPr lang="en-ID" dirty="0" err="1"/>
              <a:t>berhasil</a:t>
            </a:r>
            <a:r>
              <a:rPr lang="en-ID" dirty="0"/>
              <a:t> di edit");</a:t>
            </a:r>
          </a:p>
          <a:p>
            <a:pPr marL="0" indent="0">
              <a:buNone/>
            </a:pPr>
            <a:r>
              <a:rPr lang="en-ID" dirty="0"/>
              <a:t>        } catch (</a:t>
            </a:r>
            <a:r>
              <a:rPr lang="en-ID" dirty="0" err="1"/>
              <a:t>HeadlessException</a:t>
            </a:r>
            <a:r>
              <a:rPr lang="en-ID" dirty="0"/>
              <a:t> | </a:t>
            </a:r>
            <a:r>
              <a:rPr lang="en-ID" dirty="0" err="1"/>
              <a:t>SQLException</a:t>
            </a:r>
            <a:r>
              <a:rPr lang="en-ID" dirty="0"/>
              <a:t> e) {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(null, "</a:t>
            </a:r>
            <a:r>
              <a:rPr lang="en-ID" dirty="0" err="1"/>
              <a:t>Perubahan</a:t>
            </a:r>
            <a:r>
              <a:rPr lang="en-ID" dirty="0"/>
              <a:t> Data </a:t>
            </a:r>
            <a:r>
              <a:rPr lang="en-ID" dirty="0" err="1"/>
              <a:t>Gagal</a:t>
            </a:r>
            <a:r>
              <a:rPr lang="en-ID" dirty="0"/>
              <a:t>"+</a:t>
            </a:r>
            <a:r>
              <a:rPr lang="en-ID" dirty="0" err="1"/>
              <a:t>e.getMessage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}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load_table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kosong</a:t>
            </a:r>
            <a:r>
              <a:rPr lang="en-ID" dirty="0"/>
              <a:t>();    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98518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89AA-7C85-8766-2B10-6FE5E585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Fungsi</a:t>
            </a:r>
            <a:r>
              <a:rPr lang="en-US" dirty="0"/>
              <a:t> hapus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8F3F-2E17-B9BD-F7BF-FDB905ED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4"/>
            <a:ext cx="10515600" cy="57666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/>
              <a:t>private void jButton3ActionPerformed(</a:t>
            </a:r>
            <a:r>
              <a:rPr lang="en-ID" dirty="0" err="1"/>
              <a:t>java.awt.event.ActionEvent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      </a:t>
            </a:r>
          </a:p>
          <a:p>
            <a:pPr marL="0" indent="0">
              <a:buNone/>
            </a:pPr>
            <a:r>
              <a:rPr lang="en-ID" dirty="0"/>
              <a:t>        // TODO add your handling code here:</a:t>
            </a:r>
          </a:p>
          <a:p>
            <a:pPr marL="0" indent="0">
              <a:buNone/>
            </a:pPr>
            <a:r>
              <a:rPr lang="en-ID" dirty="0"/>
              <a:t>            // </a:t>
            </a:r>
            <a:r>
              <a:rPr lang="en-ID" dirty="0" err="1"/>
              <a:t>fungsi</a:t>
            </a:r>
            <a:r>
              <a:rPr lang="en-ID" dirty="0"/>
              <a:t> hapus data</a:t>
            </a:r>
          </a:p>
          <a:p>
            <a:pPr marL="0" indent="0">
              <a:buNone/>
            </a:pPr>
            <a:r>
              <a:rPr lang="en-ID" dirty="0"/>
              <a:t>        try {</a:t>
            </a:r>
          </a:p>
          <a:p>
            <a:pPr marL="0" indent="0">
              <a:buNone/>
            </a:pPr>
            <a:r>
              <a:rPr lang="en-ID" dirty="0"/>
              <a:t>            String </a:t>
            </a:r>
            <a:r>
              <a:rPr lang="en-ID" dirty="0" err="1"/>
              <a:t>sql</a:t>
            </a:r>
            <a:r>
              <a:rPr lang="en-ID" dirty="0"/>
              <a:t> ="delete from </a:t>
            </a:r>
            <a:r>
              <a:rPr lang="en-ID" dirty="0" err="1"/>
              <a:t>petugas</a:t>
            </a:r>
            <a:r>
              <a:rPr lang="en-ID" dirty="0"/>
              <a:t> where nip='"+</a:t>
            </a:r>
            <a:r>
              <a:rPr lang="en-ID" dirty="0" err="1"/>
              <a:t>no_nip.getText</a:t>
            </a:r>
            <a:r>
              <a:rPr lang="en-ID" dirty="0"/>
              <a:t>()+"'";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java.sql.Connection</a:t>
            </a:r>
            <a:r>
              <a:rPr lang="en-ID" dirty="0"/>
              <a:t> conn=(Connection)</a:t>
            </a:r>
            <a:r>
              <a:rPr lang="en-ID" dirty="0" err="1"/>
              <a:t>config.configDB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java.sql.PreparedStatement</a:t>
            </a:r>
            <a:r>
              <a:rPr lang="en-ID" dirty="0"/>
              <a:t> </a:t>
            </a:r>
            <a:r>
              <a:rPr lang="en-ID" dirty="0" err="1"/>
              <a:t>pst</a:t>
            </a:r>
            <a:r>
              <a:rPr lang="en-ID" dirty="0"/>
              <a:t>=</a:t>
            </a:r>
            <a:r>
              <a:rPr lang="en-ID" dirty="0" err="1"/>
              <a:t>conn.prepareStatement</a:t>
            </a:r>
            <a:r>
              <a:rPr lang="en-ID" dirty="0"/>
              <a:t>(</a:t>
            </a:r>
            <a:r>
              <a:rPr lang="en-ID" dirty="0" err="1"/>
              <a:t>sql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pst.execute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(this, "</a:t>
            </a:r>
            <a:r>
              <a:rPr lang="en-ID" dirty="0" err="1"/>
              <a:t>berhasil</a:t>
            </a:r>
            <a:r>
              <a:rPr lang="en-ID" dirty="0"/>
              <a:t> di hapus");</a:t>
            </a:r>
          </a:p>
          <a:p>
            <a:pPr marL="0" indent="0">
              <a:buNone/>
            </a:pPr>
            <a:r>
              <a:rPr lang="en-ID" dirty="0"/>
              <a:t>        } catch (</a:t>
            </a:r>
            <a:r>
              <a:rPr lang="en-ID" dirty="0" err="1"/>
              <a:t>HeadlessException</a:t>
            </a:r>
            <a:r>
              <a:rPr lang="en-ID" dirty="0"/>
              <a:t> | </a:t>
            </a:r>
            <a:r>
              <a:rPr lang="en-ID" dirty="0" err="1"/>
              <a:t>SQLException</a:t>
            </a:r>
            <a:r>
              <a:rPr lang="en-ID" dirty="0"/>
              <a:t> e) {</a:t>
            </a:r>
          </a:p>
          <a:p>
            <a:pPr marL="0" indent="0">
              <a:buNone/>
            </a:pPr>
            <a:r>
              <a:rPr lang="en-ID" dirty="0"/>
              <a:t>            </a:t>
            </a:r>
            <a:r>
              <a:rPr lang="en-ID" dirty="0" err="1"/>
              <a:t>JOptionPane.showMessageDialog</a:t>
            </a:r>
            <a:r>
              <a:rPr lang="en-ID" dirty="0"/>
              <a:t>(this, </a:t>
            </a:r>
            <a:r>
              <a:rPr lang="en-ID" dirty="0" err="1"/>
              <a:t>e.getMessage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}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load_table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kosong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58407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8B5B-C59C-6204-FD0A-A4030507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0609-0983-1D89-28F2-C45AE864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 private void </a:t>
            </a:r>
            <a:r>
              <a:rPr lang="en-ID" dirty="0" err="1"/>
              <a:t>tabelMouseClicked</a:t>
            </a:r>
            <a:r>
              <a:rPr lang="en-ID" dirty="0"/>
              <a:t>(</a:t>
            </a:r>
            <a:r>
              <a:rPr lang="en-ID" dirty="0" err="1"/>
              <a:t>java.awt.event.MouseEvent</a:t>
            </a:r>
            <a:r>
              <a:rPr lang="en-ID" dirty="0"/>
              <a:t> </a:t>
            </a:r>
            <a:r>
              <a:rPr lang="en-ID" dirty="0" err="1"/>
              <a:t>evt</a:t>
            </a:r>
            <a:r>
              <a:rPr lang="en-ID" dirty="0"/>
              <a:t>) {                                   </a:t>
            </a:r>
          </a:p>
          <a:p>
            <a:pPr marL="0" indent="0">
              <a:buNone/>
            </a:pPr>
            <a:r>
              <a:rPr lang="en-ID" dirty="0"/>
              <a:t>        // TODO add your handling code here:</a:t>
            </a:r>
          </a:p>
          <a:p>
            <a:pPr marL="0" indent="0">
              <a:buNone/>
            </a:pPr>
            <a:r>
              <a:rPr lang="en-ID" dirty="0"/>
              <a:t>        int baris = </a:t>
            </a:r>
            <a:r>
              <a:rPr lang="en-ID" dirty="0" err="1"/>
              <a:t>tabel.rowAtPoint</a:t>
            </a:r>
            <a:r>
              <a:rPr lang="en-ID" dirty="0"/>
              <a:t>(</a:t>
            </a:r>
            <a:r>
              <a:rPr lang="en-ID" dirty="0" err="1"/>
              <a:t>evt.getPoint</a:t>
            </a:r>
            <a:r>
              <a:rPr lang="en-ID" dirty="0"/>
              <a:t>());</a:t>
            </a:r>
          </a:p>
          <a:p>
            <a:pPr marL="0" indent="0">
              <a:buNone/>
            </a:pPr>
            <a:r>
              <a:rPr lang="en-ID" dirty="0"/>
              <a:t>        String nip =</a:t>
            </a:r>
            <a:r>
              <a:rPr lang="en-ID" dirty="0" err="1"/>
              <a:t>tabel.getValueAt</a:t>
            </a:r>
            <a:r>
              <a:rPr lang="en-ID" dirty="0"/>
              <a:t>(baris, 1).</a:t>
            </a:r>
            <a:r>
              <a:rPr lang="en-ID" dirty="0" err="1"/>
              <a:t>toString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no_nip.setText</a:t>
            </a:r>
            <a:r>
              <a:rPr lang="en-ID" dirty="0"/>
              <a:t>(nip);</a:t>
            </a:r>
          </a:p>
          <a:p>
            <a:pPr marL="0" indent="0">
              <a:buNone/>
            </a:pPr>
            <a:r>
              <a:rPr lang="en-ID" dirty="0"/>
              <a:t>        String </a:t>
            </a:r>
            <a:r>
              <a:rPr lang="en-ID" dirty="0" err="1"/>
              <a:t>nama</a:t>
            </a:r>
            <a:r>
              <a:rPr lang="en-ID" dirty="0"/>
              <a:t> = </a:t>
            </a:r>
            <a:r>
              <a:rPr lang="en-ID" dirty="0" err="1"/>
              <a:t>tabel.getValueAt</a:t>
            </a:r>
            <a:r>
              <a:rPr lang="en-ID" dirty="0"/>
              <a:t>(baris,2).</a:t>
            </a:r>
            <a:r>
              <a:rPr lang="en-ID" dirty="0" err="1"/>
              <a:t>toString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namapet.setText</a:t>
            </a:r>
            <a:r>
              <a:rPr lang="en-ID" dirty="0"/>
              <a:t>(</a:t>
            </a:r>
            <a:r>
              <a:rPr lang="en-ID" dirty="0" err="1"/>
              <a:t>nama</a:t>
            </a:r>
            <a:r>
              <a:rPr lang="en-ID" dirty="0"/>
              <a:t>);</a:t>
            </a:r>
          </a:p>
          <a:p>
            <a:pPr marL="0" indent="0">
              <a:buNone/>
            </a:pPr>
            <a:r>
              <a:rPr lang="en-ID" dirty="0"/>
              <a:t>        String pass=</a:t>
            </a:r>
            <a:r>
              <a:rPr lang="en-ID" dirty="0" err="1"/>
              <a:t>tabel.getValueAt</a:t>
            </a:r>
            <a:r>
              <a:rPr lang="en-ID" dirty="0"/>
              <a:t>(baris, 3).</a:t>
            </a:r>
            <a:r>
              <a:rPr lang="en-ID" dirty="0" err="1"/>
              <a:t>toString</a:t>
            </a:r>
            <a:r>
              <a:rPr lang="en-ID" dirty="0"/>
              <a:t>();</a:t>
            </a:r>
          </a:p>
          <a:p>
            <a:pPr marL="0" indent="0">
              <a:buNone/>
            </a:pPr>
            <a:r>
              <a:rPr lang="en-ID" dirty="0"/>
              <a:t>        </a:t>
            </a:r>
            <a:r>
              <a:rPr lang="en-ID" dirty="0" err="1"/>
              <a:t>text_pass.setText</a:t>
            </a:r>
            <a:r>
              <a:rPr lang="en-ID" dirty="0"/>
              <a:t>(pass);        </a:t>
            </a:r>
          </a:p>
          <a:p>
            <a:pPr marL="0" indent="0">
              <a:buNone/>
            </a:pPr>
            <a:r>
              <a:rPr lang="en-ID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92044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D02E-DB07-4053-D6FB-614F10C1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C400-F962-A65F-E6F5-DF529413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form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Form input </a:t>
            </a:r>
            <a:r>
              <a:rPr lang="en-US" dirty="0" err="1"/>
              <a:t>konsumen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Form input </a:t>
            </a:r>
            <a:r>
              <a:rPr lang="en-US" dirty="0" err="1"/>
              <a:t>barang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4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808B-DFF6-6E15-D824-20BD3619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  <a:br>
              <a:rPr lang="en-US" dirty="0"/>
            </a:br>
            <a:r>
              <a:rPr lang="en-US" dirty="0"/>
              <a:t>===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===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E0F5-959E-394A-9A79-27B68ECD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4927-F949-5B79-56D4-60303AAF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Analisa data dan </a:t>
            </a:r>
            <a:r>
              <a:rPr lang="en-US" dirty="0" err="1"/>
              <a:t>perancangan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java 1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software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algn="just">
              <a:buFontTx/>
              <a:buChar char="-"/>
            </a:pPr>
            <a:r>
              <a:rPr lang="en-US" dirty="0"/>
              <a:t>Java </a:t>
            </a:r>
            <a:r>
              <a:rPr lang="en-US" dirty="0" err="1"/>
              <a:t>netbean</a:t>
            </a:r>
            <a:r>
              <a:rPr lang="en-US" dirty="0"/>
              <a:t> 8.2</a:t>
            </a:r>
          </a:p>
          <a:p>
            <a:pPr algn="just">
              <a:buFontTx/>
              <a:buChar char="-"/>
            </a:pPr>
            <a:r>
              <a:rPr lang="en-US" dirty="0" err="1"/>
              <a:t>Xampp</a:t>
            </a:r>
            <a:r>
              <a:rPr lang="en-US" dirty="0"/>
              <a:t> V 3.2.2</a:t>
            </a:r>
          </a:p>
          <a:p>
            <a:pPr algn="just">
              <a:buFontTx/>
              <a:buChar char="-"/>
            </a:pPr>
            <a:r>
              <a:rPr lang="en-US" dirty="0"/>
              <a:t>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basis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823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1CF9-F844-9C48-FC75-7ED808D0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A1A3-F1F7-AA2E-F8EF-35469295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java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file </a:t>
            </a:r>
            <a:r>
              <a:rPr lang="en-US" dirty="0">
                <a:sym typeface="Wingdings" panose="05000000000000000000" pitchFamily="2" charset="2"/>
              </a:rPr>
              <a:t> new project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5EF0-F9AD-7388-A8B6-8737E331B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9" t="13960" r="24153" b="20846"/>
          <a:stretch/>
        </p:blipFill>
        <p:spPr>
          <a:xfrm>
            <a:off x="4513006" y="2330247"/>
            <a:ext cx="6371304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C469-808D-7725-45E9-D906E539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CBBE6-DBAD-C964-5237-374EE4D2C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39" t="12613" r="23385" b="20954"/>
          <a:stretch/>
        </p:blipFill>
        <p:spPr>
          <a:xfrm>
            <a:off x="2359741" y="1733140"/>
            <a:ext cx="6961239" cy="4907925"/>
          </a:xfrm>
        </p:spPr>
      </p:pic>
    </p:spTree>
    <p:extLst>
      <p:ext uri="{BB962C8B-B14F-4D97-AF65-F5344CB8AC3E}">
        <p14:creationId xmlns:p14="http://schemas.microsoft.com/office/powerpoint/2010/main" val="10822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CDD-A51C-0D66-B1BE-472EA081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EB1A-E0A9-D786-448A-65E57AA6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library </a:t>
            </a:r>
            <a:r>
              <a:rPr lang="en-US" dirty="0" err="1"/>
              <a:t>jdbc</a:t>
            </a:r>
            <a:r>
              <a:rPr lang="en-US" dirty="0"/>
              <a:t> my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netbean</a:t>
            </a:r>
            <a:r>
              <a:rPr lang="en-US" dirty="0"/>
              <a:t>, </a:t>
            </a:r>
            <a:r>
              <a:rPr lang="en-US" dirty="0" err="1"/>
              <a:t>caranya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folder library </a:t>
            </a:r>
            <a:r>
              <a:rPr lang="en-US" dirty="0">
                <a:sym typeface="Wingdings" panose="05000000000000000000" pitchFamily="2" charset="2"/>
              </a:rPr>
              <a:t>add library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75BBB-BB8B-DF76-11A4-1D7205293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7" r="64919" b="25364"/>
          <a:stretch/>
        </p:blipFill>
        <p:spPr>
          <a:xfrm>
            <a:off x="3687096" y="3156155"/>
            <a:ext cx="4277032" cy="35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33A-C8FA-C35B-3B62-B818E2C7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4087761" cy="52625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basis data,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basis data yang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koneksi.java </a:t>
            </a:r>
            <a:r>
              <a:rPr lang="en-US" dirty="0" err="1"/>
              <a:t>dibuat</a:t>
            </a:r>
            <a:r>
              <a:rPr lang="en-US" dirty="0"/>
              <a:t> main class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di program </a:t>
            </a:r>
            <a:r>
              <a:rPr lang="en-US" dirty="0" err="1"/>
              <a:t>sisfo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BCCE1-6D4D-73D9-CADE-F3987A0D3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13315" r="29476" b="21706"/>
          <a:stretch/>
        </p:blipFill>
        <p:spPr>
          <a:xfrm>
            <a:off x="4925961" y="914400"/>
            <a:ext cx="6681020" cy="44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C9A9-4AB6-1C15-2354-D7BA43A0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4690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pada file config.java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D13BD-CF4A-8955-4789-875C52E12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2" t="16758" r="16291" b="29237"/>
          <a:stretch/>
        </p:blipFill>
        <p:spPr>
          <a:xfrm>
            <a:off x="838200" y="1637071"/>
            <a:ext cx="10642339" cy="47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6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F9B5-8FA8-A766-F853-C945FC2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56902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file datapetugas.java,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project </a:t>
            </a:r>
            <a:r>
              <a:rPr lang="en-ID" dirty="0" err="1"/>
              <a:t>sisfopertamaku</a:t>
            </a:r>
            <a:r>
              <a:rPr lang="en-ID" dirty="0" err="1">
                <a:sym typeface="Wingdings" panose="05000000000000000000" pitchFamily="2" charset="2"/>
              </a:rPr>
              <a:t>newjframefrom</a:t>
            </a:r>
            <a:endParaRPr lang="en-ID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F774E-4BB6-0A5B-4FF6-B5BA792B0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9" t="13746" r="22460" b="20631"/>
          <a:stretch/>
        </p:blipFill>
        <p:spPr>
          <a:xfrm>
            <a:off x="1976283" y="1501724"/>
            <a:ext cx="7683909" cy="51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34E6-C731-C31C-7E00-7C5F4064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sfesifikasi</a:t>
            </a:r>
            <a:r>
              <a:rPr lang="en-US" dirty="0"/>
              <a:t> yang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02924-051E-1A7D-35DC-6681EEBCE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2" r="51734" b="15036"/>
          <a:stretch/>
        </p:blipFill>
        <p:spPr>
          <a:xfrm>
            <a:off x="2138516" y="1237558"/>
            <a:ext cx="7403690" cy="54739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92D71F-11ED-5DA4-B535-4597E7D17FA4}"/>
              </a:ext>
            </a:extLst>
          </p:cNvPr>
          <p:cNvSpPr/>
          <p:nvPr/>
        </p:nvSpPr>
        <p:spPr>
          <a:xfrm>
            <a:off x="2138516" y="3288890"/>
            <a:ext cx="2374490" cy="3422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8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945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Pertemuan 9 CRUD Master pada JAVA</vt:lpstr>
      <vt:lpstr>Memulai membuat Sistem Informasi</vt:lpstr>
      <vt:lpstr>Tahap pertama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class utama</vt:lpstr>
      <vt:lpstr>Fungsi kosong</vt:lpstr>
      <vt:lpstr>Fungsi load tabel</vt:lpstr>
      <vt:lpstr>PowerPoint Presentation</vt:lpstr>
      <vt:lpstr>Fungsi tambah data</vt:lpstr>
      <vt:lpstr>Fungsi Edit data</vt:lpstr>
      <vt:lpstr>Fungsi hapus data</vt:lpstr>
      <vt:lpstr>Fungsi klik tabel</vt:lpstr>
      <vt:lpstr>Tugas</vt:lpstr>
      <vt:lpstr>Terima Kasih === Selamat mengerjakan ===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9 CRUD Master pada JAVA</dc:title>
  <dc:creator>irone</dc:creator>
  <cp:lastModifiedBy>irone</cp:lastModifiedBy>
  <cp:revision>1</cp:revision>
  <dcterms:created xsi:type="dcterms:W3CDTF">2023-08-25T00:59:44Z</dcterms:created>
  <dcterms:modified xsi:type="dcterms:W3CDTF">2023-08-25T02:54:31Z</dcterms:modified>
</cp:coreProperties>
</file>