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7493-AEB6-65D0-BCD6-F7BBC290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CB7BF-FB19-B84C-8853-C151FDB9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2BFD-0A16-62D1-02B0-36DF744D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3F6C-4662-F5BA-6EEB-FC83B989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8F08-875F-8F68-44A1-36E6368A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507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B43F-F530-7478-C871-55BBB1C1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55E43-6FCD-026A-53C3-8CB25E5F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3FC4-E0D3-3615-CE39-70DD17B1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BDC0-41A8-9C28-E9FE-09A47E58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4D7B-6AE4-1E5F-E59B-EA15A35C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96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0AE7A-D3C3-F400-D28F-3FB550E9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7A4C0-1492-8C81-5DB5-2E1DBE20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5F01-B624-E6C1-018F-C209F226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5A9E-27EC-BBA0-FBE1-43FE4A04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7338-B23F-5860-E90C-74DE8B7B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49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3EA6-7CE1-CA26-C0A7-7BCF5C16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9AC3-0560-5CC7-D5DB-2FE27B64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6D46-57AA-D69D-ED0A-9C782BE2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C820-F8E8-A410-9457-683C1547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7FCB-9F6F-C2F0-CA23-86F72FA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602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6B5A-B6C7-2661-13CC-13D4315B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4AE15-1428-D69F-43E0-73F883D6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3C8F-4BD2-944B-FA19-F5BD5E5C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52FE-5F0A-4629-C0A6-0774237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00FB-3C74-C911-1079-D1D93AE9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03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2E8E-C2AE-6B32-17D6-2C04C983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A5A1-BFED-8543-1D10-F7E4574B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7A060-9A5A-0DCF-B970-E6340B5D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9B46-8F19-EEF0-0285-AA215F4C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24A6-60C4-6E62-82C8-3071029E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331B3-E7B0-D16B-19A9-1F8893B6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952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9FD1-0843-1B36-0AE6-ECD3E378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917E4-422F-4BD3-EBDF-D8C56153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1326-1B15-4E21-2E69-013DFA73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4ED0-8CF8-46B6-F7EC-2BAEAE134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4C9B-EA31-343A-1977-BC07ABE6C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7324-7F08-3667-4BD2-E6592084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03F3C-5D99-0E88-7754-7607627F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65485-3383-594D-C806-ACF27B1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65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AA91-0108-DB0C-A650-68C5A448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C326C-6308-22A9-2161-1A8CD0C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98638-5AAA-FAF8-96AF-6FDAF8CD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3F60-639B-164B-C13E-BDB0000B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15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4EFD-9BF7-61E3-4405-51334D09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038F-039E-321D-768C-D6319937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718B8-E59C-AA4A-BCB7-84717DB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25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0852-3641-F7E9-419E-5D54D4F4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F298-7225-08F7-CE0B-AC64821F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2D8C1-9884-8B52-2F2F-F15A39B9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AA06-F69B-FE9E-1D33-3BD26D91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7B088-2B06-4F34-DBA2-0414F81D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A38A-E615-1449-91C5-FBCC917C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35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902F-CAD1-E164-6257-14A26040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6C658-4A34-EE13-81EE-675E9E2EF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CAE03-7B08-53F9-0D07-594ADADD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F31DB-FFB5-DFDE-1810-E1C05E88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8332-FC2C-9DCF-37C4-E20E2A84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17CE-D3AC-131A-2009-DAD7B1B7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5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3BC9A-B79D-E54A-471C-0908CBB6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1A82-D2B4-AB9E-9482-23BC427C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71BC-59D1-75EB-C8CE-99D3F36C2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A033-C549-4C5C-B2F3-FB313F325ED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327A-DF03-19DF-679F-D93CCB5B9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E79-37B1-238E-6D13-06C3AEB6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1674-5097-4B71-A2FF-3331BCC807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67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D031-3D15-AAA5-C68F-8BA149A71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5400" b="1" dirty="0"/>
              <a:t>Konsep OOP dan Instalasi Netbeans</a:t>
            </a:r>
            <a:endParaRPr lang="en-ID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01348-6090-82AC-994E-558415946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Irwan</a:t>
            </a:r>
            <a:r>
              <a:rPr lang="en-US" dirty="0"/>
              <a:t> Tanu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BD9C1-FABD-38C3-0A82-CC03006E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8" y="1440583"/>
            <a:ext cx="3630757" cy="36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635D-2640-E4B7-4127-B647321A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JDK (Java Development Kit)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D469-9ADA-7C2A-05A2-7F9CE545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472" y="1825625"/>
            <a:ext cx="701732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JDK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lengkapnya</a:t>
            </a:r>
            <a:r>
              <a:rPr lang="en-ID" dirty="0"/>
              <a:t> Java Development Kit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JVM (Java Virtual Machine) + JRE (Java Runtime Environment) +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proses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Java.</a:t>
            </a:r>
          </a:p>
          <a:p>
            <a:pPr marL="0" indent="0" algn="just"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JDK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javac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Java </a:t>
            </a:r>
            <a:r>
              <a:rPr lang="en-ID" dirty="0" err="1"/>
              <a:t>menjadi</a:t>
            </a:r>
            <a:r>
              <a:rPr lang="en-ID" dirty="0"/>
              <a:t> byte code. </a:t>
            </a:r>
          </a:p>
          <a:p>
            <a:pPr marL="0" indent="0" algn="just">
              <a:buNone/>
            </a:pPr>
            <a:r>
              <a:rPr lang="en-ID" dirty="0"/>
              <a:t>					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DD25C-A154-CCA9-DF14-E734C8DD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9" y="1924319"/>
            <a:ext cx="4008293" cy="30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BF1F-6AE7-CC24-25CF-0DFB4893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JVM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2957E-96AD-6715-4540-0FC56963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3" t="19317" r="29013" b="25382"/>
          <a:stretch/>
        </p:blipFill>
        <p:spPr>
          <a:xfrm>
            <a:off x="3049604" y="1690688"/>
            <a:ext cx="6092792" cy="4574170"/>
          </a:xfrm>
        </p:spPr>
      </p:pic>
    </p:spTree>
    <p:extLst>
      <p:ext uri="{BB962C8B-B14F-4D97-AF65-F5344CB8AC3E}">
        <p14:creationId xmlns:p14="http://schemas.microsoft.com/office/powerpoint/2010/main" val="111163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8FC1-4C37-C825-E989-B8C4F200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04DEB9-4097-F80B-031E-806C61EA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8" t="19317" r="29262" b="26045"/>
          <a:stretch/>
        </p:blipFill>
        <p:spPr>
          <a:xfrm>
            <a:off x="3378467" y="1873223"/>
            <a:ext cx="5784784" cy="43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174-4AFB-1237-B58B-7F77AA9F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4224D-580C-BB46-78CE-0CC15BB2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3" t="18654" r="29387" b="25824"/>
          <a:stretch/>
        </p:blipFill>
        <p:spPr>
          <a:xfrm>
            <a:off x="3012708" y="1986362"/>
            <a:ext cx="5563402" cy="4231559"/>
          </a:xfrm>
        </p:spPr>
      </p:pic>
    </p:spTree>
    <p:extLst>
      <p:ext uri="{BB962C8B-B14F-4D97-AF65-F5344CB8AC3E}">
        <p14:creationId xmlns:p14="http://schemas.microsoft.com/office/powerpoint/2010/main" val="241027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71B7-2BB5-4F90-4CCC-F65C7CD2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511FE-8B45-3544-7079-1D538847B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t="22635" r="22045" b="23833"/>
          <a:stretch/>
        </p:blipFill>
        <p:spPr>
          <a:xfrm>
            <a:off x="2319687" y="1944303"/>
            <a:ext cx="7010853" cy="3821230"/>
          </a:xfrm>
        </p:spPr>
      </p:pic>
    </p:spTree>
    <p:extLst>
      <p:ext uri="{BB962C8B-B14F-4D97-AF65-F5344CB8AC3E}">
        <p14:creationId xmlns:p14="http://schemas.microsoft.com/office/powerpoint/2010/main" val="119638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3618-1F1E-17C1-A260-2889D333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23BF8-0598-07D7-2219-DDEB02392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2" t="23520" r="22294" b="22727"/>
          <a:stretch/>
        </p:blipFill>
        <p:spPr>
          <a:xfrm>
            <a:off x="2707907" y="2030930"/>
            <a:ext cx="6776185" cy="3691958"/>
          </a:xfrm>
        </p:spPr>
      </p:pic>
    </p:spTree>
    <p:extLst>
      <p:ext uri="{BB962C8B-B14F-4D97-AF65-F5344CB8AC3E}">
        <p14:creationId xmlns:p14="http://schemas.microsoft.com/office/powerpoint/2010/main" val="79886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4902-F953-4CB5-235E-D77323D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1270D-2C88-A455-0EAC-1F5C289F0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2857" r="22544" b="23612"/>
          <a:stretch/>
        </p:blipFill>
        <p:spPr>
          <a:xfrm>
            <a:off x="3330342" y="2165683"/>
            <a:ext cx="6304548" cy="3451813"/>
          </a:xfrm>
        </p:spPr>
      </p:pic>
    </p:spTree>
    <p:extLst>
      <p:ext uri="{BB962C8B-B14F-4D97-AF65-F5344CB8AC3E}">
        <p14:creationId xmlns:p14="http://schemas.microsoft.com/office/powerpoint/2010/main" val="196994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1B84-6514-FABE-E90B-63CD6331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C3BA6-677C-ECFC-CBBB-909E620F2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2" t="18875" r="29760" b="26267"/>
          <a:stretch/>
        </p:blipFill>
        <p:spPr>
          <a:xfrm>
            <a:off x="3333549" y="1864546"/>
            <a:ext cx="5524901" cy="4215925"/>
          </a:xfrm>
        </p:spPr>
      </p:pic>
    </p:spTree>
    <p:extLst>
      <p:ext uri="{BB962C8B-B14F-4D97-AF65-F5344CB8AC3E}">
        <p14:creationId xmlns:p14="http://schemas.microsoft.com/office/powerpoint/2010/main" val="92479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773B-3BCB-CDB2-5E62-A43A589D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netbeans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D590DE-6104-6F8B-FB0C-0AD0695B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3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C96E-1758-B74B-3E4D-CDFF15DB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E5A4-52BC-062A-5989-2D4CBFE5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3200" dirty="0" err="1"/>
              <a:t>Praktikan</a:t>
            </a:r>
            <a:r>
              <a:rPr lang="en-ID" sz="3200" dirty="0"/>
              <a:t>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melakukan</a:t>
            </a:r>
            <a:r>
              <a:rPr lang="en-ID" sz="3200" dirty="0"/>
              <a:t> </a:t>
            </a:r>
            <a:r>
              <a:rPr lang="en-ID" sz="3200" dirty="0" err="1"/>
              <a:t>instalasi</a:t>
            </a:r>
            <a:r>
              <a:rPr lang="en-ID" sz="3200" dirty="0"/>
              <a:t> dan setting Java Development Kit.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3200" dirty="0" err="1"/>
              <a:t>Praktikan</a:t>
            </a:r>
            <a:r>
              <a:rPr lang="en-ID" sz="3200" dirty="0"/>
              <a:t>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menggunakan</a:t>
            </a:r>
            <a:r>
              <a:rPr lang="en-ID" sz="3200" dirty="0"/>
              <a:t> </a:t>
            </a:r>
            <a:r>
              <a:rPr lang="en-ID" sz="3200" dirty="0" err="1"/>
              <a:t>Jcreator</a:t>
            </a:r>
            <a:r>
              <a:rPr lang="en-ID" sz="3200" dirty="0"/>
              <a:t> </a:t>
            </a:r>
            <a:r>
              <a:rPr lang="en-ID" sz="3200" dirty="0" err="1"/>
              <a:t>sebagai</a:t>
            </a:r>
            <a:r>
              <a:rPr lang="en-ID" sz="3200" dirty="0"/>
              <a:t> editor </a:t>
            </a:r>
            <a:r>
              <a:rPr lang="en-ID" sz="3200" dirty="0" err="1"/>
              <a:t>pemrograman</a:t>
            </a:r>
            <a:endParaRPr lang="en-ID" sz="3200" dirty="0"/>
          </a:p>
          <a:p>
            <a:pPr marL="514350" indent="-514350">
              <a:buFont typeface="+mj-lt"/>
              <a:buAutoNum type="arabicPeriod"/>
            </a:pPr>
            <a:r>
              <a:rPr lang="en-ID" sz="3200" dirty="0" err="1"/>
              <a:t>Praktikan</a:t>
            </a:r>
            <a:r>
              <a:rPr lang="en-ID" sz="3200" dirty="0"/>
              <a:t> </a:t>
            </a:r>
            <a:r>
              <a:rPr lang="en-ID" sz="3200" dirty="0" err="1"/>
              <a:t>dapat</a:t>
            </a:r>
            <a:r>
              <a:rPr lang="en-ID" sz="3200" dirty="0"/>
              <a:t> </a:t>
            </a:r>
            <a:r>
              <a:rPr lang="en-ID" sz="3200" dirty="0" err="1"/>
              <a:t>menjalankan</a:t>
            </a:r>
            <a:r>
              <a:rPr lang="en-ID" sz="3200" dirty="0"/>
              <a:t> (</a:t>
            </a:r>
            <a:r>
              <a:rPr lang="en-ID" sz="3200" dirty="0" err="1"/>
              <a:t>eksekusi</a:t>
            </a:r>
            <a:r>
              <a:rPr lang="en-ID" sz="3200" dirty="0"/>
              <a:t>) program Java </a:t>
            </a:r>
            <a:r>
              <a:rPr lang="en-ID" sz="3200" dirty="0" err="1"/>
              <a:t>sederhana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35733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4F4AB4-245D-448D-7F14-B965EE702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21" y="1825625"/>
            <a:ext cx="3630757" cy="3630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95F20-EA93-645B-9289-4C340795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Pendahuluan</a:t>
            </a:r>
            <a:endParaRPr lang="en-ID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544C3B-045B-74F1-71E5-BC44C16C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dirty="0"/>
              <a:t>Bahasa </a:t>
            </a:r>
            <a:r>
              <a:rPr lang="en-ID" dirty="0" err="1"/>
              <a:t>pemrograman</a:t>
            </a:r>
            <a:r>
              <a:rPr lang="en-ID" dirty="0"/>
              <a:t> Java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Cakupan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 sangat </a:t>
            </a:r>
            <a:r>
              <a:rPr lang="en-ID" dirty="0" err="1"/>
              <a:t>luas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web (</a:t>
            </a:r>
            <a:r>
              <a:rPr lang="en-ID" dirty="0" err="1"/>
              <a:t>terutama</a:t>
            </a:r>
            <a:r>
              <a:rPr lang="en-ID" dirty="0"/>
              <a:t> di server), </a:t>
            </a:r>
            <a:r>
              <a:rPr lang="en-ID" dirty="0" err="1"/>
              <a:t>aplikasi</a:t>
            </a:r>
            <a:r>
              <a:rPr lang="en-ID" dirty="0"/>
              <a:t> desktop, dan yang </a:t>
            </a:r>
            <a:r>
              <a:rPr lang="en-ID" dirty="0" err="1"/>
              <a:t>sedang</a:t>
            </a:r>
            <a:r>
              <a:rPr lang="en-ID" dirty="0"/>
              <a:t> booming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 (android).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Java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“native”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android. Dan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mobile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melampaui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/ laptop.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bahasa</a:t>
            </a:r>
            <a:r>
              <a:rPr lang="en-ID" dirty="0"/>
              <a:t> Java juga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kampus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institusi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object (PBO)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inggris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object oriented programming (OOP).</a:t>
            </a:r>
          </a:p>
        </p:txBody>
      </p:sp>
    </p:spTree>
    <p:extLst>
      <p:ext uri="{BB962C8B-B14F-4D97-AF65-F5344CB8AC3E}">
        <p14:creationId xmlns:p14="http://schemas.microsoft.com/office/powerpoint/2010/main" val="225391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E931AA-24DF-EF80-B01D-AE145EA3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21" y="1825625"/>
            <a:ext cx="3630757" cy="3630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09526-AD50-D771-BF20-754761EF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Fitur-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java</a:t>
            </a:r>
            <a:endParaRPr lang="en-ID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B9F64-1136-26FA-02D1-F13D2601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D" dirty="0"/>
              <a:t>General-purpose computer-programming language: Java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desktop, website, </a:t>
            </a:r>
            <a:r>
              <a:rPr lang="en-ID" dirty="0" err="1"/>
              <a:t>aplikasi</a:t>
            </a:r>
            <a:r>
              <a:rPr lang="en-ID" dirty="0"/>
              <a:t> mobile, </a:t>
            </a:r>
            <a:r>
              <a:rPr lang="en-ID" dirty="0" err="1"/>
              <a:t>hingga</a:t>
            </a:r>
            <a:r>
              <a:rPr lang="en-ID" dirty="0"/>
              <a:t> embedded device </a:t>
            </a:r>
            <a:r>
              <a:rPr lang="en-ID" dirty="0" err="1"/>
              <a:t>seperti</a:t>
            </a:r>
            <a:r>
              <a:rPr lang="en-ID" dirty="0"/>
              <a:t> microprocessor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pintar</a:t>
            </a:r>
            <a:r>
              <a:rPr lang="en-ID" dirty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D" dirty="0"/>
              <a:t>Concurrent: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, concurrent programming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di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 Lawan </a:t>
            </a:r>
            <a:r>
              <a:rPr lang="en-ID" dirty="0" err="1"/>
              <a:t>dari</a:t>
            </a:r>
            <a:r>
              <a:rPr lang="en-ID" dirty="0"/>
              <a:t> kata concurrent </a:t>
            </a:r>
            <a:r>
              <a:rPr lang="en-ID" dirty="0" err="1"/>
              <a:t>adalah</a:t>
            </a:r>
            <a:r>
              <a:rPr lang="en-ID" dirty="0"/>
              <a:t> sequential programming,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di proses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D" dirty="0"/>
              <a:t>Class-based, object-oriented: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paling </a:t>
            </a:r>
            <a:r>
              <a:rPr lang="en-ID" dirty="0" err="1"/>
              <a:t>terkenal</a:t>
            </a:r>
            <a:r>
              <a:rPr lang="en-ID" dirty="0"/>
              <a:t> di </a:t>
            </a:r>
            <a:r>
              <a:rPr lang="en-ID" dirty="0" err="1"/>
              <a:t>bahasa</a:t>
            </a:r>
            <a:r>
              <a:rPr lang="en-ID" dirty="0"/>
              <a:t> Java,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object.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kebanyakan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 dan object </a:t>
            </a:r>
            <a:r>
              <a:rPr lang="en-ID" dirty="0" err="1"/>
              <a:t>sekaligus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C++, PHP, </a:t>
            </a:r>
            <a:r>
              <a:rPr lang="en-ID" dirty="0" err="1"/>
              <a:t>atau</a:t>
            </a:r>
            <a:r>
              <a:rPr lang="en-ID" dirty="0"/>
              <a:t> Python), </a:t>
            </a:r>
            <a:r>
              <a:rPr lang="en-ID" dirty="0" err="1"/>
              <a:t>bahasa</a:t>
            </a:r>
            <a:r>
              <a:rPr lang="en-ID" dirty="0"/>
              <a:t> Java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object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D" dirty="0"/>
              <a:t>Designed to have as few implementation dependencies as possible: Bahasa Java </a:t>
            </a:r>
            <a:r>
              <a:rPr lang="en-ID" dirty="0" err="1"/>
              <a:t>memiliki</a:t>
            </a:r>
            <a:r>
              <a:rPr lang="en-ID" dirty="0"/>
              <a:t> moto “Write once, run anywhere“, yang </a:t>
            </a:r>
            <a:r>
              <a:rPr lang="en-ID" dirty="0" err="1"/>
              <a:t>menekankan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Java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di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dan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di-compile </a:t>
            </a:r>
            <a:r>
              <a:rPr lang="en-ID" dirty="0" err="1"/>
              <a:t>ulang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19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DDCA86-D8B1-954E-C400-C053020E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21" y="1825625"/>
            <a:ext cx="3630757" cy="3630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EFFF0-3708-CB67-BB3B-0E81C755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Bahasa JAVA</a:t>
            </a:r>
            <a:endParaRPr lang="en-ID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C742D0-E39D-8A85-8568-1558FA6F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Bahasa Java </a:t>
            </a:r>
            <a:r>
              <a:rPr lang="en-ID" dirty="0" err="1"/>
              <a:t>terbagi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target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. </a:t>
            </a:r>
            <a:r>
              <a:rPr lang="en-ID" dirty="0" err="1"/>
              <a:t>Diantaranya</a:t>
            </a:r>
            <a:r>
              <a:rPr lang="en-ID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Java Micro Edition (Java ME):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di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(embedded system)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yang </a:t>
            </a:r>
            <a:r>
              <a:rPr lang="en-ID" dirty="0" err="1"/>
              <a:t>terbatas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kalkukator</a:t>
            </a:r>
            <a:r>
              <a:rPr lang="en-ID" dirty="0"/>
              <a:t>, tv box, jam </a:t>
            </a:r>
            <a:r>
              <a:rPr lang="en-ID" dirty="0" err="1"/>
              <a:t>tangan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Java Standard Edition (Java SE):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desktop </a:t>
            </a:r>
            <a:r>
              <a:rPr lang="en-ID" dirty="0" err="1"/>
              <a:t>atau</a:t>
            </a:r>
            <a:r>
              <a:rPr lang="en-ID" dirty="0"/>
              <a:t> server.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Java Enterprise Edition (Java EE):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32323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99BB-05FD-05EA-48EB-E00AF4A5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Pengertian</a:t>
            </a:r>
            <a:r>
              <a:rPr lang="en-ID" b="1" dirty="0"/>
              <a:t> Java Virtual Machine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046C85-1259-8D11-F7E7-22B68A10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D" dirty="0"/>
              <a:t>Java Virtual Machine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diinstall</a:t>
            </a:r>
            <a:r>
              <a:rPr lang="en-ID" dirty="0"/>
              <a:t> agar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program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Java.</a:t>
            </a:r>
          </a:p>
          <a:p>
            <a:pPr marL="0" indent="0" algn="just">
              <a:buNone/>
            </a:pPr>
            <a:r>
              <a:rPr lang="en-ID" dirty="0" err="1"/>
              <a:t>Pengertian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“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”, </a:t>
            </a:r>
            <a:r>
              <a:rPr lang="en-ID" dirty="0" err="1"/>
              <a:t>karena</a:t>
            </a:r>
            <a:r>
              <a:rPr lang="en-ID" dirty="0"/>
              <a:t> Java Virtual Machine (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JVM),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Java, </a:t>
            </a:r>
            <a:r>
              <a:rPr lang="en-ID" dirty="0" err="1"/>
              <a:t>tapi</a:t>
            </a:r>
            <a:r>
              <a:rPr lang="en-ID" dirty="0"/>
              <a:t> juga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“Java bytecode“.</a:t>
            </a:r>
          </a:p>
          <a:p>
            <a:pPr marL="0" indent="0" algn="just">
              <a:buNone/>
            </a:pPr>
            <a:r>
              <a:rPr lang="en-ID" dirty="0"/>
              <a:t>Alur proses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menjalankan</a:t>
            </a:r>
            <a:r>
              <a:rPr lang="en-ID" dirty="0"/>
              <a:t> program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editor, </a:t>
            </a:r>
            <a:r>
              <a:rPr lang="en-ID" dirty="0" err="1"/>
              <a:t>lalu</a:t>
            </a:r>
            <a:r>
              <a:rPr lang="en-ID" dirty="0"/>
              <a:t> save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hello_world.java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D" dirty="0"/>
              <a:t>Compile file hello_world.java </a:t>
            </a:r>
            <a:r>
              <a:rPr lang="en-ID" dirty="0" err="1"/>
              <a:t>menjadi</a:t>
            </a:r>
            <a:r>
              <a:rPr lang="en-ID" dirty="0"/>
              <a:t> byte code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dirty="0" err="1"/>
              <a:t>hello_world.class</a:t>
            </a:r>
            <a:endParaRPr lang="en-ID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D" dirty="0"/>
              <a:t>File </a:t>
            </a:r>
            <a:r>
              <a:rPr lang="en-ID" dirty="0" err="1"/>
              <a:t>hello_world.class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terinstall</a:t>
            </a:r>
            <a:r>
              <a:rPr lang="en-ID" dirty="0"/>
              <a:t> Java Virtual Machine.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D" dirty="0"/>
              <a:t>Byte code di </a:t>
            </a:r>
            <a:r>
              <a:rPr lang="en-ID" dirty="0" err="1"/>
              <a:t>langkah</a:t>
            </a:r>
            <a:r>
              <a:rPr lang="en-ID" dirty="0"/>
              <a:t> ke-2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object code di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lain,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byte code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object code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Java.</a:t>
            </a:r>
          </a:p>
        </p:txBody>
      </p:sp>
    </p:spTree>
    <p:extLst>
      <p:ext uri="{BB962C8B-B14F-4D97-AF65-F5344CB8AC3E}">
        <p14:creationId xmlns:p14="http://schemas.microsoft.com/office/powerpoint/2010/main" val="34349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5C8D-5914-9816-8D10-B02A9E3E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Alur Running Program</a:t>
            </a:r>
            <a:endParaRPr lang="en-ID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31738-C639-A4DD-148A-57DE852B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53" y="1690688"/>
            <a:ext cx="2827165" cy="459615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728B95-43B7-7662-1EAD-2FF41430E1E6}"/>
              </a:ext>
            </a:extLst>
          </p:cNvPr>
          <p:cNvSpPr/>
          <p:nvPr/>
        </p:nvSpPr>
        <p:spPr>
          <a:xfrm>
            <a:off x="4848252" y="1863299"/>
            <a:ext cx="23857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Source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0ED62A-7B09-9B30-1C79-A2BFFD5134E1}"/>
              </a:ext>
            </a:extLst>
          </p:cNvPr>
          <p:cNvSpPr/>
          <p:nvPr/>
        </p:nvSpPr>
        <p:spPr>
          <a:xfrm>
            <a:off x="4350328" y="2997203"/>
            <a:ext cx="23857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Byte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A3B49-F518-3D22-41FF-673572AEB025}"/>
              </a:ext>
            </a:extLst>
          </p:cNvPr>
          <p:cNvSpPr/>
          <p:nvPr/>
        </p:nvSpPr>
        <p:spPr>
          <a:xfrm>
            <a:off x="5222325" y="4111490"/>
            <a:ext cx="37757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Java Virtual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5AA12-A9C9-322F-9C1D-19D57CD26ED5}"/>
              </a:ext>
            </a:extLst>
          </p:cNvPr>
          <p:cNvSpPr/>
          <p:nvPr/>
        </p:nvSpPr>
        <p:spPr>
          <a:xfrm>
            <a:off x="5389418" y="5241832"/>
            <a:ext cx="42403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Aplikasi</a:t>
            </a:r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berjalan</a:t>
            </a:r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di OS</a:t>
            </a:r>
          </a:p>
        </p:txBody>
      </p:sp>
    </p:spTree>
    <p:extLst>
      <p:ext uri="{BB962C8B-B14F-4D97-AF65-F5344CB8AC3E}">
        <p14:creationId xmlns:p14="http://schemas.microsoft.com/office/powerpoint/2010/main" val="57221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937A-1450-AE2B-C246-E7D47FBD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90501B-D981-9547-8585-91C7396AB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 program Java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jalan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di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terinstall</a:t>
            </a:r>
            <a:r>
              <a:rPr lang="en-ID" dirty="0"/>
              <a:t> JVM.</a:t>
            </a:r>
          </a:p>
          <a:p>
            <a:pPr marL="0" indent="0" algn="just">
              <a:buNone/>
            </a:pPr>
            <a:r>
              <a:rPr lang="en-ID" dirty="0"/>
              <a:t>Pada </a:t>
            </a:r>
            <a:r>
              <a:rPr lang="en-ID" dirty="0" err="1"/>
              <a:t>awalnya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JVM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di </a:t>
            </a:r>
            <a:r>
              <a:rPr lang="en-ID" dirty="0" err="1"/>
              <a:t>kritik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lambat</a:t>
            </a:r>
            <a:r>
              <a:rPr lang="en-ID" dirty="0"/>
              <a:t> </a:t>
            </a:r>
            <a:r>
              <a:rPr lang="en-ID" dirty="0" err="1"/>
              <a:t>dibandingan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langsung</a:t>
            </a:r>
            <a:r>
              <a:rPr lang="en-ID" dirty="0"/>
              <a:t> di compile </a:t>
            </a:r>
            <a:r>
              <a:rPr lang="en-ID" dirty="0" err="1"/>
              <a:t>menjadi</a:t>
            </a:r>
            <a:r>
              <a:rPr lang="en-ID" dirty="0"/>
              <a:t> file exe </a:t>
            </a:r>
            <a:r>
              <a:rPr lang="en-ID" dirty="0" err="1"/>
              <a:t>seperti</a:t>
            </a:r>
            <a:r>
              <a:rPr lang="en-ID" dirty="0"/>
              <a:t> di </a:t>
            </a:r>
            <a:r>
              <a:rPr lang="en-ID" dirty="0" err="1"/>
              <a:t>bahasa</a:t>
            </a:r>
            <a:r>
              <a:rPr lang="en-ID" dirty="0"/>
              <a:t> C </a:t>
            </a:r>
            <a:r>
              <a:rPr lang="en-ID" dirty="0" err="1"/>
              <a:t>atau</a:t>
            </a:r>
            <a:r>
              <a:rPr lang="en-ID" dirty="0"/>
              <a:t> C++,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optimasi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bahasa</a:t>
            </a:r>
            <a:r>
              <a:rPr lang="en-ID" dirty="0"/>
              <a:t> Java juga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“</a:t>
            </a:r>
            <a:r>
              <a:rPr lang="en-ID" dirty="0" err="1"/>
              <a:t>mengorbankan</a:t>
            </a:r>
            <a:r>
              <a:rPr lang="en-ID" dirty="0"/>
              <a:t>”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portabilitas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moto </a:t>
            </a:r>
            <a:r>
              <a:rPr lang="en-ID" dirty="0" err="1"/>
              <a:t>bahasa</a:t>
            </a:r>
            <a:r>
              <a:rPr lang="en-ID" dirty="0"/>
              <a:t> Java yang di </a:t>
            </a:r>
            <a:r>
              <a:rPr lang="en-ID" dirty="0" err="1"/>
              <a:t>populerkan</a:t>
            </a:r>
            <a:r>
              <a:rPr lang="en-ID" dirty="0"/>
              <a:t> oleh Sun: “Write once, run anywhere“.</a:t>
            </a:r>
          </a:p>
          <a:p>
            <a:pPr marL="0" indent="0" algn="just">
              <a:buNone/>
            </a:pPr>
            <a:r>
              <a:rPr lang="en-ID" dirty="0" err="1"/>
              <a:t>Namun</a:t>
            </a:r>
            <a:r>
              <a:rPr lang="en-ID" dirty="0"/>
              <a:t> pada </a:t>
            </a:r>
            <a:r>
              <a:rPr lang="en-ID" dirty="0" err="1"/>
              <a:t>prakteknya</a:t>
            </a:r>
            <a:r>
              <a:rPr lang="en-ID" dirty="0"/>
              <a:t>,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lain,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Java </a:t>
            </a:r>
            <a:r>
              <a:rPr lang="en-ID" dirty="0" err="1"/>
              <a:t>terpaksa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di </a:t>
            </a:r>
            <a:r>
              <a:rPr lang="en-ID" dirty="0" err="1"/>
              <a:t>revisi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beralih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candaan</a:t>
            </a:r>
            <a:r>
              <a:rPr lang="en-ID" dirty="0"/>
              <a:t> developer Java </a:t>
            </a:r>
            <a:r>
              <a:rPr lang="en-ID" dirty="0" err="1"/>
              <a:t>dengan</a:t>
            </a:r>
            <a:r>
              <a:rPr lang="en-ID" dirty="0"/>
              <a:t> moto: “Write Once, Debug Everywhere.”</a:t>
            </a:r>
          </a:p>
        </p:txBody>
      </p:sp>
    </p:spTree>
    <p:extLst>
      <p:ext uri="{BB962C8B-B14F-4D97-AF65-F5344CB8AC3E}">
        <p14:creationId xmlns:p14="http://schemas.microsoft.com/office/powerpoint/2010/main" val="329206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E9C-615D-406D-260C-7ECA2F09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JRE (Java Runtime Environment)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4792-9F2C-761B-5D10-2878C89A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385888"/>
            <a:ext cx="7543799" cy="18949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2200" dirty="0"/>
              <a:t>JRE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lengkapnya</a:t>
            </a:r>
            <a:r>
              <a:rPr lang="en-ID" sz="2200" dirty="0"/>
              <a:t> Java Runtime Environment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sebuah</a:t>
            </a:r>
            <a:r>
              <a:rPr lang="en-ID" sz="2200" dirty="0"/>
              <a:t> </a:t>
            </a:r>
            <a:r>
              <a:rPr lang="en-ID" sz="2200" dirty="0" err="1"/>
              <a:t>paket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yang </a:t>
            </a:r>
            <a:r>
              <a:rPr lang="en-ID" sz="2200" dirty="0" err="1"/>
              <a:t>berisi</a:t>
            </a:r>
            <a:r>
              <a:rPr lang="en-ID" sz="2200" dirty="0"/>
              <a:t> JVM (Java Virtual Machine) </a:t>
            </a:r>
            <a:r>
              <a:rPr lang="en-ID" sz="2200" dirty="0" err="1"/>
              <a:t>serta</a:t>
            </a:r>
            <a:r>
              <a:rPr lang="en-ID" sz="2200" dirty="0"/>
              <a:t> </a:t>
            </a:r>
            <a:r>
              <a:rPr lang="en-ID" sz="2200" dirty="0" err="1"/>
              <a:t>beberapa</a:t>
            </a:r>
            <a:r>
              <a:rPr lang="en-ID" sz="2200" dirty="0"/>
              <a:t> library </a:t>
            </a:r>
            <a:r>
              <a:rPr lang="en-ID" sz="2200" dirty="0" err="1"/>
              <a:t>kode</a:t>
            </a:r>
            <a:r>
              <a:rPr lang="en-ID" sz="2200" dirty="0"/>
              <a:t> program </a:t>
            </a:r>
            <a:r>
              <a:rPr lang="en-ID" sz="2200" dirty="0" err="1"/>
              <a:t>tambahan</a:t>
            </a:r>
            <a:r>
              <a:rPr lang="en-ID" sz="2200" dirty="0"/>
              <a:t> yang </a:t>
            </a:r>
            <a:r>
              <a:rPr lang="en-ID" sz="2200" dirty="0" err="1"/>
              <a:t>diperlukan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Java.</a:t>
            </a:r>
          </a:p>
          <a:p>
            <a:pPr marL="0" indent="0" algn="just">
              <a:buNone/>
            </a:pPr>
            <a:r>
              <a:rPr lang="en-ID" sz="2200" dirty="0" err="1"/>
              <a:t>Meskipun</a:t>
            </a:r>
            <a:r>
              <a:rPr lang="en-ID" sz="2200" dirty="0"/>
              <a:t> </a:t>
            </a:r>
            <a:r>
              <a:rPr lang="en-ID" sz="2200" dirty="0" err="1"/>
              <a:t>kurang</a:t>
            </a:r>
            <a:r>
              <a:rPr lang="en-ID" sz="2200" dirty="0"/>
              <a:t> pas, </a:t>
            </a:r>
            <a:r>
              <a:rPr lang="en-ID" sz="2200" dirty="0" err="1"/>
              <a:t>tapi</a:t>
            </a:r>
            <a:r>
              <a:rPr lang="en-ID" sz="2200" dirty="0"/>
              <a:t> </a:t>
            </a:r>
            <a:r>
              <a:rPr lang="en-ID" sz="2200" dirty="0" err="1"/>
              <a:t>secara</a:t>
            </a:r>
            <a:r>
              <a:rPr lang="en-ID" sz="2200" dirty="0"/>
              <a:t> </a:t>
            </a:r>
            <a:r>
              <a:rPr lang="en-ID" sz="2200" dirty="0" err="1"/>
              <a:t>sederhana</a:t>
            </a:r>
            <a:r>
              <a:rPr lang="en-ID" sz="2200" dirty="0"/>
              <a:t>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dibilang</a:t>
            </a:r>
            <a:r>
              <a:rPr lang="en-ID" sz="2200" dirty="0"/>
              <a:t> </a:t>
            </a:r>
            <a:r>
              <a:rPr lang="en-ID" sz="2200" dirty="0" err="1"/>
              <a:t>bahwa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</a:t>
            </a:r>
            <a:r>
              <a:rPr lang="en-ID" sz="2200" dirty="0" err="1"/>
              <a:t>sebuah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Java di </a:t>
            </a:r>
            <a:r>
              <a:rPr lang="en-ID" sz="2200" dirty="0" err="1"/>
              <a:t>sebuah</a:t>
            </a:r>
            <a:r>
              <a:rPr lang="en-ID" sz="2200" dirty="0"/>
              <a:t> </a:t>
            </a:r>
            <a:r>
              <a:rPr lang="en-ID" sz="2200" dirty="0" err="1"/>
              <a:t>komputer</a:t>
            </a:r>
            <a:r>
              <a:rPr lang="en-ID" sz="2200" dirty="0"/>
              <a:t>, </a:t>
            </a:r>
            <a:r>
              <a:rPr lang="en-ID" sz="2200" dirty="0" err="1"/>
              <a:t>harus</a:t>
            </a:r>
            <a:r>
              <a:rPr lang="en-ID" sz="2200" dirty="0"/>
              <a:t> </a:t>
            </a:r>
            <a:r>
              <a:rPr lang="en-ID" sz="2200" dirty="0" err="1"/>
              <a:t>terinstall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JRE.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EF2ED-7886-019E-0D7C-44C26D564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"/>
          <a:stretch/>
        </p:blipFill>
        <p:spPr>
          <a:xfrm>
            <a:off x="678871" y="1385888"/>
            <a:ext cx="3131129" cy="23409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615CF-FFA7-3375-AAE9-0FAC319FF2E5}"/>
              </a:ext>
            </a:extLst>
          </p:cNvPr>
          <p:cNvSpPr txBox="1">
            <a:spLocks/>
          </p:cNvSpPr>
          <p:nvPr/>
        </p:nvSpPr>
        <p:spPr>
          <a:xfrm>
            <a:off x="678871" y="3726873"/>
            <a:ext cx="10674928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gambar</a:t>
            </a:r>
            <a:r>
              <a:rPr lang="en-ID" sz="2200" dirty="0"/>
              <a:t> di </a:t>
            </a:r>
            <a:r>
              <a:rPr lang="en-ID" sz="2200" dirty="0" err="1"/>
              <a:t>atas</a:t>
            </a:r>
            <a:r>
              <a:rPr lang="en-ID" sz="2200" dirty="0"/>
              <a:t> </a:t>
            </a:r>
            <a:r>
              <a:rPr lang="en-ID" sz="2200" dirty="0" err="1"/>
              <a:t>terlihat</a:t>
            </a:r>
            <a:r>
              <a:rPr lang="en-ID" sz="2200" dirty="0"/>
              <a:t> </a:t>
            </a:r>
            <a:r>
              <a:rPr lang="en-ID" sz="2200" dirty="0" err="1"/>
              <a:t>bahwa</a:t>
            </a:r>
            <a:r>
              <a:rPr lang="en-ID" sz="2200" dirty="0"/>
              <a:t> JRE </a:t>
            </a:r>
            <a:r>
              <a:rPr lang="en-ID" sz="2200" dirty="0" err="1"/>
              <a:t>berisi</a:t>
            </a:r>
            <a:r>
              <a:rPr lang="en-ID" sz="2200" dirty="0"/>
              <a:t> JVM </a:t>
            </a:r>
            <a:r>
              <a:rPr lang="en-ID" sz="2200" dirty="0" err="1"/>
              <a:t>ditambah</a:t>
            </a:r>
            <a:r>
              <a:rPr lang="en-ID" sz="2200" dirty="0"/>
              <a:t> </a:t>
            </a:r>
            <a:r>
              <a:rPr lang="en-ID" sz="2200" dirty="0" err="1"/>
              <a:t>beberapa</a:t>
            </a:r>
            <a:r>
              <a:rPr lang="en-ID" sz="2200" dirty="0"/>
              <a:t> library dan file-file lain. Di </a:t>
            </a:r>
            <a:r>
              <a:rPr lang="en-ID" sz="2200" dirty="0" err="1"/>
              <a:t>dalam</a:t>
            </a:r>
            <a:r>
              <a:rPr lang="en-ID" sz="2200" dirty="0"/>
              <a:t> JVM </a:t>
            </a:r>
            <a:r>
              <a:rPr lang="en-ID" sz="2200" dirty="0" err="1"/>
              <a:t>terlihat</a:t>
            </a:r>
            <a:r>
              <a:rPr lang="en-ID" sz="2200" dirty="0"/>
              <a:t> </a:t>
            </a:r>
            <a:r>
              <a:rPr lang="en-ID" sz="2200" dirty="0" err="1"/>
              <a:t>ada</a:t>
            </a:r>
            <a:r>
              <a:rPr lang="en-ID" sz="2200" dirty="0"/>
              <a:t> JIT,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singkatan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Just-In-Time compiler, </a:t>
            </a:r>
            <a:r>
              <a:rPr lang="en-ID" sz="2200" dirty="0" err="1"/>
              <a:t>yakni</a:t>
            </a:r>
            <a:r>
              <a:rPr lang="en-ID" sz="2200" dirty="0"/>
              <a:t> </a:t>
            </a:r>
            <a:r>
              <a:rPr lang="en-ID" sz="2200" dirty="0" err="1"/>
              <a:t>sebuah</a:t>
            </a:r>
            <a:r>
              <a:rPr lang="en-ID" sz="2200" dirty="0"/>
              <a:t> </a:t>
            </a:r>
            <a:r>
              <a:rPr lang="en-ID" sz="2200" dirty="0" err="1"/>
              <a:t>teknik</a:t>
            </a:r>
            <a:r>
              <a:rPr lang="en-ID" sz="2200" dirty="0"/>
              <a:t> yang </a:t>
            </a:r>
            <a:r>
              <a:rPr lang="en-ID" sz="2200" dirty="0" err="1"/>
              <a:t>dipakai</a:t>
            </a:r>
            <a:r>
              <a:rPr lang="en-ID" sz="2200" dirty="0"/>
              <a:t> Java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meningkatkan</a:t>
            </a:r>
            <a:r>
              <a:rPr lang="en-ID" sz="2200" dirty="0"/>
              <a:t> </a:t>
            </a:r>
            <a:r>
              <a:rPr lang="en-ID" sz="2200" dirty="0" err="1"/>
              <a:t>performa</a:t>
            </a:r>
            <a:r>
              <a:rPr lang="en-ID" sz="2200" dirty="0"/>
              <a:t> pada </a:t>
            </a:r>
            <a:r>
              <a:rPr lang="en-ID" sz="2200" dirty="0" err="1"/>
              <a:t>saat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program.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D" sz="2200" dirty="0"/>
              <a:t>Jika </a:t>
            </a:r>
            <a:r>
              <a:rPr lang="en-ID" sz="2200" dirty="0" err="1"/>
              <a:t>kita</a:t>
            </a:r>
            <a:r>
              <a:rPr lang="en-ID" sz="2200" dirty="0"/>
              <a:t> </a:t>
            </a:r>
            <a:r>
              <a:rPr lang="en-ID" sz="2200" dirty="0" err="1"/>
              <a:t>hanya</a:t>
            </a:r>
            <a:r>
              <a:rPr lang="en-ID" sz="2200" dirty="0"/>
              <a:t> </a:t>
            </a:r>
            <a:r>
              <a:rPr lang="en-ID" sz="2200" dirty="0" err="1"/>
              <a:t>ingin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Java </a:t>
            </a:r>
            <a:r>
              <a:rPr lang="en-ID" sz="2200" dirty="0" err="1"/>
              <a:t>saja</a:t>
            </a:r>
            <a:r>
              <a:rPr lang="en-ID" sz="2200" dirty="0"/>
              <a:t> dan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berencana</a:t>
            </a:r>
            <a:r>
              <a:rPr lang="en-ID" sz="2200" dirty="0"/>
              <a:t> </a:t>
            </a:r>
            <a:r>
              <a:rPr lang="en-ID" sz="2200" dirty="0" err="1"/>
              <a:t>membuat</a:t>
            </a:r>
            <a:r>
              <a:rPr lang="en-ID" sz="2200" dirty="0"/>
              <a:t> </a:t>
            </a:r>
            <a:r>
              <a:rPr lang="en-ID" sz="2200" dirty="0" err="1"/>
              <a:t>kode</a:t>
            </a:r>
            <a:r>
              <a:rPr lang="en-ID" sz="2200" dirty="0"/>
              <a:t> program Java, </a:t>
            </a:r>
            <a:r>
              <a:rPr lang="en-ID" sz="2200" dirty="0" err="1"/>
              <a:t>maka</a:t>
            </a:r>
            <a:r>
              <a:rPr lang="en-ID" sz="2200" dirty="0"/>
              <a:t> JRE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yang </a:t>
            </a:r>
            <a:r>
              <a:rPr lang="en-ID" sz="2200" dirty="0" err="1"/>
              <a:t>dibutuhkan</a:t>
            </a:r>
            <a:r>
              <a:rPr lang="en-ID" sz="2200" dirty="0"/>
              <a:t>. Di </a:t>
            </a:r>
            <a:r>
              <a:rPr lang="en-ID" sz="2200" dirty="0" err="1"/>
              <a:t>dalam</a:t>
            </a:r>
            <a:r>
              <a:rPr lang="en-ID" sz="2200" dirty="0"/>
              <a:t> JRE </a:t>
            </a:r>
            <a:r>
              <a:rPr lang="en-ID" sz="2200" dirty="0" err="1"/>
              <a:t>terdapat</a:t>
            </a:r>
            <a:r>
              <a:rPr lang="en-ID" sz="2200" dirty="0"/>
              <a:t> </a:t>
            </a:r>
            <a:r>
              <a:rPr lang="en-ID" sz="2200" dirty="0" err="1"/>
              <a:t>perintah</a:t>
            </a:r>
            <a:r>
              <a:rPr lang="en-ID" sz="2200" dirty="0"/>
              <a:t> java yang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dipakai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Java byte code.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D" sz="2200" dirty="0" err="1"/>
              <a:t>Sayangnya</a:t>
            </a:r>
            <a:r>
              <a:rPr lang="en-ID" sz="2200" dirty="0"/>
              <a:t>, </a:t>
            </a:r>
            <a:r>
              <a:rPr lang="en-ID" sz="2200" dirty="0" err="1"/>
              <a:t>mulai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versi</a:t>
            </a:r>
            <a:r>
              <a:rPr lang="en-ID" sz="2200" dirty="0"/>
              <a:t> 11 </a:t>
            </a:r>
            <a:r>
              <a:rPr lang="en-ID" sz="2200" dirty="0" err="1"/>
              <a:t>ke</a:t>
            </a:r>
            <a:r>
              <a:rPr lang="en-ID" sz="2200" dirty="0"/>
              <a:t> </a:t>
            </a:r>
            <a:r>
              <a:rPr lang="en-ID" sz="2200" dirty="0" err="1"/>
              <a:t>atas</a:t>
            </a:r>
            <a:r>
              <a:rPr lang="en-ID" sz="2200" dirty="0"/>
              <a:t>, Oracle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lagi</a:t>
            </a:r>
            <a:r>
              <a:rPr lang="en-ID" sz="2200" dirty="0"/>
              <a:t> </a:t>
            </a:r>
            <a:r>
              <a:rPr lang="en-ID" sz="2200" dirty="0" err="1"/>
              <a:t>merilis</a:t>
            </a:r>
            <a:r>
              <a:rPr lang="en-ID" sz="2200" dirty="0"/>
              <a:t> JDK </a:t>
            </a:r>
            <a:r>
              <a:rPr lang="en-ID" sz="2200" dirty="0" err="1"/>
              <a:t>secara</a:t>
            </a:r>
            <a:r>
              <a:rPr lang="en-ID" sz="2200" dirty="0"/>
              <a:t> </a:t>
            </a:r>
            <a:r>
              <a:rPr lang="en-ID" sz="2200" dirty="0" err="1"/>
              <a:t>terpisah</a:t>
            </a:r>
            <a:r>
              <a:rPr lang="en-ID" sz="2200" dirty="0"/>
              <a:t>. Kita </a:t>
            </a:r>
            <a:r>
              <a:rPr lang="en-ID" sz="2200" dirty="0" err="1"/>
              <a:t>harus</a:t>
            </a:r>
            <a:r>
              <a:rPr lang="en-ID" sz="2200" dirty="0"/>
              <a:t> </a:t>
            </a:r>
            <a:r>
              <a:rPr lang="en-ID" sz="2200" dirty="0" err="1"/>
              <a:t>menginstallnya</a:t>
            </a:r>
            <a:r>
              <a:rPr lang="en-ID" sz="2200" dirty="0"/>
              <a:t> </a:t>
            </a:r>
            <a:r>
              <a:rPr lang="en-ID" sz="2200" dirty="0" err="1"/>
              <a:t>satu</a:t>
            </a:r>
            <a:r>
              <a:rPr lang="en-ID" sz="2200" dirty="0"/>
              <a:t> </a:t>
            </a:r>
            <a:r>
              <a:rPr lang="en-ID" sz="2200" dirty="0" err="1"/>
              <a:t>paket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JDK (</a:t>
            </a:r>
            <a:r>
              <a:rPr lang="en-ID" sz="2200" dirty="0" err="1"/>
              <a:t>akan</a:t>
            </a:r>
            <a:r>
              <a:rPr lang="en-ID" sz="2200" dirty="0"/>
              <a:t> </a:t>
            </a:r>
            <a:r>
              <a:rPr lang="en-ID" sz="2200" dirty="0" err="1"/>
              <a:t>dibahas</a:t>
            </a:r>
            <a:r>
              <a:rPr lang="en-ID" sz="2200" dirty="0"/>
              <a:t> </a:t>
            </a:r>
            <a:r>
              <a:rPr lang="en-ID" sz="2200" dirty="0" err="1"/>
              <a:t>sesaat</a:t>
            </a:r>
            <a:r>
              <a:rPr lang="en-ID" sz="2200" dirty="0"/>
              <a:t> </a:t>
            </a:r>
            <a:r>
              <a:rPr lang="en-ID" sz="2200" dirty="0" err="1"/>
              <a:t>lagi</a:t>
            </a:r>
            <a:r>
              <a:rPr lang="en-ID" sz="2200" dirty="0"/>
              <a:t>). Jika </a:t>
            </a:r>
            <a:r>
              <a:rPr lang="en-ID" sz="2200" dirty="0" err="1"/>
              <a:t>anda</a:t>
            </a:r>
            <a:r>
              <a:rPr lang="en-ID" sz="2200" dirty="0"/>
              <a:t> </a:t>
            </a:r>
            <a:r>
              <a:rPr lang="en-ID" sz="2200" dirty="0" err="1"/>
              <a:t>berniat</a:t>
            </a:r>
            <a:r>
              <a:rPr lang="en-ID" sz="2200" dirty="0"/>
              <a:t> </a:t>
            </a:r>
            <a:r>
              <a:rPr lang="en-ID" sz="2200" dirty="0" err="1"/>
              <a:t>ingin</a:t>
            </a:r>
            <a:r>
              <a:rPr lang="en-ID" sz="2200" dirty="0"/>
              <a:t> </a:t>
            </a:r>
            <a:r>
              <a:rPr lang="en-ID" sz="2200" dirty="0" err="1"/>
              <a:t>menginstall</a:t>
            </a:r>
            <a:r>
              <a:rPr lang="en-ID" sz="2200" dirty="0"/>
              <a:t> JRE </a:t>
            </a:r>
            <a:r>
              <a:rPr lang="en-ID" sz="2200" dirty="0" err="1"/>
              <a:t>saja</a:t>
            </a:r>
            <a:r>
              <a:rPr lang="en-ID" sz="2200" dirty="0"/>
              <a:t>,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JRE </a:t>
            </a:r>
            <a:r>
              <a:rPr lang="en-ID" sz="2200" dirty="0" err="1"/>
              <a:t>versi</a:t>
            </a:r>
            <a:r>
              <a:rPr lang="en-ID" sz="2200" dirty="0"/>
              <a:t> lama, </a:t>
            </a:r>
            <a:r>
              <a:rPr lang="en-ID" sz="2200" dirty="0" err="1"/>
              <a:t>misalnya</a:t>
            </a:r>
            <a:r>
              <a:rPr lang="en-ID" sz="2200" dirty="0"/>
              <a:t> JRE 10 </a:t>
            </a:r>
            <a:r>
              <a:rPr lang="en-ID" sz="2200" dirty="0" err="1"/>
              <a:t>atau</a:t>
            </a:r>
            <a:r>
              <a:rPr lang="en-ID" sz="2200" dirty="0"/>
              <a:t> JRE 8.</a:t>
            </a:r>
          </a:p>
        </p:txBody>
      </p:sp>
    </p:spTree>
    <p:extLst>
      <p:ext uri="{BB962C8B-B14F-4D97-AF65-F5344CB8AC3E}">
        <p14:creationId xmlns:p14="http://schemas.microsoft.com/office/powerpoint/2010/main" val="981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1032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Konsep OOP dan Instalasi Netbeans</vt:lpstr>
      <vt:lpstr>1. Tujuan Pembelajaran </vt:lpstr>
      <vt:lpstr>Pendahuluan</vt:lpstr>
      <vt:lpstr>Fitur-fitur penting dalam java</vt:lpstr>
      <vt:lpstr>Jenis-jenis Bahasa JAVA</vt:lpstr>
      <vt:lpstr>Pengertian Java Virtual Machine</vt:lpstr>
      <vt:lpstr>Alur Running Program</vt:lpstr>
      <vt:lpstr>PowerPoint Presentation</vt:lpstr>
      <vt:lpstr>JRE (Java Runtime Environment)</vt:lpstr>
      <vt:lpstr>Pengertian JDK (Java Development Kit)</vt:lpstr>
      <vt:lpstr>Instalasi JVM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Instalasi netbeans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JAVA</dc:title>
  <dc:creator>irone</dc:creator>
  <cp:lastModifiedBy>irwan tanu kusnadi</cp:lastModifiedBy>
  <cp:revision>6</cp:revision>
  <dcterms:created xsi:type="dcterms:W3CDTF">2023-06-01T08:44:11Z</dcterms:created>
  <dcterms:modified xsi:type="dcterms:W3CDTF">2023-06-02T23:42:19Z</dcterms:modified>
</cp:coreProperties>
</file>