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BFE1-372C-DBA8-3FB1-6FDBCA61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2981-01F2-B6C8-E012-E7EAA247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C3BF-EAA2-C1CB-034B-830BD036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6EAE-F849-541A-0E8D-93D47C72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40DB-43A8-C820-2C6B-AE1B24C0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F438-BAE7-8017-A239-C96FBA9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8E20-EA78-B87F-D629-8FF6A9B6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18A-0B5C-1C5C-E308-BC9B8E3F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622D-676B-B2C6-37E1-20BF046F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E756-F018-9349-9D28-ECA5C24B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5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6C53-B75B-696E-F387-B1D8435F8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3DCF1-4FFD-E943-B14D-0A48BDB8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0148-2D8C-2BA7-763A-3AE81BA3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73D4-65A8-3A83-61E1-9B7C96B9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267A-AAB5-CEEF-56D4-34C8D24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2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C88D-2232-AA09-6C5F-A2BD638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A842-07C2-B54A-B6E3-60C0CC9B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4E16-CA29-3068-BDB8-A514CC8D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2165-8ABE-FC9A-8254-9A6557EB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C894-B1EF-AD11-D543-29F76269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8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505F-A7CA-FCAC-F7FF-105C799F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3621-12E9-8C08-AF47-BBC99907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857-7804-9192-BD9C-964C7560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A5AE-391E-81D7-5862-968583C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16C6-4C23-581B-C568-8C37C32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6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BCB-CCAD-B89D-8D29-26D7499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CD96-6CA0-7B66-D74A-0224566FC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AD12C-CD12-FD7B-8E02-111361B5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1EF1-9A84-2E1E-0AAF-5171511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1035-9F37-4790-3109-3C0731C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26F2-010F-B216-6E89-BCE4F11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7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435-B10F-DC4E-413B-A990CD7A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6246-AB0F-35F2-45EE-EA345E9C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38AB9-4EEA-689A-1005-C6F7302F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13E5E-5024-1F70-19DC-843FB2241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DBC0-D773-0196-2D70-6A7281D7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5BB0D-C34E-A712-7A7E-DCF5A890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549C6-76A5-1BB3-1836-C014C92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08634-0DFD-702E-E33D-0C21DCB7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1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5C20-11A7-83A9-5177-DE04A522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A00FE-CE15-6FDA-DBB5-1D6C6430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B021F-5C97-E231-1042-7A45FB5A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02E89-2ACE-3911-23F3-E94929F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68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FC3CC-93C2-2E39-B2A9-C43F2F83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3491-9A03-7094-13DB-7F4DFC74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8791-E1F8-A89F-3022-060BEE29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4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961-6C62-380B-E9AD-DF0EEAC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0BEF-ED51-6225-C160-CC687B95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AB75-B9F2-6D89-9CF9-6918D837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3B9B-535D-64E4-285E-D70E0EFB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A44BE-5E61-7330-E11F-6403C139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EC7B-306A-9038-FBD6-0851E786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B400-D534-5FD4-135F-450518DF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2E6C0-F773-7B3C-0E8D-616CADC96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CB10-522A-17ED-CB4C-558F1CAC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5D65-8F55-D573-E554-9E85D0F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60D6-903C-7314-A37C-1713922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9C45-CB67-602C-FBC4-8896C58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2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E924D-76E1-9791-4B41-AC8764A2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7391-5492-ABA7-C43D-2BD690EE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FF32-AAE5-377B-E898-44D9E2658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A348-D44A-4C1F-AD0C-85F493465A99}" type="datetimeFigureOut">
              <a:rPr lang="en-ID" smtClean="0"/>
              <a:t>09/06/2023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7B62-F6CD-00EC-4EB2-C80DB1351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9B24-2E01-13E2-8404-8E899E89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14AD-CE57-4891-A863-FD2F906367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45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0AD-E979-311E-A917-BDDBD835D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JAVA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E2F00-E7DE-E121-73D9-AE8842E36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566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210-A0F6-2CE4-80DE-DE81F58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code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2FAA-860C-4EC2-BB7E-E10BD140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sedang</a:t>
            </a:r>
            <a:r>
              <a:rPr lang="en-US" dirty="0"/>
              <a:t> di running </a:t>
            </a:r>
            <a:r>
              <a:rPr lang="en-US" dirty="0" err="1"/>
              <a:t>tambahkan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popup info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99A79-0F9F-E909-FF1D-525B456D3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6" t="58261" r="18192" b="31067"/>
          <a:stretch/>
        </p:blipFill>
        <p:spPr>
          <a:xfrm>
            <a:off x="838200" y="2400673"/>
            <a:ext cx="10301866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C1482-52F6-9D73-B628-C89974640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96" t="34998" r="18181" b="47557"/>
          <a:stretch/>
        </p:blipFill>
        <p:spPr>
          <a:xfrm>
            <a:off x="838200" y="4700528"/>
            <a:ext cx="10301866" cy="1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2D2B-9757-AECD-C0D9-64A9AAD5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Validasi</a:t>
            </a:r>
            <a:r>
              <a:rPr lang="en-US" b="1" dirty="0"/>
              <a:t> input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FF52-A033-2BFA-C2F7-8E1B1384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4440383" cy="4736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system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type data yang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pada </a:t>
            </a:r>
            <a:r>
              <a:rPr lang="en-ID" dirty="0" err="1"/>
              <a:t>textfield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even</a:t>
            </a:r>
            <a:r>
              <a:rPr lang="en-ID" dirty="0">
                <a:sym typeface="Wingdings" panose="05000000000000000000" pitchFamily="2" charset="2"/>
              </a:rPr>
              <a:t> key </a:t>
            </a:r>
            <a:r>
              <a:rPr lang="en-ID" dirty="0" err="1">
                <a:sym typeface="Wingdings" panose="05000000000000000000" pitchFamily="2" charset="2"/>
              </a:rPr>
              <a:t>keyPressed</a:t>
            </a:r>
            <a:r>
              <a:rPr lang="en-ID" dirty="0">
                <a:sym typeface="Wingdings" panose="05000000000000000000" pitchFamily="2" charset="2"/>
              </a:rPr>
              <a:t>. </a:t>
            </a:r>
            <a:r>
              <a:rPr lang="en-ID" dirty="0" err="1">
                <a:sym typeface="Wingdings" panose="05000000000000000000" pitchFamily="2" charset="2"/>
              </a:rPr>
              <a:t>Setelah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itu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isikan</a:t>
            </a:r>
            <a:r>
              <a:rPr lang="en-ID" dirty="0">
                <a:sym typeface="Wingdings" panose="05000000000000000000" pitchFamily="2" charset="2"/>
              </a:rPr>
              <a:t> coding </a:t>
            </a:r>
            <a:r>
              <a:rPr lang="en-ID" dirty="0" err="1">
                <a:sym typeface="Wingdings" panose="05000000000000000000" pitchFamily="2" charset="2"/>
              </a:rPr>
              <a:t>dibawah</a:t>
            </a:r>
            <a:r>
              <a:rPr lang="en-ID" dirty="0">
                <a:sym typeface="Wingdings" panose="05000000000000000000" pitchFamily="2" charset="2"/>
              </a:rPr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7D4D9-DFEB-0BB3-1D16-D4B76F2E8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4" t="21804" r="18295"/>
          <a:stretch/>
        </p:blipFill>
        <p:spPr>
          <a:xfrm>
            <a:off x="5278583" y="914400"/>
            <a:ext cx="6289964" cy="5360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4EFFB-7E4C-7B6F-BD4F-443B06E32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2" t="48080" r="2045" b="34740"/>
          <a:stretch/>
        </p:blipFill>
        <p:spPr>
          <a:xfrm>
            <a:off x="623452" y="4828309"/>
            <a:ext cx="10947587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1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1C6-B82C-2085-77CF-CC18255D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Rumah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8394-4CE5-35EC-2A13-F63C28A8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=((0,1*</a:t>
            </a:r>
            <a:r>
              <a:rPr lang="en-US" dirty="0" err="1"/>
              <a:t>absen</a:t>
            </a:r>
            <a:r>
              <a:rPr lang="en-US" dirty="0"/>
              <a:t>)+(0,2*</a:t>
            </a:r>
            <a:r>
              <a:rPr lang="en-US" dirty="0" err="1"/>
              <a:t>tugas</a:t>
            </a:r>
            <a:r>
              <a:rPr lang="en-US"/>
              <a:t>)+(0,3</a:t>
            </a:r>
            <a:r>
              <a:rPr lang="en-US" dirty="0"/>
              <a:t>*UTS)+(0,4*UAS))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122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B591-F8CE-67C8-300F-135EAA8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78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0321-B640-FA15-3E8A-D9C3446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89"/>
            <a:ext cx="10515600" cy="1325563"/>
          </a:xfrm>
        </p:spPr>
        <p:txBody>
          <a:bodyPr/>
          <a:lstStyle/>
          <a:p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2C83-836D-451C-014B-CB6C83B5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Latihan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java GUI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57207-B3CF-C8C7-730A-3096C6F29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9" t="13315" r="22461" b="20191"/>
          <a:stretch/>
        </p:blipFill>
        <p:spPr>
          <a:xfrm>
            <a:off x="838200" y="2050379"/>
            <a:ext cx="6738424" cy="4557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295B5-0DE7-272B-990D-D91C3B53B037}"/>
              </a:ext>
            </a:extLst>
          </p:cNvPr>
          <p:cNvSpPr txBox="1"/>
          <p:nvPr/>
        </p:nvSpPr>
        <p:spPr>
          <a:xfrm>
            <a:off x="7793502" y="2050379"/>
            <a:ext cx="36857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Buat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</a:t>
            </a:r>
            <a:r>
              <a:rPr lang="en-US" sz="2000" b="1" dirty="0" err="1"/>
              <a:t>projek</a:t>
            </a:r>
            <a:r>
              <a:rPr lang="en-US" sz="2000" b="1" dirty="0"/>
              <a:t> </a:t>
            </a:r>
            <a:r>
              <a:rPr lang="en-US" sz="2000" b="1" dirty="0" err="1"/>
              <a:t>baru</a:t>
            </a:r>
            <a:r>
              <a:rPr lang="en-US" sz="2000" b="1" dirty="0"/>
              <a:t>/</a:t>
            </a:r>
            <a:r>
              <a:rPr lang="en-US" sz="2000" b="1" dirty="0" err="1"/>
              <a:t>bisa</a:t>
            </a:r>
            <a:r>
              <a:rPr lang="en-US" sz="2000" b="1" dirty="0"/>
              <a:t> juga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jframe</a:t>
            </a:r>
            <a:r>
              <a:rPr lang="en-US" sz="2000" b="1" dirty="0"/>
              <a:t> </a:t>
            </a:r>
            <a:r>
              <a:rPr lang="en-US" sz="2000" b="1" dirty="0" err="1"/>
              <a:t>langsung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projek</a:t>
            </a:r>
            <a:r>
              <a:rPr lang="en-US" sz="2000" b="1" dirty="0"/>
              <a:t> </a:t>
            </a:r>
            <a:r>
              <a:rPr lang="en-US" sz="2000" b="1" dirty="0" err="1"/>
              <a:t>sebelumnya</a:t>
            </a:r>
            <a:r>
              <a:rPr lang="en-US" sz="2000" b="1" dirty="0"/>
              <a:t>, </a:t>
            </a:r>
            <a:r>
              <a:rPr lang="en-US" sz="2000" b="1" dirty="0" err="1"/>
              <a:t>untuk</a:t>
            </a:r>
            <a:r>
              <a:rPr lang="en-US" sz="2000" b="1" dirty="0"/>
              <a:t> Latihan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saya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jframe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project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dibuat</a:t>
            </a:r>
            <a:r>
              <a:rPr lang="en-US" sz="2000" b="1" dirty="0"/>
              <a:t> pada </a:t>
            </a:r>
            <a:r>
              <a:rPr lang="en-US" sz="2000" b="1" dirty="0" err="1"/>
              <a:t>pertemuan</a:t>
            </a:r>
            <a:r>
              <a:rPr lang="en-US" sz="2000" b="1" dirty="0"/>
              <a:t> 2, </a:t>
            </a:r>
            <a:r>
              <a:rPr lang="en-US" sz="2000" b="1" dirty="0" err="1"/>
              <a:t>langkahnya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berikut</a:t>
            </a:r>
            <a:r>
              <a:rPr lang="en-US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Klik</a:t>
            </a:r>
            <a:r>
              <a:rPr lang="en-US" sz="2000" b="1" dirty="0"/>
              <a:t> </a:t>
            </a:r>
            <a:r>
              <a:rPr lang="en-US" sz="2000" b="1" dirty="0" err="1"/>
              <a:t>kanan</a:t>
            </a:r>
            <a:r>
              <a:rPr lang="en-US" sz="2000" b="1" dirty="0"/>
              <a:t> pada project </a:t>
            </a:r>
            <a:r>
              <a:rPr lang="en-US" sz="2000" b="1" dirty="0" err="1"/>
              <a:t>kemudian</a:t>
            </a:r>
            <a:r>
              <a:rPr lang="en-US" sz="2000" b="1" dirty="0"/>
              <a:t> </a:t>
            </a:r>
            <a:r>
              <a:rPr lang="en-US" sz="2000" b="1" dirty="0" err="1"/>
              <a:t>klik</a:t>
            </a:r>
            <a:r>
              <a:rPr lang="en-US" sz="2000" b="1" dirty="0"/>
              <a:t> new </a:t>
            </a:r>
            <a:r>
              <a:rPr lang="en-US" sz="2000" b="1" dirty="0"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ym typeface="Wingdings" panose="05000000000000000000" pitchFamily="2" charset="2"/>
              </a:rPr>
              <a:t>jframe</a:t>
            </a:r>
            <a:r>
              <a:rPr lang="en-US" sz="2000" b="1" dirty="0">
                <a:sym typeface="Wingdings" panose="05000000000000000000" pitchFamily="2" charset="2"/>
              </a:rPr>
              <a:t> form </a:t>
            </a:r>
            <a:r>
              <a:rPr lang="en-US" sz="2000" b="1" dirty="0" err="1">
                <a:sym typeface="Wingdings" panose="05000000000000000000" pitchFamily="2" charset="2"/>
              </a:rPr>
              <a:t>sehingga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keluar</a:t>
            </a:r>
            <a:r>
              <a:rPr lang="en-US" sz="2000" b="1" dirty="0">
                <a:sym typeface="Wingdings" panose="05000000000000000000" pitchFamily="2" charset="2"/>
              </a:rPr>
              <a:t> pop up </a:t>
            </a:r>
            <a:r>
              <a:rPr lang="en-US" sz="2000" b="1" dirty="0" err="1">
                <a:sym typeface="Wingdings" panose="05000000000000000000" pitchFamily="2" charset="2"/>
              </a:rPr>
              <a:t>sepertei</a:t>
            </a:r>
            <a:r>
              <a:rPr lang="en-US" sz="2000" b="1" dirty="0">
                <a:sym typeface="Wingdings" panose="05000000000000000000" pitchFamily="2" charset="2"/>
              </a:rPr>
              <a:t> pada </a:t>
            </a:r>
            <a:r>
              <a:rPr lang="en-US" sz="2000" b="1" dirty="0" err="1">
                <a:sym typeface="Wingdings" panose="05000000000000000000" pitchFamily="2" charset="2"/>
              </a:rPr>
              <a:t>gambar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disamping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isikan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nama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seperti</a:t>
            </a:r>
            <a:r>
              <a:rPr lang="en-US" sz="2000" b="1" dirty="0">
                <a:sym typeface="Wingdings" panose="05000000000000000000" pitchFamily="2" charset="2"/>
              </a:rPr>
              <a:t> pada </a:t>
            </a:r>
            <a:r>
              <a:rPr lang="en-US" sz="2000" b="1" dirty="0" err="1">
                <a:sym typeface="Wingdings" panose="05000000000000000000" pitchFamily="2" charset="2"/>
              </a:rPr>
              <a:t>gambar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kemudian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klik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finis</a:t>
            </a:r>
            <a:r>
              <a:rPr lang="en-US" sz="2000" b="1" dirty="0">
                <a:sym typeface="Wingdings" panose="05000000000000000000" pitchFamily="2" charset="2"/>
              </a:rPr>
              <a:t>.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7104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E117-914A-B84E-CD62-CF7F0453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Layout </a:t>
            </a:r>
            <a:r>
              <a:rPr lang="en-US" b="1" dirty="0" err="1"/>
              <a:t>kalkulator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E1D73-FFA0-6673-9871-05A5FEE7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36" t="22704" r="40427" b="27186"/>
          <a:stretch/>
        </p:blipFill>
        <p:spPr>
          <a:xfrm>
            <a:off x="838200" y="1690688"/>
            <a:ext cx="4642640" cy="4583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7A6B0-4627-0A29-5F56-3E0244F59175}"/>
              </a:ext>
            </a:extLst>
          </p:cNvPr>
          <p:cNvSpPr txBox="1"/>
          <p:nvPr/>
        </p:nvSpPr>
        <p:spPr>
          <a:xfrm>
            <a:off x="5809957" y="1871003"/>
            <a:ext cx="5950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Setelah</a:t>
            </a:r>
            <a:r>
              <a:rPr lang="en-US" sz="2000" b="1" dirty="0"/>
              <a:t> </a:t>
            </a:r>
            <a:r>
              <a:rPr lang="en-US" sz="2000" b="1" dirty="0" err="1"/>
              <a:t>klik</a:t>
            </a:r>
            <a:r>
              <a:rPr lang="en-US" sz="2000" b="1" dirty="0"/>
              <a:t> </a:t>
            </a:r>
            <a:r>
              <a:rPr lang="en-US" sz="2000" b="1" dirty="0" err="1"/>
              <a:t>finis</a:t>
            </a:r>
            <a:r>
              <a:rPr lang="en-US" sz="2000" b="1" dirty="0"/>
              <a:t>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tampil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frame </a:t>
            </a:r>
            <a:r>
              <a:rPr lang="en-US" sz="2000" b="1" dirty="0" err="1"/>
              <a:t>kosong</a:t>
            </a:r>
            <a:r>
              <a:rPr lang="en-US" sz="2000" b="1" dirty="0"/>
              <a:t> </a:t>
            </a:r>
            <a:r>
              <a:rPr lang="en-US" sz="2000" b="1" dirty="0" err="1"/>
              <a:t>kemudian</a:t>
            </a:r>
            <a:r>
              <a:rPr lang="en-US" sz="2000" b="1" dirty="0"/>
              <a:t> </a:t>
            </a:r>
            <a:r>
              <a:rPr lang="en-US" sz="2000" b="1" dirty="0" err="1"/>
              <a:t>tambahkan</a:t>
            </a:r>
            <a:r>
              <a:rPr lang="en-US" sz="2000" b="1" dirty="0"/>
              <a:t> </a:t>
            </a:r>
            <a:r>
              <a:rPr lang="en-US" sz="2000" b="1" dirty="0" err="1"/>
              <a:t>komponen</a:t>
            </a:r>
            <a:r>
              <a:rPr lang="en-US" sz="2000" b="1" dirty="0"/>
              <a:t> </a:t>
            </a:r>
            <a:r>
              <a:rPr lang="en-US" sz="2000" b="1" dirty="0" err="1"/>
              <a:t>berikut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label 4 edit text </a:t>
            </a:r>
            <a:r>
              <a:rPr lang="en-US" sz="2000" b="1" dirty="0" err="1"/>
              <a:t>menjadi</a:t>
            </a:r>
            <a:r>
              <a:rPr lang="en-US" sz="2000" b="1" dirty="0"/>
              <a:t>(</a:t>
            </a:r>
            <a:r>
              <a:rPr lang="en-US" sz="2000" b="1" dirty="0" err="1"/>
              <a:t>kalkulator</a:t>
            </a:r>
            <a:r>
              <a:rPr lang="en-US" sz="2000" b="1" dirty="0"/>
              <a:t>, </a:t>
            </a:r>
            <a:r>
              <a:rPr lang="en-US" sz="2000" b="1" dirty="0" err="1"/>
              <a:t>nilai</a:t>
            </a:r>
            <a:r>
              <a:rPr lang="en-US" sz="2000" b="1" dirty="0"/>
              <a:t> 1, </a:t>
            </a:r>
            <a:r>
              <a:rPr lang="en-US" sz="2000" b="1" dirty="0" err="1"/>
              <a:t>nilai</a:t>
            </a:r>
            <a:r>
              <a:rPr lang="en-US" sz="2000" b="1" dirty="0"/>
              <a:t> 2, </a:t>
            </a:r>
            <a:r>
              <a:rPr lang="en-US" sz="2000" b="1" dirty="0" err="1"/>
              <a:t>hasil</a:t>
            </a:r>
            <a:r>
              <a:rPr lang="en-US" sz="20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Text field 3 (</a:t>
            </a:r>
            <a:r>
              <a:rPr lang="en-US" sz="2000" b="1" dirty="0" err="1"/>
              <a:t>kosongkan</a:t>
            </a:r>
            <a:r>
              <a:rPr lang="en-US" sz="2000" b="1" dirty="0"/>
              <a:t> text </a:t>
            </a:r>
            <a:r>
              <a:rPr lang="en-US" sz="2000" b="1" dirty="0" err="1"/>
              <a:t>nya</a:t>
            </a:r>
            <a:r>
              <a:rPr lang="en-US" sz="20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Button 5 </a:t>
            </a:r>
            <a:r>
              <a:rPr lang="en-US" sz="2000" b="1" dirty="0" err="1"/>
              <a:t>ubah</a:t>
            </a:r>
            <a:r>
              <a:rPr lang="en-US" sz="2000" b="1" dirty="0"/>
              <a:t> text </a:t>
            </a:r>
            <a:r>
              <a:rPr lang="en-US" sz="2000" b="1" dirty="0" err="1"/>
              <a:t>menjadi</a:t>
            </a:r>
            <a:r>
              <a:rPr lang="en-US" sz="2000" b="1" dirty="0"/>
              <a:t>( + , - , x , </a:t>
            </a:r>
            <a:r>
              <a:rPr lang="en-US" sz="2000" b="1" dirty="0" err="1"/>
              <a:t>bersih</a:t>
            </a:r>
            <a:r>
              <a:rPr lang="en-US" sz="2000" b="1" dirty="0"/>
              <a:t>, </a:t>
            </a:r>
            <a:r>
              <a:rPr lang="en-US" sz="2000" b="1" dirty="0" err="1"/>
              <a:t>keluar</a:t>
            </a:r>
            <a:r>
              <a:rPr lang="en-US" sz="2000" b="1" dirty="0"/>
              <a:t>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829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EB8-412F-4DDE-63D6-C5977F3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Kalkulator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CAD6E-566B-A0D9-B09D-958BFDD35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36" t="22704" r="43517" b="26862"/>
          <a:stretch/>
        </p:blipFill>
        <p:spPr>
          <a:xfrm>
            <a:off x="838200" y="1842866"/>
            <a:ext cx="3863205" cy="4304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3A3AA-1292-FF79-8020-D467780B9FCD}"/>
              </a:ext>
            </a:extLst>
          </p:cNvPr>
          <p:cNvSpPr txBox="1"/>
          <p:nvPr/>
        </p:nvSpPr>
        <p:spPr>
          <a:xfrm>
            <a:off x="5162843" y="2039815"/>
            <a:ext cx="6190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di edit text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form dan </a:t>
            </a:r>
            <a:r>
              <a:rPr lang="en-US" dirty="0" err="1"/>
              <a:t>komponen</a:t>
            </a:r>
            <a:r>
              <a:rPr lang="en-US" dirty="0"/>
              <a:t> agar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variable </a:t>
            </a:r>
            <a:r>
              <a:rPr lang="en-US" dirty="0" err="1"/>
              <a:t>maka</a:t>
            </a:r>
            <a:r>
              <a:rPr lang="en-US" dirty="0"/>
              <a:t> set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Textfield</a:t>
            </a:r>
            <a:r>
              <a:rPr lang="en-ID" dirty="0"/>
              <a:t> 1 : text </a:t>
            </a:r>
            <a:r>
              <a:rPr lang="en-ID" dirty="0" err="1"/>
              <a:t>kosong</a:t>
            </a:r>
            <a:r>
              <a:rPr lang="en-ID" dirty="0"/>
              <a:t> (name:nilai1)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Textfield</a:t>
            </a:r>
            <a:r>
              <a:rPr lang="en-ID" dirty="0"/>
              <a:t> 2 : text </a:t>
            </a:r>
            <a:r>
              <a:rPr lang="en-ID" dirty="0" err="1"/>
              <a:t>kosong</a:t>
            </a:r>
            <a:r>
              <a:rPr lang="en-ID" dirty="0"/>
              <a:t> (name:nilai2)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Textfield</a:t>
            </a:r>
            <a:r>
              <a:rPr lang="en-ID" dirty="0"/>
              <a:t> 3 : text </a:t>
            </a:r>
            <a:r>
              <a:rPr lang="en-ID" dirty="0" err="1"/>
              <a:t>kosong</a:t>
            </a:r>
            <a:r>
              <a:rPr lang="en-ID" dirty="0"/>
              <a:t> (</a:t>
            </a:r>
            <a:r>
              <a:rPr lang="en-ID" dirty="0" err="1"/>
              <a:t>name:hasil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Button +    : text + (</a:t>
            </a:r>
            <a:r>
              <a:rPr lang="en-ID" dirty="0" err="1"/>
              <a:t>name:tambah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Button -    : text - (</a:t>
            </a:r>
            <a:r>
              <a:rPr lang="en-ID" dirty="0" err="1"/>
              <a:t>name:kurang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Button x    : text x (</a:t>
            </a:r>
            <a:r>
              <a:rPr lang="en-ID" dirty="0" err="1"/>
              <a:t>name:kali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Button </a:t>
            </a:r>
            <a:r>
              <a:rPr lang="en-ID" dirty="0" err="1"/>
              <a:t>bersih</a:t>
            </a:r>
            <a:r>
              <a:rPr lang="en-ID" dirty="0"/>
              <a:t>    : text </a:t>
            </a:r>
            <a:r>
              <a:rPr lang="en-ID" dirty="0" err="1"/>
              <a:t>bersih</a:t>
            </a:r>
            <a:r>
              <a:rPr lang="en-ID" dirty="0"/>
              <a:t> (</a:t>
            </a:r>
            <a:r>
              <a:rPr lang="en-ID" dirty="0" err="1"/>
              <a:t>name:bersih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Button </a:t>
            </a:r>
            <a:r>
              <a:rPr lang="en-ID" dirty="0" err="1"/>
              <a:t>keluar</a:t>
            </a:r>
            <a:r>
              <a:rPr lang="en-ID" dirty="0"/>
              <a:t>    : text </a:t>
            </a:r>
            <a:r>
              <a:rPr lang="en-ID" dirty="0" err="1"/>
              <a:t>keluar</a:t>
            </a:r>
            <a:r>
              <a:rPr lang="en-ID" dirty="0"/>
              <a:t> (</a:t>
            </a:r>
            <a:r>
              <a:rPr lang="en-ID" dirty="0" err="1"/>
              <a:t>name:keluar</a:t>
            </a:r>
            <a:r>
              <a:rPr lang="en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A5D3-BF98-F5FE-5A29-50483CFF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name(variable)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1DC374-1410-910E-682C-70486818B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373"/>
          <a:stretch/>
        </p:blipFill>
        <p:spPr>
          <a:xfrm>
            <a:off x="838200" y="1506310"/>
            <a:ext cx="4769631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62EB3-62BF-1E35-2C0A-9B452BE9B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9"/>
          <a:stretch/>
        </p:blipFill>
        <p:spPr>
          <a:xfrm>
            <a:off x="5846473" y="1506310"/>
            <a:ext cx="5408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49BD-EB4A-B89E-8CF7-5D29F21B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code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penjumlahan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47C5-C236-B99B-9B4F-FD84F9A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code program </a:t>
            </a:r>
            <a:r>
              <a:rPr lang="en-US" dirty="0" err="1"/>
              <a:t>klik</a:t>
            </a:r>
            <a:r>
              <a:rPr lang="en-US" dirty="0"/>
              <a:t> 2x pada </a:t>
            </a:r>
            <a:r>
              <a:rPr lang="en-US" dirty="0" err="1"/>
              <a:t>tombol</a:t>
            </a:r>
            <a:r>
              <a:rPr lang="en-US" dirty="0"/>
              <a:t> “+”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C1015-6F7E-E582-6D35-EA30AC82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3" t="41431" r="17730" b="32915"/>
          <a:stretch/>
        </p:blipFill>
        <p:spPr>
          <a:xfrm>
            <a:off x="1113106" y="2757269"/>
            <a:ext cx="9965788" cy="2975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50DA3-B8C8-0C15-62F3-08C3EBFE0723}"/>
              </a:ext>
            </a:extLst>
          </p:cNvPr>
          <p:cNvSpPr txBox="1"/>
          <p:nvPr/>
        </p:nvSpPr>
        <p:spPr>
          <a:xfrm>
            <a:off x="7934178" y="4194497"/>
            <a:ext cx="407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integer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tnilai1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string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200CD-FECE-AD9C-A04C-5B8200A72C94}"/>
              </a:ext>
            </a:extLst>
          </p:cNvPr>
          <p:cNvSpPr txBox="1"/>
          <p:nvPr/>
        </p:nvSpPr>
        <p:spPr>
          <a:xfrm>
            <a:off x="1445111" y="5888394"/>
            <a:ext cx="9301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thasil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 </a:t>
            </a:r>
            <a:r>
              <a:rPr lang="en-US" dirty="0" err="1"/>
              <a:t>diubah</a:t>
            </a:r>
            <a:r>
              <a:rPr lang="en-US" dirty="0"/>
              <a:t> Kembali </a:t>
            </a:r>
            <a:r>
              <a:rPr lang="en-US" dirty="0" err="1"/>
              <a:t>menjadi</a:t>
            </a:r>
            <a:r>
              <a:rPr lang="en-US" dirty="0"/>
              <a:t> string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r>
              <a:rPr lang="en-US" dirty="0"/>
              <a:t> pada </a:t>
            </a:r>
            <a:r>
              <a:rPr lang="en-US" dirty="0" err="1"/>
              <a:t>jtextfield</a:t>
            </a:r>
            <a:endParaRPr lang="en-US" dirty="0"/>
          </a:p>
          <a:p>
            <a:endParaRPr lang="en-US" dirty="0"/>
          </a:p>
          <a:p>
            <a:r>
              <a:rPr lang="en-US" dirty="0"/>
              <a:t>Nb : 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pada coding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A8FA3-40F0-4051-75A0-9DAF59EBF0D1}"/>
              </a:ext>
            </a:extLst>
          </p:cNvPr>
          <p:cNvSpPr/>
          <p:nvPr/>
        </p:nvSpPr>
        <p:spPr>
          <a:xfrm>
            <a:off x="2686929" y="4188588"/>
            <a:ext cx="4965896" cy="11571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3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3823-0F36-D269-D2DA-C415ADF0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Pemberian</a:t>
            </a:r>
            <a:r>
              <a:rPr lang="en-ID" dirty="0"/>
              <a:t> code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pengurangan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A9C8-7470-EAD8-7473-E2BDB1DF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Lengkapi</a:t>
            </a:r>
            <a:r>
              <a:rPr lang="en-US" dirty="0"/>
              <a:t> coding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pengurangan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89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8543-D909-81D2-9939-16D6BE4A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code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perkalian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A7FE-3E46-031A-43C6-F65D47F1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Lengkapi</a:t>
            </a:r>
            <a:r>
              <a:rPr lang="en-ID" dirty="0"/>
              <a:t> coding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perkalian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14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33EA-94F4-8865-1CC5-391E198E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code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dan disable </a:t>
            </a:r>
            <a:r>
              <a:rPr lang="en-US" dirty="0" err="1"/>
              <a:t>textfield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7F5D2-8AA9-1AA5-9C16-3C043BA17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63" t="40807" r="18339" b="43997"/>
          <a:stretch/>
        </p:blipFill>
        <p:spPr>
          <a:xfrm>
            <a:off x="671418" y="2231548"/>
            <a:ext cx="10682382" cy="17584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728C5F-5117-71CE-1639-009CCF9FB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95" t="38378" r="32159" b="49706"/>
          <a:stretch/>
        </p:blipFill>
        <p:spPr>
          <a:xfrm>
            <a:off x="671417" y="4475019"/>
            <a:ext cx="10656041" cy="14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GUI</vt:lpstr>
      <vt:lpstr>Kalkulator sederhana</vt:lpstr>
      <vt:lpstr>Layout kalkulator</vt:lpstr>
      <vt:lpstr>Tampilan Kalkulator</vt:lpstr>
      <vt:lpstr>Pemberian name(variable)</vt:lpstr>
      <vt:lpstr>Pemberian code program untuk penjumlahan</vt:lpstr>
      <vt:lpstr>Pemberian code program untuk pengurangan</vt:lpstr>
      <vt:lpstr>Pemberian code program untuk perkalian</vt:lpstr>
      <vt:lpstr>Pemberian code program untuk bersih dan disable textfield</vt:lpstr>
      <vt:lpstr>Pemberian code program untuk keluar</vt:lpstr>
      <vt:lpstr>Validasi input</vt:lpstr>
      <vt:lpstr>Tugas Rumah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</dc:title>
  <dc:creator>irone</dc:creator>
  <cp:lastModifiedBy>irone</cp:lastModifiedBy>
  <cp:revision>6</cp:revision>
  <dcterms:created xsi:type="dcterms:W3CDTF">2023-06-08T04:28:51Z</dcterms:created>
  <dcterms:modified xsi:type="dcterms:W3CDTF">2023-06-09T03:20:11Z</dcterms:modified>
</cp:coreProperties>
</file>