
<file path=[Content_Types].xml><?xml version="1.0" encoding="utf-8"?>
<Types xmlns="http://schemas.openxmlformats.org/package/2006/content-types">
  <Default Extension="mp3" ContentType="audio/mpeg"/>
  <Default Extension="png" ContentType="image/pn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9" r:id="rId1"/>
  </p:sldMasterIdLst>
  <p:notesMasterIdLst>
    <p:notesMasterId r:id="rId34"/>
  </p:notesMasterIdLst>
  <p:sldIdLst>
    <p:sldId id="256" r:id="rId2"/>
    <p:sldId id="259" r:id="rId3"/>
    <p:sldId id="257" r:id="rId4"/>
    <p:sldId id="258" r:id="rId5"/>
    <p:sldId id="350" r:id="rId6"/>
    <p:sldId id="264" r:id="rId7"/>
    <p:sldId id="353" r:id="rId8"/>
    <p:sldId id="355" r:id="rId9"/>
    <p:sldId id="359" r:id="rId10"/>
    <p:sldId id="361" r:id="rId11"/>
    <p:sldId id="362" r:id="rId12"/>
    <p:sldId id="363" r:id="rId13"/>
    <p:sldId id="364" r:id="rId14"/>
    <p:sldId id="365" r:id="rId15"/>
    <p:sldId id="366" r:id="rId16"/>
    <p:sldId id="367" r:id="rId17"/>
    <p:sldId id="368" r:id="rId18"/>
    <p:sldId id="369" r:id="rId19"/>
    <p:sldId id="262" r:id="rId20"/>
    <p:sldId id="351" r:id="rId21"/>
    <p:sldId id="352" r:id="rId22"/>
    <p:sldId id="372" r:id="rId23"/>
    <p:sldId id="373" r:id="rId24"/>
    <p:sldId id="370" r:id="rId25"/>
    <p:sldId id="371" r:id="rId26"/>
    <p:sldId id="265" r:id="rId27"/>
    <p:sldId id="266" r:id="rId28"/>
    <p:sldId id="267" r:id="rId29"/>
    <p:sldId id="269" r:id="rId30"/>
    <p:sldId id="268" r:id="rId31"/>
    <p:sldId id="270" r:id="rId32"/>
    <p:sldId id="305"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AB795A-1007-4528-89AB-82BBB309112A}">
  <a:tblStyle styleId="{B9AB795A-1007-4528-89AB-82BBB309112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4095279-E61B-41C3-9F23-BD26AEDA9DCA}" styleName="Table_1">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4E7E7"/>
          </a:solidFill>
        </a:fill>
      </a:tcStyle>
    </a:wholeTbl>
    <a:band1H>
      <a:tcTxStyle/>
      <a:tcStyle>
        <a:tcBdr/>
        <a:fill>
          <a:solidFill>
            <a:srgbClr val="E8CCCB"/>
          </a:solidFill>
        </a:fill>
      </a:tcStyle>
    </a:band1H>
    <a:band2H>
      <a:tcTxStyle/>
      <a:tcStyle>
        <a:tcBdr/>
      </a:tcStyle>
    </a:band2H>
    <a:band1V>
      <a:tcTxStyle/>
      <a:tcStyle>
        <a:tcBdr/>
        <a:fill>
          <a:solidFill>
            <a:srgbClr val="E8CCCB"/>
          </a:solidFill>
        </a:fill>
      </a:tcStyle>
    </a:band1V>
    <a:band2V>
      <a:tcTxStyle/>
      <a:tcStyle>
        <a:tcBdr/>
      </a:tcStyle>
    </a:band2V>
    <a:lastCol>
      <a:tcTxStyle b="on" i="off">
        <a:font>
          <a:latin typeface="Calibri"/>
          <a:ea typeface="Calibri"/>
          <a:cs typeface="Calibri"/>
        </a:font>
        <a:srgbClr val="FFFFFF"/>
      </a:tcTxStyle>
      <a:tcStyle>
        <a:tcBdr/>
        <a:fill>
          <a:solidFill>
            <a:srgbClr val="FCBD24"/>
          </a:solidFill>
        </a:fill>
      </a:tcStyle>
    </a:lastCol>
    <a:firstCol>
      <a:tcTxStyle b="on" i="off">
        <a:font>
          <a:latin typeface="Calibri"/>
          <a:ea typeface="Calibri"/>
          <a:cs typeface="Calibri"/>
        </a:font>
        <a:srgbClr val="FFFFFF"/>
      </a:tcTxStyle>
      <a:tcStyle>
        <a:tcBdr/>
        <a:fill>
          <a:solidFill>
            <a:srgbClr val="FCBD24"/>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FCBD24"/>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FCBD24"/>
          </a:solidFill>
        </a:fill>
      </a:tcStyle>
    </a:firstRow>
    <a:neCell>
      <a:tcTxStyle/>
      <a:tcStyle>
        <a:tcBdr/>
      </a:tcStyle>
    </a:neCell>
    <a:nwCell>
      <a:tcTxStyle/>
      <a:tcStyle>
        <a:tcBdr/>
      </a:tcStyle>
    </a:nwCell>
  </a:tblStyle>
  <a:tblStyle styleId="{06105804-2724-4361-B16C-FB2172259702}" styleName="Table_2">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ECF3"/>
          </a:solidFill>
        </a:fill>
      </a:tcStyle>
    </a:wholeTbl>
    <a:band1H>
      <a:tcTxStyle/>
      <a:tcStyle>
        <a:tcBdr/>
        <a:fill>
          <a:solidFill>
            <a:srgbClr val="CBD7E6"/>
          </a:solidFill>
        </a:fill>
      </a:tcStyle>
    </a:band1H>
    <a:band2H>
      <a:tcTxStyle/>
      <a:tcStyle>
        <a:tcBdr/>
      </a:tcStyle>
    </a:band2H>
    <a:band1V>
      <a:tcTxStyle/>
      <a:tcStyle>
        <a:tcBdr/>
        <a:fill>
          <a:solidFill>
            <a:srgbClr val="CBD7E6"/>
          </a:solidFill>
        </a:fill>
      </a:tcStyle>
    </a:band1V>
    <a:band2V>
      <a:tcTxStyle/>
      <a:tcStyle>
        <a:tcBdr/>
      </a:tcStyle>
    </a:band2V>
    <a:lastCol>
      <a:tcTxStyle b="on" i="off">
        <a:font>
          <a:latin typeface="Calibri"/>
          <a:ea typeface="Calibri"/>
          <a:cs typeface="Calibri"/>
        </a:font>
        <a:srgbClr val="FFFFFF"/>
      </a:tcTxStyle>
      <a:tcStyle>
        <a:tcBdr/>
        <a:fill>
          <a:solidFill>
            <a:srgbClr val="5EB2FC"/>
          </a:solidFill>
        </a:fill>
      </a:tcStyle>
    </a:lastCol>
    <a:firstCol>
      <a:tcTxStyle b="on" i="off">
        <a:font>
          <a:latin typeface="Calibri"/>
          <a:ea typeface="Calibri"/>
          <a:cs typeface="Calibri"/>
        </a:font>
        <a:srgbClr val="FFFFFF"/>
      </a:tcTxStyle>
      <a:tcStyle>
        <a:tcBdr/>
        <a:fill>
          <a:solidFill>
            <a:srgbClr val="5EB2FC"/>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5EB2FC"/>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5EB2FC"/>
          </a:solidFill>
        </a:fill>
      </a:tcStyle>
    </a:firstRow>
    <a:neCell>
      <a:tcTxStyle/>
      <a:tcStyle>
        <a:tcBdr/>
      </a:tcStyle>
    </a:neCell>
    <a:nwCell>
      <a:tcTxStyle/>
      <a:tcStyle>
        <a:tcBdr/>
      </a:tcStyle>
    </a:nwCell>
  </a:tblStyle>
  <a:tblStyle styleId="{EEB3FE54-9CF7-486F-90B5-9A1C33A50F7D}" styleName="Table_3">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7E8"/>
          </a:solidFill>
        </a:fill>
      </a:tcStyle>
    </a:wholeTbl>
    <a:band1H>
      <a:tcTxStyle/>
      <a:tcStyle>
        <a:tcBdr/>
        <a:fill>
          <a:solidFill>
            <a:srgbClr val="CECBCF"/>
          </a:solidFill>
        </a:fill>
      </a:tcStyle>
    </a:band1H>
    <a:band2H>
      <a:tcTxStyle/>
      <a:tcStyle>
        <a:tcBdr/>
      </a:tcStyle>
    </a:band2H>
    <a:band1V>
      <a:tcTxStyle/>
      <a:tcStyle>
        <a:tcBdr/>
        <a:fill>
          <a:solidFill>
            <a:srgbClr val="CECBCF"/>
          </a:solidFill>
        </a:fill>
      </a:tcStyle>
    </a:band1V>
    <a:band2V>
      <a:tcTxStyle/>
      <a:tcStyle>
        <a:tcBdr/>
      </a:tcStyle>
    </a:band2V>
    <a:lastCol>
      <a:tcTxStyle b="on" i="off">
        <a:font>
          <a:latin typeface="Calibri"/>
          <a:ea typeface="Calibri"/>
          <a:cs typeface="Calibri"/>
        </a:font>
        <a:srgbClr val="FFFFFF"/>
      </a:tcTxStyle>
      <a:tcStyle>
        <a:tcBdr/>
        <a:fill>
          <a:solidFill>
            <a:srgbClr val="EC3A3B"/>
          </a:solidFill>
        </a:fill>
      </a:tcStyle>
    </a:lastCol>
    <a:firstCol>
      <a:tcTxStyle b="on" i="off">
        <a:font>
          <a:latin typeface="Calibri"/>
          <a:ea typeface="Calibri"/>
          <a:cs typeface="Calibri"/>
        </a:font>
        <a:srgbClr val="FFFFFF"/>
      </a:tcTxStyle>
      <a:tcStyle>
        <a:tcBdr/>
        <a:fill>
          <a:solidFill>
            <a:srgbClr val="EC3A3B"/>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EC3A3B"/>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EC3A3B"/>
          </a:solidFill>
        </a:fill>
      </a:tcStyle>
    </a:firstRow>
    <a:neCell>
      <a:tcTxStyle/>
      <a:tcStyle>
        <a:tcBdr/>
      </a:tcStyle>
    </a:neCell>
    <a:nwCell>
      <a:tcTxStyle/>
      <a:tcStyle>
        <a:tcBdr/>
      </a:tcStyle>
    </a:nwCell>
  </a:tblStyle>
  <a:tblStyle styleId="{71B6F345-7BED-47F2-81A4-C23BD65A5392}" styleName="Table_4">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7F0ED"/>
          </a:solidFill>
        </a:fill>
      </a:tcStyle>
    </a:wholeTbl>
    <a:band1H>
      <a:tcTxStyle/>
      <a:tcStyle>
        <a:tcBdr/>
        <a:fill>
          <a:solidFill>
            <a:srgbClr val="CADFD8"/>
          </a:solidFill>
        </a:fill>
      </a:tcStyle>
    </a:band1H>
    <a:band2H>
      <a:tcTxStyle/>
      <a:tcStyle>
        <a:tcBdr/>
      </a:tcStyle>
    </a:band2H>
    <a:band1V>
      <a:tcTxStyle/>
      <a:tcStyle>
        <a:tcBdr/>
        <a:fill>
          <a:solidFill>
            <a:srgbClr val="CADFD8"/>
          </a:solidFill>
        </a:fill>
      </a:tcStyle>
    </a:band1V>
    <a:band2V>
      <a:tcTxStyle/>
      <a:tcStyle>
        <a:tcBdr/>
      </a:tcStyle>
    </a:band2V>
    <a:lastCol>
      <a:tcTxStyle b="on" i="off">
        <a:font>
          <a:latin typeface="Calibri"/>
          <a:ea typeface="Calibri"/>
          <a:cs typeface="Calibri"/>
        </a:font>
        <a:srgbClr val="FFFFFF"/>
      </a:tcTxStyle>
      <a:tcStyle>
        <a:tcBdr/>
        <a:fill>
          <a:solidFill>
            <a:srgbClr val="69E781"/>
          </a:solidFill>
        </a:fill>
      </a:tcStyle>
    </a:lastCol>
    <a:firstCol>
      <a:tcTxStyle b="on" i="off">
        <a:font>
          <a:latin typeface="Calibri"/>
          <a:ea typeface="Calibri"/>
          <a:cs typeface="Calibri"/>
        </a:font>
        <a:srgbClr val="FFFFFF"/>
      </a:tcTxStyle>
      <a:tcStyle>
        <a:tcBdr/>
        <a:fill>
          <a:solidFill>
            <a:srgbClr val="69E781"/>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69E781"/>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69E781"/>
          </a:solidFill>
        </a:fill>
      </a:tcStyle>
    </a:firstRow>
    <a:neCell>
      <a:tcTxStyle/>
      <a:tcStyle>
        <a:tcBdr/>
      </a:tcStyle>
    </a:neCell>
    <a:nwCell>
      <a:tcTxStyle/>
      <a:tcStyle>
        <a:tcBdr/>
      </a:tcStyle>
    </a:nwCell>
  </a:tblStyle>
  <a:tblStyle styleId="{35FDF343-4F42-487E-B6A5-56F1B494D9FB}" styleName="Table_5">
    <a:wholeTbl>
      <a:tcTxStyle b="off" i="off">
        <a:font>
          <a:latin typeface="Calibri"/>
          <a:ea typeface="Calibri"/>
          <a:cs typeface="Calibri"/>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DEFE6"/>
          </a:solidFill>
        </a:fill>
      </a:tcStyle>
    </a:wholeTbl>
    <a:band1H>
      <a:tcTxStyle/>
      <a:tcStyle>
        <a:tcBdr/>
        <a:fill>
          <a:solidFill>
            <a:srgbClr val="FADECA"/>
          </a:solidFill>
        </a:fill>
      </a:tcStyle>
    </a:band1H>
    <a:band2H>
      <a:tcTxStyle/>
      <a:tcStyle>
        <a:tcBdr/>
      </a:tcStyle>
    </a:band2H>
    <a:band1V>
      <a:tcTxStyle/>
      <a:tcStyle>
        <a:tcBdr/>
        <a:fill>
          <a:solidFill>
            <a:srgbClr val="FADECA"/>
          </a:solidFill>
        </a:fill>
      </a:tcStyle>
    </a:band1V>
    <a:band2V>
      <a:tcTxStyle/>
      <a:tcStyle>
        <a:tcBdr/>
      </a:tcStyle>
    </a:band2V>
    <a:lastCol>
      <a:tcTxStyle b="on" i="off">
        <a:font>
          <a:latin typeface="Calibri"/>
          <a:ea typeface="Calibri"/>
          <a:cs typeface="Calibri"/>
        </a:font>
        <a:srgbClr val="FFFFFF"/>
      </a:tcTxStyle>
      <a:tcStyle>
        <a:tcBdr/>
        <a:fill>
          <a:solidFill>
            <a:srgbClr val="4949E7"/>
          </a:solidFill>
        </a:fill>
      </a:tcStyle>
    </a:lastCol>
    <a:firstCol>
      <a:tcTxStyle b="on" i="off">
        <a:font>
          <a:latin typeface="Calibri"/>
          <a:ea typeface="Calibri"/>
          <a:cs typeface="Calibri"/>
        </a:font>
        <a:srgbClr val="FFFFFF"/>
      </a:tcTxStyle>
      <a:tcStyle>
        <a:tcBdr/>
        <a:fill>
          <a:solidFill>
            <a:srgbClr val="4949E7"/>
          </a:solidFill>
        </a:fill>
      </a:tcStyle>
    </a:firstCol>
    <a:lastRow>
      <a:tcTxStyle b="on" i="off">
        <a:font>
          <a:latin typeface="Calibri"/>
          <a:ea typeface="Calibri"/>
          <a:cs typeface="Calibri"/>
        </a:font>
        <a:srgbClr val="FFFFFF"/>
      </a:tcTxStyle>
      <a:tcStyle>
        <a:tcBdr>
          <a:top>
            <a:ln w="38100" cap="flat" cmpd="sng">
              <a:solidFill>
                <a:srgbClr val="FFFFFF"/>
              </a:solidFill>
              <a:prstDash val="solid"/>
              <a:round/>
              <a:headEnd type="none" w="sm" len="sm"/>
              <a:tailEnd type="none" w="sm" len="sm"/>
            </a:ln>
          </a:top>
        </a:tcBdr>
        <a:fill>
          <a:solidFill>
            <a:srgbClr val="4949E7"/>
          </a:solidFill>
        </a:fill>
      </a:tcStyle>
    </a:lastRow>
    <a:seCell>
      <a:tcTxStyle/>
      <a:tcStyle>
        <a:tcBdr/>
      </a:tcStyle>
    </a:seCell>
    <a:swCell>
      <a:tcTxStyle/>
      <a:tcStyle>
        <a:tcBdr/>
      </a:tcStyle>
    </a:swCell>
    <a:firstRow>
      <a:tcTxStyle b="on" i="off">
        <a:font>
          <a:latin typeface="Calibri"/>
          <a:ea typeface="Calibri"/>
          <a:cs typeface="Calibri"/>
        </a:font>
        <a:srgbClr val="FFFFFF"/>
      </a:tcTxStyle>
      <a:tcStyle>
        <a:tcBdr>
          <a:bottom>
            <a:ln w="38100" cap="flat" cmpd="sng">
              <a:solidFill>
                <a:srgbClr val="FFFFFF"/>
              </a:solidFill>
              <a:prstDash val="solid"/>
              <a:round/>
              <a:headEnd type="none" w="sm" len="sm"/>
              <a:tailEnd type="none" w="sm" len="sm"/>
            </a:ln>
          </a:bottom>
        </a:tcBdr>
        <a:fill>
          <a:solidFill>
            <a:srgbClr val="4949E7"/>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97" d="100"/>
          <a:sy n="97" d="100"/>
        </p:scale>
        <p:origin x="54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703A21-F548-43ED-9F44-4845956DC6EA}"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US"/>
        </a:p>
      </dgm:t>
    </dgm:pt>
    <dgm:pt modelId="{E444B18E-FEF0-40D1-805D-B7FA6D17D993}">
      <dgm:prSet custT="1"/>
      <dgm:spPr/>
      <dgm:t>
        <a:bodyPr/>
        <a:lstStyle/>
        <a:p>
          <a:pPr rtl="0"/>
          <a:r>
            <a:rPr lang="id-ID" sz="1600" b="1" i="1" dirty="0" smtClean="0">
              <a:solidFill>
                <a:schemeClr val="accent2">
                  <a:lumMod val="50000"/>
                </a:schemeClr>
              </a:solidFill>
            </a:rPr>
            <a:t>Diagram tidak dapat menceritakan kepada kita apakah B dimasukkan ke dalam list sebelum atau sesudah D. Di lain pihak, diagram dapat memperlihatkan kepada kita, bahwa B dimasukkan sebelum C, karena B dan C mempunyai Nomor Prioritas yang sama, dan B berada sebelum C di dalam list</a:t>
          </a:r>
          <a:r>
            <a:rPr lang="id-ID" sz="1400" b="0" i="0" dirty="0" smtClean="0"/>
            <a:t>.</a:t>
          </a:r>
          <a:endParaRPr lang="id-ID" sz="1400" dirty="0"/>
        </a:p>
      </dgm:t>
    </dgm:pt>
    <dgm:pt modelId="{B5FB60D1-E977-4155-AE3E-F858A83C8D9A}" type="parTrans" cxnId="{8A97D14C-0E69-4A38-9B1A-C7DDF9A82BF1}">
      <dgm:prSet/>
      <dgm:spPr/>
      <dgm:t>
        <a:bodyPr/>
        <a:lstStyle/>
        <a:p>
          <a:endParaRPr lang="en-US"/>
        </a:p>
      </dgm:t>
    </dgm:pt>
    <dgm:pt modelId="{4DA421B8-6195-4814-93F3-2F0D6E6FB8C7}" type="sibTrans" cxnId="{8A97D14C-0E69-4A38-9B1A-C7DDF9A82BF1}">
      <dgm:prSet/>
      <dgm:spPr/>
      <dgm:t>
        <a:bodyPr/>
        <a:lstStyle/>
        <a:p>
          <a:endParaRPr lang="en-US"/>
        </a:p>
      </dgm:t>
    </dgm:pt>
    <dgm:pt modelId="{83956535-679A-4393-96C5-0A591553407C}" type="pres">
      <dgm:prSet presAssocID="{85703A21-F548-43ED-9F44-4845956DC6EA}" presName="compositeShape" presStyleCnt="0">
        <dgm:presLayoutVars>
          <dgm:dir/>
          <dgm:resizeHandles/>
        </dgm:presLayoutVars>
      </dgm:prSet>
      <dgm:spPr/>
      <dgm:t>
        <a:bodyPr/>
        <a:lstStyle/>
        <a:p>
          <a:endParaRPr lang="en-US"/>
        </a:p>
      </dgm:t>
    </dgm:pt>
    <dgm:pt modelId="{09F08904-D516-40A8-8DEA-FD61AEF7553D}" type="pres">
      <dgm:prSet presAssocID="{85703A21-F548-43ED-9F44-4845956DC6EA}" presName="pyramid" presStyleLbl="node1" presStyleIdx="0" presStyleCnt="1"/>
      <dgm:spPr/>
    </dgm:pt>
    <dgm:pt modelId="{7F6C16A7-053B-4FDB-A009-A52BA13DDDD1}" type="pres">
      <dgm:prSet presAssocID="{85703A21-F548-43ED-9F44-4845956DC6EA}" presName="theList" presStyleCnt="0"/>
      <dgm:spPr/>
    </dgm:pt>
    <dgm:pt modelId="{3533B572-F8A4-435C-AFF2-13DF95B00A19}" type="pres">
      <dgm:prSet presAssocID="{E444B18E-FEF0-40D1-805D-B7FA6D17D993}" presName="aNode" presStyleLbl="fgAcc1" presStyleIdx="0" presStyleCnt="1" custScaleX="130224">
        <dgm:presLayoutVars>
          <dgm:bulletEnabled val="1"/>
        </dgm:presLayoutVars>
      </dgm:prSet>
      <dgm:spPr/>
      <dgm:t>
        <a:bodyPr/>
        <a:lstStyle/>
        <a:p>
          <a:endParaRPr lang="en-US"/>
        </a:p>
      </dgm:t>
    </dgm:pt>
    <dgm:pt modelId="{658C136B-A545-4CFB-B954-77157C4FA0E7}" type="pres">
      <dgm:prSet presAssocID="{E444B18E-FEF0-40D1-805D-B7FA6D17D993}" presName="aSpace" presStyleCnt="0"/>
      <dgm:spPr/>
    </dgm:pt>
  </dgm:ptLst>
  <dgm:cxnLst>
    <dgm:cxn modelId="{F1068450-C0C3-4DA4-B664-416AB2100F33}" type="presOf" srcId="{85703A21-F548-43ED-9F44-4845956DC6EA}" destId="{83956535-679A-4393-96C5-0A591553407C}" srcOrd="0" destOrd="0" presId="urn:microsoft.com/office/officeart/2005/8/layout/pyramid2"/>
    <dgm:cxn modelId="{8A97D14C-0E69-4A38-9B1A-C7DDF9A82BF1}" srcId="{85703A21-F548-43ED-9F44-4845956DC6EA}" destId="{E444B18E-FEF0-40D1-805D-B7FA6D17D993}" srcOrd="0" destOrd="0" parTransId="{B5FB60D1-E977-4155-AE3E-F858A83C8D9A}" sibTransId="{4DA421B8-6195-4814-93F3-2F0D6E6FB8C7}"/>
    <dgm:cxn modelId="{CFEB51D5-AF1D-4D35-8005-1B63447658A2}" type="presOf" srcId="{E444B18E-FEF0-40D1-805D-B7FA6D17D993}" destId="{3533B572-F8A4-435C-AFF2-13DF95B00A19}" srcOrd="0" destOrd="0" presId="urn:microsoft.com/office/officeart/2005/8/layout/pyramid2"/>
    <dgm:cxn modelId="{DF90A11D-ED6E-4965-ACE8-8D6381611E2B}" type="presParOf" srcId="{83956535-679A-4393-96C5-0A591553407C}" destId="{09F08904-D516-40A8-8DEA-FD61AEF7553D}" srcOrd="0" destOrd="0" presId="urn:microsoft.com/office/officeart/2005/8/layout/pyramid2"/>
    <dgm:cxn modelId="{1C7B7636-544F-4ABA-B649-AE1BB7A1C96D}" type="presParOf" srcId="{83956535-679A-4393-96C5-0A591553407C}" destId="{7F6C16A7-053B-4FDB-A009-A52BA13DDDD1}" srcOrd="1" destOrd="0" presId="urn:microsoft.com/office/officeart/2005/8/layout/pyramid2"/>
    <dgm:cxn modelId="{76247025-E928-4EB9-BA2C-468ED48C95D4}" type="presParOf" srcId="{7F6C16A7-053B-4FDB-A009-A52BA13DDDD1}" destId="{3533B572-F8A4-435C-AFF2-13DF95B00A19}" srcOrd="0" destOrd="0" presId="urn:microsoft.com/office/officeart/2005/8/layout/pyramid2"/>
    <dgm:cxn modelId="{72242EC7-216D-4871-9627-5B71D2609243}" type="presParOf" srcId="{7F6C16A7-053B-4FDB-A009-A52BA13DDDD1}" destId="{658C136B-A545-4CFB-B954-77157C4FA0E7}" srcOrd="1" destOrd="0" presId="urn:microsoft.com/office/officeart/2005/8/layout/pyramid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F08904-D516-40A8-8DEA-FD61AEF7553D}">
      <dsp:nvSpPr>
        <dsp:cNvPr id="0" name=""/>
        <dsp:cNvSpPr/>
      </dsp:nvSpPr>
      <dsp:spPr>
        <a:xfrm>
          <a:off x="680018" y="0"/>
          <a:ext cx="4098663" cy="4098663"/>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3B572-F8A4-435C-AFF2-13DF95B00A19}">
      <dsp:nvSpPr>
        <dsp:cNvPr id="0" name=""/>
        <dsp:cNvSpPr/>
      </dsp:nvSpPr>
      <dsp:spPr>
        <a:xfrm>
          <a:off x="2326746" y="410266"/>
          <a:ext cx="3469337" cy="2913893"/>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id-ID" sz="1600" b="1" i="1" kern="1200" dirty="0" smtClean="0">
              <a:solidFill>
                <a:schemeClr val="accent2">
                  <a:lumMod val="50000"/>
                </a:schemeClr>
              </a:solidFill>
            </a:rPr>
            <a:t>Diagram tidak dapat menceritakan kepada kita apakah B dimasukkan ke dalam list sebelum atau sesudah D. Di lain pihak, diagram dapat memperlihatkan kepada kita, bahwa B dimasukkan sebelum C, karena B dan C mempunyai Nomor Prioritas yang sama, dan B berada sebelum C di dalam list</a:t>
          </a:r>
          <a:r>
            <a:rPr lang="id-ID" sz="1400" b="0" i="0" kern="1200" dirty="0" smtClean="0"/>
            <a:t>.</a:t>
          </a:r>
          <a:endParaRPr lang="id-ID" sz="1400" kern="1200" dirty="0"/>
        </a:p>
      </dsp:txBody>
      <dsp:txXfrm>
        <a:off x="2468991" y="552511"/>
        <a:ext cx="3184847" cy="262940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c6a01074ef_0_179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c6a01074ef_0_179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c72ba98ae8_1_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8" name="Google Shape;1408;gc72ba98ae8_1_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c6a01074ef_0_18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c6a01074ef_0_18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7"/>
        <p:cNvGrpSpPr/>
        <p:nvPr/>
      </p:nvGrpSpPr>
      <p:grpSpPr>
        <a:xfrm>
          <a:off x="0" y="0"/>
          <a:ext cx="0" cy="0"/>
          <a:chOff x="0" y="0"/>
          <a:chExt cx="0" cy="0"/>
        </a:xfrm>
      </p:grpSpPr>
      <p:sp>
        <p:nvSpPr>
          <p:cNvPr id="2318" name="Google Shape;2318;gc6a01074ef_0_20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9" name="Google Shape;2319;gc6a01074ef_0_20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c33250489b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3" name="Google Shape;1353;gc33250489b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c6a01074ef_0_179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c6a01074ef_0_179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8"/>
        <p:cNvGrpSpPr/>
        <p:nvPr/>
      </p:nvGrpSpPr>
      <p:grpSpPr>
        <a:xfrm>
          <a:off x="0" y="0"/>
          <a:ext cx="0" cy="0"/>
          <a:chOff x="0" y="0"/>
          <a:chExt cx="0" cy="0"/>
        </a:xfrm>
      </p:grpSpPr>
      <p:sp>
        <p:nvSpPr>
          <p:cNvPr id="1329" name="Google Shape;1329;gc6a01074ef_0_179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0" name="Google Shape;1330;gc6a01074ef_0_179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c33250489b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c33250489b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c6a01074ef_0_21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c6a01074ef_0_21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4"/>
        <p:cNvGrpSpPr/>
        <p:nvPr/>
      </p:nvGrpSpPr>
      <p:grpSpPr>
        <a:xfrm>
          <a:off x="0" y="0"/>
          <a:ext cx="0" cy="0"/>
          <a:chOff x="0" y="0"/>
          <a:chExt cx="0" cy="0"/>
        </a:xfrm>
      </p:grpSpPr>
      <p:sp>
        <p:nvSpPr>
          <p:cNvPr id="1395" name="Google Shape;1395;gc72ba98ae8_1_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6" name="Google Shape;1396;gc72ba98ae8_1_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c72ba98ae8_1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0" name="Google Shape;1400;gc72ba98ae8_1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c72ba98ae8_1_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c72ba98ae8_1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6.xml"/><Relationship Id="rId1" Type="http://schemas.openxmlformats.org/officeDocument/2006/relationships/slideMaster" Target="../slideMasters/slideMaster1.xml"/><Relationship Id="rId4" Type="http://schemas.openxmlformats.org/officeDocument/2006/relationships/slide" Target="../slides/slide2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flipH="1">
            <a:off x="-1411582" y="-1157400"/>
            <a:ext cx="4436782" cy="371434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062825" y="3370500"/>
            <a:ext cx="775608" cy="1012954"/>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7605425" y="342175"/>
            <a:ext cx="2052600" cy="2052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6412578" y="-640069"/>
            <a:ext cx="1962482" cy="1953284"/>
            <a:chOff x="386328" y="2672681"/>
            <a:chExt cx="1962482" cy="1953284"/>
          </a:xfrm>
        </p:grpSpPr>
        <p:sp>
          <p:nvSpPr>
            <p:cNvPr id="13" name="Google Shape;13;p2"/>
            <p:cNvSpPr/>
            <p:nvPr/>
          </p:nvSpPr>
          <p:spPr>
            <a:xfrm>
              <a:off x="602590" y="3031586"/>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86328" y="2672681"/>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95817" y="2846396"/>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06269" y="2679600"/>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14642" y="2672681"/>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24131" y="2785411"/>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874810" y="2808447"/>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51868" y="3289279"/>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16292" y="3153513"/>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04963" y="2940732"/>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13335" y="2940732"/>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22825" y="2940732"/>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31197" y="2975243"/>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89766" y="3559565"/>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97897" y="3303075"/>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06269" y="3303075"/>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314642" y="3303075"/>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4131" y="3301915"/>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32503" y="3301915"/>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5525" y="3644703"/>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04963" y="3644703"/>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13335" y="3644703"/>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522825" y="3644703"/>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931197" y="3644703"/>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39569" y="3728681"/>
              <a:ext cx="6919" cy="10401"/>
            </a:xfrm>
            <a:custGeom>
              <a:avLst/>
              <a:gdLst/>
              <a:ahLst/>
              <a:cxnLst/>
              <a:rect l="l" t="t" r="r" b="b"/>
              <a:pathLst>
                <a:path w="161" h="242" extrusionOk="0">
                  <a:moveTo>
                    <a:pt x="81" y="1"/>
                  </a:moveTo>
                  <a:lnTo>
                    <a:pt x="0" y="161"/>
                  </a:lnTo>
                  <a:lnTo>
                    <a:pt x="134" y="241"/>
                  </a:lnTo>
                  <a:cubicBezTo>
                    <a:pt x="134" y="161"/>
                    <a:pt x="134" y="108"/>
                    <a:pt x="161" y="27"/>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97897" y="4010528"/>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06269" y="4010528"/>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314642" y="4010528"/>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724131" y="4010528"/>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32503" y="4095623"/>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90153" y="4437294"/>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55642" y="4352156"/>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113335" y="4352156"/>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522825" y="4352156"/>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931197" y="4437294"/>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125" y="4599425"/>
            <a:ext cx="9144321" cy="595550"/>
          </a:xfrm>
          <a:custGeom>
            <a:avLst/>
            <a:gdLst/>
            <a:ahLst/>
            <a:cxnLst/>
            <a:rect l="l" t="t" r="r" b="b"/>
            <a:pathLst>
              <a:path w="287196" h="23822" extrusionOk="0">
                <a:moveTo>
                  <a:pt x="1" y="0"/>
                </a:moveTo>
                <a:lnTo>
                  <a:pt x="1" y="23822"/>
                </a:lnTo>
                <a:lnTo>
                  <a:pt x="287196" y="23822"/>
                </a:lnTo>
                <a:lnTo>
                  <a:pt x="287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txBox="1">
            <a:spLocks noGrp="1"/>
          </p:cNvSpPr>
          <p:nvPr>
            <p:ph type="ctrTitle"/>
          </p:nvPr>
        </p:nvSpPr>
        <p:spPr>
          <a:xfrm>
            <a:off x="1283094" y="1290750"/>
            <a:ext cx="65778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500" b="1">
                <a:solidFill>
                  <a:srgbClr val="806860"/>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0" name="Google Shape;50;p2"/>
          <p:cNvSpPr txBox="1">
            <a:spLocks noGrp="1"/>
          </p:cNvSpPr>
          <p:nvPr>
            <p:ph type="subTitle" idx="1"/>
          </p:nvPr>
        </p:nvSpPr>
        <p:spPr>
          <a:xfrm>
            <a:off x="1283100" y="3394625"/>
            <a:ext cx="6577800" cy="458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500">
                <a:latin typeface="Manjari"/>
                <a:ea typeface="Manjari"/>
                <a:cs typeface="Manjari"/>
                <a:sym typeface="Manjari"/>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_7">
    <p:spTree>
      <p:nvGrpSpPr>
        <p:cNvPr id="1" name="Shape 209"/>
        <p:cNvGrpSpPr/>
        <p:nvPr/>
      </p:nvGrpSpPr>
      <p:grpSpPr>
        <a:xfrm>
          <a:off x="0" y="0"/>
          <a:ext cx="0" cy="0"/>
          <a:chOff x="0" y="0"/>
          <a:chExt cx="0" cy="0"/>
        </a:xfrm>
      </p:grpSpPr>
      <p:sp>
        <p:nvSpPr>
          <p:cNvPr id="210" name="Google Shape;210;p13"/>
          <p:cNvSpPr/>
          <p:nvPr/>
        </p:nvSpPr>
        <p:spPr>
          <a:xfrm>
            <a:off x="7233675" y="-730075"/>
            <a:ext cx="3030078" cy="3486687"/>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rot="2540379">
            <a:off x="-721411" y="3502530"/>
            <a:ext cx="2268525" cy="1945325"/>
          </a:xfrm>
          <a:custGeom>
            <a:avLst/>
            <a:gdLst/>
            <a:ahLst/>
            <a:cxnLst/>
            <a:rect l="l" t="t" r="r" b="b"/>
            <a:pathLst>
              <a:path w="40029" h="34326" extrusionOk="0">
                <a:moveTo>
                  <a:pt x="7939" y="1669"/>
                </a:moveTo>
                <a:cubicBezTo>
                  <a:pt x="12943" y="3370"/>
                  <a:pt x="11275" y="10875"/>
                  <a:pt x="18780" y="8040"/>
                </a:cubicBezTo>
                <a:cubicBezTo>
                  <a:pt x="26286" y="5238"/>
                  <a:pt x="30722" y="3770"/>
                  <a:pt x="35392" y="8040"/>
                </a:cubicBezTo>
                <a:cubicBezTo>
                  <a:pt x="40029" y="12343"/>
                  <a:pt x="29621" y="14411"/>
                  <a:pt x="33991" y="20682"/>
                </a:cubicBezTo>
                <a:cubicBezTo>
                  <a:pt x="38361" y="26920"/>
                  <a:pt x="27520" y="34325"/>
                  <a:pt x="19814" y="30523"/>
                </a:cubicBezTo>
                <a:cubicBezTo>
                  <a:pt x="12109" y="26720"/>
                  <a:pt x="4937" y="23851"/>
                  <a:pt x="2502" y="16613"/>
                </a:cubicBezTo>
                <a:cubicBezTo>
                  <a:pt x="0" y="9207"/>
                  <a:pt x="2936" y="1"/>
                  <a:pt x="7939" y="16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txBox="1">
            <a:spLocks noGrp="1"/>
          </p:cNvSpPr>
          <p:nvPr>
            <p:ph type="subTitle" idx="1"/>
          </p:nvPr>
        </p:nvSpPr>
        <p:spPr>
          <a:xfrm>
            <a:off x="39057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3" name="Google Shape;213;p13"/>
          <p:cNvSpPr txBox="1">
            <a:spLocks noGrp="1"/>
          </p:cNvSpPr>
          <p:nvPr>
            <p:ph type="subTitle" idx="2"/>
          </p:nvPr>
        </p:nvSpPr>
        <p:spPr>
          <a:xfrm>
            <a:off x="1391100"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14" name="Google Shape;214;p13"/>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15" name="Google Shape;215;p13">
            <a:hlinkClick r:id="rId2" action="ppaction://hlinksldjump"/>
          </p:cNvPr>
          <p:cNvSpPr txBox="1">
            <a:spLocks noGrp="1"/>
          </p:cNvSpPr>
          <p:nvPr>
            <p:ph type="subTitle" idx="3"/>
          </p:nvPr>
        </p:nvSpPr>
        <p:spPr>
          <a:xfrm>
            <a:off x="13911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6" name="Google Shape;216;p13">
            <a:hlinkClick r:id="rId3" action="ppaction://hlinksldjump"/>
          </p:cNvPr>
          <p:cNvSpPr txBox="1">
            <a:spLocks noGrp="1"/>
          </p:cNvSpPr>
          <p:nvPr>
            <p:ph type="subTitle" idx="4"/>
          </p:nvPr>
        </p:nvSpPr>
        <p:spPr>
          <a:xfrm>
            <a:off x="3905700"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7" name="Google Shape;217;p13">
            <a:hlinkClick r:id="rId4" action="ppaction://hlinksldjump"/>
          </p:cNvPr>
          <p:cNvSpPr txBox="1">
            <a:spLocks noGrp="1"/>
          </p:cNvSpPr>
          <p:nvPr>
            <p:ph type="subTitle" idx="5"/>
          </p:nvPr>
        </p:nvSpPr>
        <p:spPr>
          <a:xfrm>
            <a:off x="13911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8" name="Google Shape;218;p13">
            <a:hlinkClick r:id="" action="ppaction://noaction"/>
          </p:cNvPr>
          <p:cNvSpPr txBox="1">
            <a:spLocks noGrp="1"/>
          </p:cNvSpPr>
          <p:nvPr>
            <p:ph type="subTitle" idx="6"/>
          </p:nvPr>
        </p:nvSpPr>
        <p:spPr>
          <a:xfrm>
            <a:off x="3905700"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19" name="Google Shape;219;p13"/>
          <p:cNvSpPr txBox="1">
            <a:spLocks noGrp="1"/>
          </p:cNvSpPr>
          <p:nvPr>
            <p:ph type="subTitle" idx="7"/>
          </p:nvPr>
        </p:nvSpPr>
        <p:spPr>
          <a:xfrm>
            <a:off x="13911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0" name="Google Shape;220;p13"/>
          <p:cNvSpPr txBox="1">
            <a:spLocks noGrp="1"/>
          </p:cNvSpPr>
          <p:nvPr>
            <p:ph type="subTitle" idx="8"/>
          </p:nvPr>
        </p:nvSpPr>
        <p:spPr>
          <a:xfrm>
            <a:off x="3905700"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1" name="Google Shape;221;p13">
            <a:hlinkClick r:id="rId2" action="ppaction://hlinksldjump"/>
          </p:cNvPr>
          <p:cNvSpPr txBox="1">
            <a:spLocks noGrp="1"/>
          </p:cNvSpPr>
          <p:nvPr>
            <p:ph type="title" idx="9" hasCustomPrompt="1"/>
          </p:nvPr>
        </p:nvSpPr>
        <p:spPr>
          <a:xfrm>
            <a:off x="79217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2" name="Google Shape;222;p13">
            <a:hlinkClick r:id="rId3" action="ppaction://hlinksldjump"/>
          </p:cNvPr>
          <p:cNvSpPr txBox="1">
            <a:spLocks noGrp="1"/>
          </p:cNvSpPr>
          <p:nvPr>
            <p:ph type="title" idx="13" hasCustomPrompt="1"/>
          </p:nvPr>
        </p:nvSpPr>
        <p:spPr>
          <a:xfrm>
            <a:off x="3314700"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3" name="Google Shape;223;p13">
            <a:hlinkClick r:id="rId4" action="ppaction://hlinksldjump"/>
          </p:cNvPr>
          <p:cNvSpPr txBox="1">
            <a:spLocks noGrp="1"/>
          </p:cNvSpPr>
          <p:nvPr>
            <p:ph type="title" idx="14" hasCustomPrompt="1"/>
          </p:nvPr>
        </p:nvSpPr>
        <p:spPr>
          <a:xfrm>
            <a:off x="79217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4" name="Google Shape;224;p13">
            <a:hlinkClick r:id="" action="ppaction://noaction"/>
          </p:cNvPr>
          <p:cNvSpPr txBox="1">
            <a:spLocks noGrp="1"/>
          </p:cNvSpPr>
          <p:nvPr>
            <p:ph type="title" idx="15" hasCustomPrompt="1"/>
          </p:nvPr>
        </p:nvSpPr>
        <p:spPr>
          <a:xfrm>
            <a:off x="3314700"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25" name="Google Shape;225;p13"/>
          <p:cNvSpPr txBox="1">
            <a:spLocks noGrp="1"/>
          </p:cNvSpPr>
          <p:nvPr>
            <p:ph type="subTitle" idx="16"/>
          </p:nvPr>
        </p:nvSpPr>
        <p:spPr>
          <a:xfrm>
            <a:off x="6428225" y="3380175"/>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6" name="Google Shape;226;p13">
            <a:hlinkClick r:id="" action="ppaction://noaction"/>
          </p:cNvPr>
          <p:cNvSpPr txBox="1">
            <a:spLocks noGrp="1"/>
          </p:cNvSpPr>
          <p:nvPr>
            <p:ph type="subTitle" idx="17"/>
          </p:nvPr>
        </p:nvSpPr>
        <p:spPr>
          <a:xfrm>
            <a:off x="6428225" y="1434475"/>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7" name="Google Shape;227;p13">
            <a:hlinkClick r:id="" action="ppaction://noaction"/>
          </p:cNvPr>
          <p:cNvSpPr txBox="1">
            <a:spLocks noGrp="1"/>
          </p:cNvSpPr>
          <p:nvPr>
            <p:ph type="subTitle" idx="18"/>
          </p:nvPr>
        </p:nvSpPr>
        <p:spPr>
          <a:xfrm>
            <a:off x="6428225" y="2992287"/>
            <a:ext cx="1923600" cy="4545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000"/>
              <a:buFont typeface="Hammersmith One"/>
              <a:buNone/>
              <a:defRPr sz="2000" b="1">
                <a:solidFill>
                  <a:schemeClr val="accent2"/>
                </a:solidFill>
                <a:latin typeface="Hammersmith One"/>
                <a:ea typeface="Hammersmith One"/>
                <a:cs typeface="Hammersmith One"/>
                <a:sym typeface="Hammersmith One"/>
              </a:defRPr>
            </a:lvl1pPr>
            <a:lvl2pPr lvl="1" rtl="0">
              <a:spcBef>
                <a:spcPts val="0"/>
              </a:spcBef>
              <a:spcAft>
                <a:spcPts val="0"/>
              </a:spcAft>
              <a:buSzPts val="2000"/>
              <a:buFont typeface="Hammersmith One"/>
              <a:buNone/>
              <a:defRPr sz="2000">
                <a:latin typeface="Hammersmith One"/>
                <a:ea typeface="Hammersmith One"/>
                <a:cs typeface="Hammersmith One"/>
                <a:sym typeface="Hammersmith One"/>
              </a:defRPr>
            </a:lvl2pPr>
            <a:lvl3pPr lvl="2" rtl="0">
              <a:spcBef>
                <a:spcPts val="0"/>
              </a:spcBef>
              <a:spcAft>
                <a:spcPts val="0"/>
              </a:spcAft>
              <a:buSzPts val="2000"/>
              <a:buFont typeface="Hammersmith One"/>
              <a:buNone/>
              <a:defRPr sz="2000">
                <a:latin typeface="Hammersmith One"/>
                <a:ea typeface="Hammersmith One"/>
                <a:cs typeface="Hammersmith One"/>
                <a:sym typeface="Hammersmith One"/>
              </a:defRPr>
            </a:lvl3pPr>
            <a:lvl4pPr lvl="3" rtl="0">
              <a:spcBef>
                <a:spcPts val="0"/>
              </a:spcBef>
              <a:spcAft>
                <a:spcPts val="0"/>
              </a:spcAft>
              <a:buSzPts val="2000"/>
              <a:buFont typeface="Hammersmith One"/>
              <a:buNone/>
              <a:defRPr sz="2000">
                <a:latin typeface="Hammersmith One"/>
                <a:ea typeface="Hammersmith One"/>
                <a:cs typeface="Hammersmith One"/>
                <a:sym typeface="Hammersmith One"/>
              </a:defRPr>
            </a:lvl4pPr>
            <a:lvl5pPr lvl="4" rtl="0">
              <a:spcBef>
                <a:spcPts val="0"/>
              </a:spcBef>
              <a:spcAft>
                <a:spcPts val="0"/>
              </a:spcAft>
              <a:buSzPts val="2000"/>
              <a:buFont typeface="Hammersmith One"/>
              <a:buNone/>
              <a:defRPr sz="2000">
                <a:latin typeface="Hammersmith One"/>
                <a:ea typeface="Hammersmith One"/>
                <a:cs typeface="Hammersmith One"/>
                <a:sym typeface="Hammersmith One"/>
              </a:defRPr>
            </a:lvl5pPr>
            <a:lvl6pPr lvl="5" rtl="0">
              <a:spcBef>
                <a:spcPts val="0"/>
              </a:spcBef>
              <a:spcAft>
                <a:spcPts val="0"/>
              </a:spcAft>
              <a:buSzPts val="2000"/>
              <a:buFont typeface="Hammersmith One"/>
              <a:buNone/>
              <a:defRPr sz="2000">
                <a:latin typeface="Hammersmith One"/>
                <a:ea typeface="Hammersmith One"/>
                <a:cs typeface="Hammersmith One"/>
                <a:sym typeface="Hammersmith One"/>
              </a:defRPr>
            </a:lvl6pPr>
            <a:lvl7pPr lvl="6" rtl="0">
              <a:spcBef>
                <a:spcPts val="0"/>
              </a:spcBef>
              <a:spcAft>
                <a:spcPts val="0"/>
              </a:spcAft>
              <a:buSzPts val="2000"/>
              <a:buFont typeface="Hammersmith One"/>
              <a:buNone/>
              <a:defRPr sz="2000">
                <a:latin typeface="Hammersmith One"/>
                <a:ea typeface="Hammersmith One"/>
                <a:cs typeface="Hammersmith One"/>
                <a:sym typeface="Hammersmith One"/>
              </a:defRPr>
            </a:lvl7pPr>
            <a:lvl8pPr lvl="7" rtl="0">
              <a:spcBef>
                <a:spcPts val="0"/>
              </a:spcBef>
              <a:spcAft>
                <a:spcPts val="0"/>
              </a:spcAft>
              <a:buSzPts val="2000"/>
              <a:buFont typeface="Hammersmith One"/>
              <a:buNone/>
              <a:defRPr sz="2000">
                <a:latin typeface="Hammersmith One"/>
                <a:ea typeface="Hammersmith One"/>
                <a:cs typeface="Hammersmith One"/>
                <a:sym typeface="Hammersmith One"/>
              </a:defRPr>
            </a:lvl8pPr>
            <a:lvl9pPr lvl="8" rtl="0">
              <a:spcBef>
                <a:spcPts val="0"/>
              </a:spcBef>
              <a:spcAft>
                <a:spcPts val="0"/>
              </a:spcAft>
              <a:buSzPts val="2000"/>
              <a:buFont typeface="Hammersmith One"/>
              <a:buNone/>
              <a:defRPr sz="2000">
                <a:latin typeface="Hammersmith One"/>
                <a:ea typeface="Hammersmith One"/>
                <a:cs typeface="Hammersmith One"/>
                <a:sym typeface="Hammersmith One"/>
              </a:defRPr>
            </a:lvl9pPr>
          </a:lstStyle>
          <a:p>
            <a:endParaRPr/>
          </a:p>
        </p:txBody>
      </p:sp>
      <p:sp>
        <p:nvSpPr>
          <p:cNvPr id="228" name="Google Shape;228;p13"/>
          <p:cNvSpPr txBox="1">
            <a:spLocks noGrp="1"/>
          </p:cNvSpPr>
          <p:nvPr>
            <p:ph type="subTitle" idx="19"/>
          </p:nvPr>
        </p:nvSpPr>
        <p:spPr>
          <a:xfrm>
            <a:off x="6428225" y="1825209"/>
            <a:ext cx="1923600" cy="10293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800"/>
              <a:buNone/>
              <a:defRPr sz="16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13">
            <a:hlinkClick r:id="" action="ppaction://noaction"/>
          </p:cNvPr>
          <p:cNvSpPr txBox="1">
            <a:spLocks noGrp="1"/>
          </p:cNvSpPr>
          <p:nvPr>
            <p:ph type="title" idx="20" hasCustomPrompt="1"/>
          </p:nvPr>
        </p:nvSpPr>
        <p:spPr>
          <a:xfrm>
            <a:off x="5837225" y="1434475"/>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230" name="Google Shape;230;p13">
            <a:hlinkClick r:id="" action="ppaction://noaction"/>
          </p:cNvPr>
          <p:cNvSpPr txBox="1">
            <a:spLocks noGrp="1"/>
          </p:cNvSpPr>
          <p:nvPr>
            <p:ph type="title" idx="21" hasCustomPrompt="1"/>
          </p:nvPr>
        </p:nvSpPr>
        <p:spPr>
          <a:xfrm>
            <a:off x="5837225" y="2992276"/>
            <a:ext cx="596400" cy="4113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1800"/>
              <a:buNone/>
              <a:defRPr sz="2400">
                <a:solidFill>
                  <a:schemeClr val="accent5"/>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1">
  <p:cSld name="CUSTOM_25">
    <p:spTree>
      <p:nvGrpSpPr>
        <p:cNvPr id="1" name="Shape 277"/>
        <p:cNvGrpSpPr/>
        <p:nvPr/>
      </p:nvGrpSpPr>
      <p:grpSpPr>
        <a:xfrm>
          <a:off x="0" y="0"/>
          <a:ext cx="0" cy="0"/>
          <a:chOff x="0" y="0"/>
          <a:chExt cx="0" cy="0"/>
        </a:xfrm>
      </p:grpSpPr>
      <p:sp>
        <p:nvSpPr>
          <p:cNvPr id="278" name="Google Shape;278;p16"/>
          <p:cNvSpPr/>
          <p:nvPr/>
        </p:nvSpPr>
        <p:spPr>
          <a:xfrm rot="672094">
            <a:off x="5584289" y="562638"/>
            <a:ext cx="4680680" cy="4251900"/>
          </a:xfrm>
          <a:custGeom>
            <a:avLst/>
            <a:gdLst/>
            <a:ahLst/>
            <a:cxnLst/>
            <a:rect l="l" t="t" r="r" b="b"/>
            <a:pathLst>
              <a:path w="65181" h="59210" extrusionOk="0">
                <a:moveTo>
                  <a:pt x="23617" y="9808"/>
                </a:moveTo>
                <a:cubicBezTo>
                  <a:pt x="25785" y="15712"/>
                  <a:pt x="27153" y="21883"/>
                  <a:pt x="35092" y="17079"/>
                </a:cubicBezTo>
                <a:cubicBezTo>
                  <a:pt x="42998" y="12309"/>
                  <a:pt x="55740" y="12376"/>
                  <a:pt x="59276" y="17546"/>
                </a:cubicBezTo>
                <a:cubicBezTo>
                  <a:pt x="62812" y="22717"/>
                  <a:pt x="56140" y="30055"/>
                  <a:pt x="55940" y="36393"/>
                </a:cubicBezTo>
                <a:cubicBezTo>
                  <a:pt x="55740" y="42731"/>
                  <a:pt x="65180" y="49603"/>
                  <a:pt x="57741" y="54406"/>
                </a:cubicBezTo>
                <a:cubicBezTo>
                  <a:pt x="50303" y="59210"/>
                  <a:pt x="31556" y="57108"/>
                  <a:pt x="33224" y="47535"/>
                </a:cubicBezTo>
                <a:cubicBezTo>
                  <a:pt x="34892" y="37928"/>
                  <a:pt x="25719" y="35026"/>
                  <a:pt x="17579" y="31256"/>
                </a:cubicBezTo>
                <a:cubicBezTo>
                  <a:pt x="9440" y="27520"/>
                  <a:pt x="0" y="13744"/>
                  <a:pt x="7706" y="6872"/>
                </a:cubicBezTo>
                <a:cubicBezTo>
                  <a:pt x="15411" y="1"/>
                  <a:pt x="21449" y="3870"/>
                  <a:pt x="23617" y="9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6"/>
          <p:cNvSpPr/>
          <p:nvPr/>
        </p:nvSpPr>
        <p:spPr>
          <a:xfrm rot="3414914">
            <a:off x="-1520563" y="790995"/>
            <a:ext cx="3987256" cy="3391668"/>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rot="10800000" flipH="1">
            <a:off x="430416" y="1844182"/>
            <a:ext cx="1696762" cy="1688828"/>
            <a:chOff x="2414491" y="671177"/>
            <a:chExt cx="1830972" cy="1822411"/>
          </a:xfrm>
        </p:grpSpPr>
        <p:sp>
          <p:nvSpPr>
            <p:cNvPr id="281" name="Google Shape;281;p16"/>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6"/>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6"/>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6"/>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6"/>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6"/>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6"/>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6"/>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6"/>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6"/>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6"/>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6"/>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6"/>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6"/>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6"/>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6"/>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6"/>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6"/>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6"/>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6"/>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6"/>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6"/>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6"/>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6"/>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6"/>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6"/>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6"/>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6"/>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6"/>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6"/>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6"/>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6"/>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5" name="Google Shape;315;p16"/>
          <p:cNvSpPr/>
          <p:nvPr/>
        </p:nvSpPr>
        <p:spPr>
          <a:xfrm rot="1095657">
            <a:off x="1778030" y="3865579"/>
            <a:ext cx="1021004" cy="1333445"/>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6"/>
          <p:cNvSpPr txBox="1">
            <a:spLocks noGrp="1"/>
          </p:cNvSpPr>
          <p:nvPr>
            <p:ph type="subTitle" idx="1"/>
          </p:nvPr>
        </p:nvSpPr>
        <p:spPr>
          <a:xfrm>
            <a:off x="2718750" y="1540138"/>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7" name="Google Shape;317;p16"/>
          <p:cNvSpPr txBox="1">
            <a:spLocks noGrp="1"/>
          </p:cNvSpPr>
          <p:nvPr>
            <p:ph type="title" hasCustomPrompt="1"/>
          </p:nvPr>
        </p:nvSpPr>
        <p:spPr>
          <a:xfrm>
            <a:off x="2718750" y="967438"/>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18" name="Google Shape;318;p16"/>
          <p:cNvSpPr txBox="1">
            <a:spLocks noGrp="1"/>
          </p:cNvSpPr>
          <p:nvPr>
            <p:ph type="subTitle" idx="2"/>
          </p:nvPr>
        </p:nvSpPr>
        <p:spPr>
          <a:xfrm>
            <a:off x="2718750" y="26736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19" name="Google Shape;319;p16"/>
          <p:cNvSpPr txBox="1">
            <a:spLocks noGrp="1"/>
          </p:cNvSpPr>
          <p:nvPr>
            <p:ph type="title" idx="3" hasCustomPrompt="1"/>
          </p:nvPr>
        </p:nvSpPr>
        <p:spPr>
          <a:xfrm>
            <a:off x="2718750" y="210093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
        <p:nvSpPr>
          <p:cNvPr id="320" name="Google Shape;320;p16"/>
          <p:cNvSpPr txBox="1">
            <a:spLocks noGrp="1"/>
          </p:cNvSpPr>
          <p:nvPr>
            <p:ph type="subTitle" idx="4"/>
          </p:nvPr>
        </p:nvSpPr>
        <p:spPr>
          <a:xfrm>
            <a:off x="2718750" y="3807163"/>
            <a:ext cx="3706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None/>
              <a:defRPr sz="16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321" name="Google Shape;321;p16"/>
          <p:cNvSpPr txBox="1">
            <a:spLocks noGrp="1"/>
          </p:cNvSpPr>
          <p:nvPr>
            <p:ph type="title" idx="5" hasCustomPrompt="1"/>
          </p:nvPr>
        </p:nvSpPr>
        <p:spPr>
          <a:xfrm>
            <a:off x="2718750" y="3234463"/>
            <a:ext cx="37065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4600">
                <a:solidFill>
                  <a:schemeClr val="accent1"/>
                </a:solidFill>
              </a:defRPr>
            </a:lvl1pPr>
            <a:lvl2pPr lvl="1" algn="r" rtl="0">
              <a:spcBef>
                <a:spcPts val="0"/>
              </a:spcBef>
              <a:spcAft>
                <a:spcPts val="0"/>
              </a:spcAft>
              <a:buSzPts val="1800"/>
              <a:buNone/>
              <a:defRPr sz="1800"/>
            </a:lvl2pPr>
            <a:lvl3pPr lvl="2" algn="r" rtl="0">
              <a:spcBef>
                <a:spcPts val="0"/>
              </a:spcBef>
              <a:spcAft>
                <a:spcPts val="0"/>
              </a:spcAft>
              <a:buSzPts val="1800"/>
              <a:buNone/>
              <a:defRPr sz="1800"/>
            </a:lvl3pPr>
            <a:lvl4pPr lvl="3" algn="r" rtl="0">
              <a:spcBef>
                <a:spcPts val="0"/>
              </a:spcBef>
              <a:spcAft>
                <a:spcPts val="0"/>
              </a:spcAft>
              <a:buSzPts val="1800"/>
              <a:buNone/>
              <a:defRPr sz="1800"/>
            </a:lvl4pPr>
            <a:lvl5pPr lvl="4" algn="r" rtl="0">
              <a:spcBef>
                <a:spcPts val="0"/>
              </a:spcBef>
              <a:spcAft>
                <a:spcPts val="0"/>
              </a:spcAft>
              <a:buSzPts val="1800"/>
              <a:buNone/>
              <a:defRPr sz="1800"/>
            </a:lvl5pPr>
            <a:lvl6pPr lvl="5" algn="r" rtl="0">
              <a:spcBef>
                <a:spcPts val="0"/>
              </a:spcBef>
              <a:spcAft>
                <a:spcPts val="0"/>
              </a:spcAft>
              <a:buSzPts val="1800"/>
              <a:buNone/>
              <a:defRPr sz="1800"/>
            </a:lvl6pPr>
            <a:lvl7pPr lvl="6" algn="r" rtl="0">
              <a:spcBef>
                <a:spcPts val="0"/>
              </a:spcBef>
              <a:spcAft>
                <a:spcPts val="0"/>
              </a:spcAft>
              <a:buSzPts val="1800"/>
              <a:buNone/>
              <a:defRPr sz="1800"/>
            </a:lvl7pPr>
            <a:lvl8pPr lvl="7" algn="r" rtl="0">
              <a:spcBef>
                <a:spcPts val="0"/>
              </a:spcBef>
              <a:spcAft>
                <a:spcPts val="0"/>
              </a:spcAft>
              <a:buSzPts val="1800"/>
              <a:buNone/>
              <a:defRPr sz="1800"/>
            </a:lvl8pPr>
            <a:lvl9pPr lvl="8" algn="r" rtl="0">
              <a:spcBef>
                <a:spcPts val="0"/>
              </a:spcBef>
              <a:spcAft>
                <a:spcPts val="0"/>
              </a:spcAft>
              <a:buSzPts val="1800"/>
              <a:buNone/>
              <a:defRPr sz="1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1">
  <p:cSld name="CUSTOM_32_1">
    <p:spTree>
      <p:nvGrpSpPr>
        <p:cNvPr id="1" name="Shape 363"/>
        <p:cNvGrpSpPr/>
        <p:nvPr/>
      </p:nvGrpSpPr>
      <p:grpSpPr>
        <a:xfrm>
          <a:off x="0" y="0"/>
          <a:ext cx="0" cy="0"/>
          <a:chOff x="0" y="0"/>
          <a:chExt cx="0" cy="0"/>
        </a:xfrm>
      </p:grpSpPr>
      <p:sp>
        <p:nvSpPr>
          <p:cNvPr id="364" name="Google Shape;364;p18"/>
          <p:cNvSpPr/>
          <p:nvPr/>
        </p:nvSpPr>
        <p:spPr>
          <a:xfrm rot="-1690000">
            <a:off x="4770052" y="3432202"/>
            <a:ext cx="4311133" cy="2652327"/>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8"/>
          <p:cNvSpPr/>
          <p:nvPr/>
        </p:nvSpPr>
        <p:spPr>
          <a:xfrm rot="-8976185">
            <a:off x="-892229" y="695729"/>
            <a:ext cx="3210901" cy="3197587"/>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6" name="Google Shape;366;p18"/>
          <p:cNvGrpSpPr/>
          <p:nvPr/>
        </p:nvGrpSpPr>
        <p:grpSpPr>
          <a:xfrm>
            <a:off x="5420243" y="-954594"/>
            <a:ext cx="2270935" cy="2260334"/>
            <a:chOff x="6762468" y="1386456"/>
            <a:chExt cx="2270935" cy="2260334"/>
          </a:xfrm>
        </p:grpSpPr>
        <p:sp>
          <p:nvSpPr>
            <p:cNvPr id="367" name="Google Shape;367;p1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8"/>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3600">
                <a:solidFill>
                  <a:schemeClr val="accent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01" name="Google Shape;401;p18"/>
          <p:cNvSpPr txBox="1">
            <a:spLocks noGrp="1"/>
          </p:cNvSpPr>
          <p:nvPr>
            <p:ph type="subTitle" idx="1"/>
          </p:nvPr>
        </p:nvSpPr>
        <p:spPr>
          <a:xfrm>
            <a:off x="1569450" y="2756350"/>
            <a:ext cx="6005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a:solidFill>
                  <a:schemeClr val="accent2"/>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CUSTOM_6">
    <p:spTree>
      <p:nvGrpSpPr>
        <p:cNvPr id="1" name="Shape 740"/>
        <p:cNvGrpSpPr/>
        <p:nvPr/>
      </p:nvGrpSpPr>
      <p:grpSpPr>
        <a:xfrm>
          <a:off x="0" y="0"/>
          <a:ext cx="0" cy="0"/>
          <a:chOff x="0" y="0"/>
          <a:chExt cx="0" cy="0"/>
        </a:xfrm>
      </p:grpSpPr>
      <p:sp>
        <p:nvSpPr>
          <p:cNvPr id="741" name="Google Shape;741;p34"/>
          <p:cNvSpPr/>
          <p:nvPr/>
        </p:nvSpPr>
        <p:spPr>
          <a:xfrm rot="-2187687">
            <a:off x="6997415" y="2824325"/>
            <a:ext cx="1938838" cy="3305612"/>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855510">
            <a:off x="2523490" y="1937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flipH="1">
            <a:off x="242450" y="2888462"/>
            <a:ext cx="1774800" cy="177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4" name="Google Shape;744;p34"/>
          <p:cNvGrpSpPr/>
          <p:nvPr/>
        </p:nvGrpSpPr>
        <p:grpSpPr>
          <a:xfrm rot="10800000" flipH="1">
            <a:off x="955516" y="2266845"/>
            <a:ext cx="1696762" cy="1688828"/>
            <a:chOff x="2414491" y="671177"/>
            <a:chExt cx="1830972" cy="1822411"/>
          </a:xfrm>
        </p:grpSpPr>
        <p:sp>
          <p:nvSpPr>
            <p:cNvPr id="745" name="Google Shape;745;p34"/>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4"/>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4"/>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4"/>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4"/>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4"/>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4"/>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4"/>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4"/>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4"/>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4"/>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4"/>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4"/>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4"/>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4"/>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34"/>
          <p:cNvSpPr/>
          <p:nvPr/>
        </p:nvSpPr>
        <p:spPr>
          <a:xfrm rot="-7977683">
            <a:off x="6033949" y="548625"/>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4">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81" name="Google Shape;781;p34"/>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
    <p:spTree>
      <p:nvGrpSpPr>
        <p:cNvPr id="1" name="Shape 1188"/>
        <p:cNvGrpSpPr/>
        <p:nvPr/>
      </p:nvGrpSpPr>
      <p:grpSpPr>
        <a:xfrm>
          <a:off x="0" y="0"/>
          <a:ext cx="0" cy="0"/>
          <a:chOff x="0" y="0"/>
          <a:chExt cx="0" cy="0"/>
        </a:xfrm>
      </p:grpSpPr>
      <p:sp>
        <p:nvSpPr>
          <p:cNvPr id="1189" name="Google Shape;1189;p48"/>
          <p:cNvSpPr/>
          <p:nvPr/>
        </p:nvSpPr>
        <p:spPr>
          <a:xfrm rot="288678" flipH="1">
            <a:off x="-1270417" y="553336"/>
            <a:ext cx="4658411" cy="476518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1334050" y="1127073"/>
            <a:ext cx="1522302" cy="1342795"/>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1" name="Google Shape;1191;p48"/>
          <p:cNvGrpSpPr/>
          <p:nvPr/>
        </p:nvGrpSpPr>
        <p:grpSpPr>
          <a:xfrm>
            <a:off x="5119018" y="713081"/>
            <a:ext cx="2270935" cy="2260334"/>
            <a:chOff x="6762468" y="1386456"/>
            <a:chExt cx="2270935" cy="2260334"/>
          </a:xfrm>
        </p:grpSpPr>
        <p:sp>
          <p:nvSpPr>
            <p:cNvPr id="1192" name="Google Shape;1192;p48"/>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8"/>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8"/>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8"/>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8"/>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8"/>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8"/>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8"/>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8"/>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5" name="Google Shape;1225;p48"/>
          <p:cNvSpPr/>
          <p:nvPr/>
        </p:nvSpPr>
        <p:spPr>
          <a:xfrm rot="-1848056" flipH="1">
            <a:off x="7756025" y="2517986"/>
            <a:ext cx="1938888" cy="3305698"/>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2">
    <p:spTree>
      <p:nvGrpSpPr>
        <p:cNvPr id="1" name="Shape 1226"/>
        <p:cNvGrpSpPr/>
        <p:nvPr/>
      </p:nvGrpSpPr>
      <p:grpSpPr>
        <a:xfrm>
          <a:off x="0" y="0"/>
          <a:ext cx="0" cy="0"/>
          <a:chOff x="0" y="0"/>
          <a:chExt cx="0" cy="0"/>
        </a:xfrm>
      </p:grpSpPr>
      <p:grpSp>
        <p:nvGrpSpPr>
          <p:cNvPr id="1227" name="Google Shape;1227;p49"/>
          <p:cNvGrpSpPr/>
          <p:nvPr/>
        </p:nvGrpSpPr>
        <p:grpSpPr>
          <a:xfrm>
            <a:off x="5" y="-80449"/>
            <a:ext cx="2277317" cy="5304377"/>
            <a:chOff x="224725" y="566950"/>
            <a:chExt cx="1850875" cy="4311100"/>
          </a:xfrm>
        </p:grpSpPr>
        <p:sp>
          <p:nvSpPr>
            <p:cNvPr id="1228" name="Google Shape;1228;p49"/>
            <p:cNvSpPr/>
            <p:nvPr/>
          </p:nvSpPr>
          <p:spPr>
            <a:xfrm>
              <a:off x="1914975" y="566950"/>
              <a:ext cx="160625" cy="2033000"/>
            </a:xfrm>
            <a:custGeom>
              <a:avLst/>
              <a:gdLst/>
              <a:ahLst/>
              <a:cxnLst/>
              <a:rect l="l" t="t" r="r" b="b"/>
              <a:pathLst>
                <a:path w="6425" h="81320" extrusionOk="0">
                  <a:moveTo>
                    <a:pt x="126" y="1"/>
                  </a:moveTo>
                  <a:cubicBezTo>
                    <a:pt x="81" y="1"/>
                    <a:pt x="44" y="24"/>
                    <a:pt x="27" y="57"/>
                  </a:cubicBezTo>
                  <a:cubicBezTo>
                    <a:pt x="27" y="84"/>
                    <a:pt x="27" y="110"/>
                    <a:pt x="27" y="137"/>
                  </a:cubicBezTo>
                  <a:cubicBezTo>
                    <a:pt x="27" y="164"/>
                    <a:pt x="27"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45" y="15394"/>
                    <a:pt x="2945" y="15447"/>
                    <a:pt x="2945" y="15501"/>
                  </a:cubicBezTo>
                  <a:cubicBezTo>
                    <a:pt x="2998" y="17321"/>
                    <a:pt x="1848" y="19248"/>
                    <a:pt x="108" y="20292"/>
                  </a:cubicBezTo>
                  <a:cubicBezTo>
                    <a:pt x="54" y="20292"/>
                    <a:pt x="27" y="20318"/>
                    <a:pt x="27" y="20372"/>
                  </a:cubicBezTo>
                  <a:cubicBezTo>
                    <a:pt x="1" y="20425"/>
                    <a:pt x="27" y="20479"/>
                    <a:pt x="81" y="20506"/>
                  </a:cubicBezTo>
                  <a:cubicBezTo>
                    <a:pt x="1794" y="21496"/>
                    <a:pt x="2865" y="23316"/>
                    <a:pt x="2945" y="25324"/>
                  </a:cubicBezTo>
                  <a:cubicBezTo>
                    <a:pt x="2945" y="25350"/>
                    <a:pt x="2972" y="25404"/>
                    <a:pt x="2998" y="25431"/>
                  </a:cubicBezTo>
                  <a:cubicBezTo>
                    <a:pt x="4952" y="26394"/>
                    <a:pt x="6157" y="28348"/>
                    <a:pt x="6157" y="30543"/>
                  </a:cubicBezTo>
                  <a:cubicBezTo>
                    <a:pt x="6157" y="32711"/>
                    <a:pt x="4952" y="34665"/>
                    <a:pt x="2998" y="35628"/>
                  </a:cubicBezTo>
                  <a:cubicBezTo>
                    <a:pt x="2945" y="35655"/>
                    <a:pt x="2918" y="35709"/>
                    <a:pt x="2945" y="35762"/>
                  </a:cubicBezTo>
                  <a:cubicBezTo>
                    <a:pt x="3106"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1" y="81297"/>
                    <a:pt x="104" y="81320"/>
                    <a:pt x="145" y="81320"/>
                  </a:cubicBezTo>
                  <a:cubicBezTo>
                    <a:pt x="170" y="81320"/>
                    <a:pt x="194" y="81311"/>
                    <a:pt x="215" y="81290"/>
                  </a:cubicBezTo>
                  <a:cubicBezTo>
                    <a:pt x="2008" y="80273"/>
                    <a:pt x="3106" y="78427"/>
                    <a:pt x="3186" y="76366"/>
                  </a:cubicBezTo>
                  <a:cubicBezTo>
                    <a:pt x="5166" y="75322"/>
                    <a:pt x="6424" y="73314"/>
                    <a:pt x="6424" y="71066"/>
                  </a:cubicBezTo>
                  <a:cubicBezTo>
                    <a:pt x="6424" y="68818"/>
                    <a:pt x="5166" y="66784"/>
                    <a:pt x="3186" y="65766"/>
                  </a:cubicBezTo>
                  <a:cubicBezTo>
                    <a:pt x="3106" y="63786"/>
                    <a:pt x="2062" y="61992"/>
                    <a:pt x="375" y="60922"/>
                  </a:cubicBezTo>
                  <a:cubicBezTo>
                    <a:pt x="2062" y="59878"/>
                    <a:pt x="3106" y="58085"/>
                    <a:pt x="3186" y="56104"/>
                  </a:cubicBezTo>
                  <a:cubicBezTo>
                    <a:pt x="5166" y="55060"/>
                    <a:pt x="6424" y="53053"/>
                    <a:pt x="6424" y="50804"/>
                  </a:cubicBezTo>
                  <a:cubicBezTo>
                    <a:pt x="6424" y="48556"/>
                    <a:pt x="5166" y="46522"/>
                    <a:pt x="3186" y="45505"/>
                  </a:cubicBezTo>
                  <a:cubicBezTo>
                    <a:pt x="3159" y="43604"/>
                    <a:pt x="2088" y="41731"/>
                    <a:pt x="375" y="40660"/>
                  </a:cubicBezTo>
                  <a:cubicBezTo>
                    <a:pt x="1901" y="39723"/>
                    <a:pt x="3320" y="37877"/>
                    <a:pt x="3186" y="35816"/>
                  </a:cubicBezTo>
                  <a:cubicBezTo>
                    <a:pt x="5193" y="34799"/>
                    <a:pt x="6424" y="32764"/>
                    <a:pt x="6424" y="30543"/>
                  </a:cubicBezTo>
                  <a:cubicBezTo>
                    <a:pt x="6424" y="28295"/>
                    <a:pt x="5166" y="26260"/>
                    <a:pt x="3186" y="25243"/>
                  </a:cubicBezTo>
                  <a:cubicBezTo>
                    <a:pt x="3106" y="23236"/>
                    <a:pt x="2062" y="21443"/>
                    <a:pt x="375" y="20399"/>
                  </a:cubicBezTo>
                  <a:cubicBezTo>
                    <a:pt x="2088" y="19328"/>
                    <a:pt x="3186" y="17454"/>
                    <a:pt x="3186" y="15608"/>
                  </a:cubicBezTo>
                  <a:cubicBezTo>
                    <a:pt x="3186" y="15608"/>
                    <a:pt x="3186" y="15581"/>
                    <a:pt x="3186" y="15554"/>
                  </a:cubicBezTo>
                  <a:cubicBezTo>
                    <a:pt x="5166" y="14537"/>
                    <a:pt x="6424" y="12503"/>
                    <a:pt x="6424" y="10255"/>
                  </a:cubicBezTo>
                  <a:cubicBezTo>
                    <a:pt x="6424" y="8033"/>
                    <a:pt x="5166" y="5999"/>
                    <a:pt x="3186" y="4982"/>
                  </a:cubicBezTo>
                  <a:lnTo>
                    <a:pt x="3186" y="4955"/>
                  </a:lnTo>
                  <a:cubicBezTo>
                    <a:pt x="3186" y="3028"/>
                    <a:pt x="2008" y="1074"/>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9"/>
            <p:cNvSpPr/>
            <p:nvPr/>
          </p:nvSpPr>
          <p:spPr>
            <a:xfrm>
              <a:off x="1761075" y="818875"/>
              <a:ext cx="160625" cy="2032875"/>
            </a:xfrm>
            <a:custGeom>
              <a:avLst/>
              <a:gdLst/>
              <a:ahLst/>
              <a:cxnLst/>
              <a:rect l="l" t="t" r="r" b="b"/>
              <a:pathLst>
                <a:path w="6425" h="81315" extrusionOk="0">
                  <a:moveTo>
                    <a:pt x="149" y="1"/>
                  </a:moveTo>
                  <a:cubicBezTo>
                    <a:pt x="110" y="1"/>
                    <a:pt x="71" y="20"/>
                    <a:pt x="54" y="70"/>
                  </a:cubicBezTo>
                  <a:cubicBezTo>
                    <a:pt x="27" y="70"/>
                    <a:pt x="27" y="97"/>
                    <a:pt x="27" y="124"/>
                  </a:cubicBezTo>
                  <a:cubicBezTo>
                    <a:pt x="27" y="178"/>
                    <a:pt x="54" y="204"/>
                    <a:pt x="81" y="231"/>
                  </a:cubicBezTo>
                  <a:cubicBezTo>
                    <a:pt x="1821" y="1248"/>
                    <a:pt x="2972" y="3175"/>
                    <a:pt x="2945" y="5022"/>
                  </a:cubicBezTo>
                  <a:cubicBezTo>
                    <a:pt x="2945" y="5076"/>
                    <a:pt x="2972" y="5129"/>
                    <a:pt x="2998" y="5156"/>
                  </a:cubicBezTo>
                  <a:cubicBezTo>
                    <a:pt x="4952" y="6119"/>
                    <a:pt x="6183" y="8073"/>
                    <a:pt x="6183" y="10268"/>
                  </a:cubicBezTo>
                  <a:cubicBezTo>
                    <a:pt x="6183" y="12436"/>
                    <a:pt x="4952" y="14390"/>
                    <a:pt x="2998" y="15354"/>
                  </a:cubicBezTo>
                  <a:cubicBezTo>
                    <a:pt x="2972" y="15380"/>
                    <a:pt x="2945" y="15461"/>
                    <a:pt x="2945" y="15487"/>
                  </a:cubicBezTo>
                  <a:cubicBezTo>
                    <a:pt x="2998" y="17334"/>
                    <a:pt x="1847" y="19235"/>
                    <a:pt x="108" y="20278"/>
                  </a:cubicBezTo>
                  <a:cubicBezTo>
                    <a:pt x="81" y="20278"/>
                    <a:pt x="27" y="20305"/>
                    <a:pt x="27" y="20359"/>
                  </a:cubicBezTo>
                  <a:cubicBezTo>
                    <a:pt x="27" y="20412"/>
                    <a:pt x="27" y="20466"/>
                    <a:pt x="81" y="20493"/>
                  </a:cubicBezTo>
                  <a:cubicBezTo>
                    <a:pt x="1821" y="21510"/>
                    <a:pt x="2891" y="23303"/>
                    <a:pt x="2945" y="25310"/>
                  </a:cubicBezTo>
                  <a:cubicBezTo>
                    <a:pt x="2945" y="25364"/>
                    <a:pt x="2972" y="25391"/>
                    <a:pt x="2998" y="25417"/>
                  </a:cubicBezTo>
                  <a:cubicBezTo>
                    <a:pt x="4952" y="26381"/>
                    <a:pt x="6183" y="28362"/>
                    <a:pt x="6183" y="30530"/>
                  </a:cubicBezTo>
                  <a:cubicBezTo>
                    <a:pt x="6183" y="32698"/>
                    <a:pt x="4952" y="34652"/>
                    <a:pt x="2998" y="35642"/>
                  </a:cubicBezTo>
                  <a:cubicBezTo>
                    <a:pt x="2972" y="35642"/>
                    <a:pt x="2945" y="35695"/>
                    <a:pt x="2945" y="35749"/>
                  </a:cubicBezTo>
                  <a:cubicBezTo>
                    <a:pt x="3105" y="37837"/>
                    <a:pt x="1633" y="39630"/>
                    <a:pt x="108" y="40540"/>
                  </a:cubicBezTo>
                  <a:cubicBezTo>
                    <a:pt x="81" y="40540"/>
                    <a:pt x="27" y="40594"/>
                    <a:pt x="27" y="40620"/>
                  </a:cubicBezTo>
                  <a:cubicBezTo>
                    <a:pt x="27" y="40674"/>
                    <a:pt x="27" y="40727"/>
                    <a:pt x="81" y="40754"/>
                  </a:cubicBezTo>
                  <a:cubicBezTo>
                    <a:pt x="1821" y="41771"/>
                    <a:pt x="2945" y="43645"/>
                    <a:pt x="2945" y="45545"/>
                  </a:cubicBezTo>
                  <a:cubicBezTo>
                    <a:pt x="2945" y="45545"/>
                    <a:pt x="2945" y="45545"/>
                    <a:pt x="2945" y="45572"/>
                  </a:cubicBezTo>
                  <a:cubicBezTo>
                    <a:pt x="2945" y="45626"/>
                    <a:pt x="2972" y="45652"/>
                    <a:pt x="2998" y="45679"/>
                  </a:cubicBezTo>
                  <a:cubicBezTo>
                    <a:pt x="4952" y="46669"/>
                    <a:pt x="6183" y="48623"/>
                    <a:pt x="6183" y="50791"/>
                  </a:cubicBezTo>
                  <a:cubicBezTo>
                    <a:pt x="6183" y="52959"/>
                    <a:pt x="4952" y="54913"/>
                    <a:pt x="2998" y="55904"/>
                  </a:cubicBezTo>
                  <a:cubicBezTo>
                    <a:pt x="2972" y="55930"/>
                    <a:pt x="2945" y="55957"/>
                    <a:pt x="2945" y="56011"/>
                  </a:cubicBezTo>
                  <a:cubicBezTo>
                    <a:pt x="2891" y="57991"/>
                    <a:pt x="1847" y="59785"/>
                    <a:pt x="108" y="60802"/>
                  </a:cubicBezTo>
                  <a:cubicBezTo>
                    <a:pt x="81" y="60828"/>
                    <a:pt x="27" y="60855"/>
                    <a:pt x="27" y="60882"/>
                  </a:cubicBezTo>
                  <a:cubicBezTo>
                    <a:pt x="27" y="60935"/>
                    <a:pt x="27" y="60989"/>
                    <a:pt x="81" y="61016"/>
                  </a:cubicBezTo>
                  <a:cubicBezTo>
                    <a:pt x="1821" y="62033"/>
                    <a:pt x="2891" y="63826"/>
                    <a:pt x="2945" y="65834"/>
                  </a:cubicBezTo>
                  <a:cubicBezTo>
                    <a:pt x="2945" y="65887"/>
                    <a:pt x="2972" y="65914"/>
                    <a:pt x="2998" y="65941"/>
                  </a:cubicBezTo>
                  <a:cubicBezTo>
                    <a:pt x="4952" y="66931"/>
                    <a:pt x="6183" y="68885"/>
                    <a:pt x="6183" y="71053"/>
                  </a:cubicBezTo>
                  <a:cubicBezTo>
                    <a:pt x="6183" y="73221"/>
                    <a:pt x="4952" y="75175"/>
                    <a:pt x="2998" y="76165"/>
                  </a:cubicBezTo>
                  <a:cubicBezTo>
                    <a:pt x="2972" y="76192"/>
                    <a:pt x="2945" y="76219"/>
                    <a:pt x="2945" y="76272"/>
                  </a:cubicBezTo>
                  <a:cubicBezTo>
                    <a:pt x="2891" y="78280"/>
                    <a:pt x="1821" y="80073"/>
                    <a:pt x="81" y="81090"/>
                  </a:cubicBezTo>
                  <a:cubicBezTo>
                    <a:pt x="27" y="81117"/>
                    <a:pt x="1" y="81197"/>
                    <a:pt x="54" y="81251"/>
                  </a:cubicBezTo>
                  <a:cubicBezTo>
                    <a:pt x="74" y="81290"/>
                    <a:pt x="122" y="81315"/>
                    <a:pt x="167" y="81315"/>
                  </a:cubicBezTo>
                  <a:cubicBezTo>
                    <a:pt x="184" y="81315"/>
                    <a:pt x="200" y="81311"/>
                    <a:pt x="215" y="81304"/>
                  </a:cubicBezTo>
                  <a:cubicBezTo>
                    <a:pt x="2008" y="80260"/>
                    <a:pt x="3105" y="78413"/>
                    <a:pt x="3186" y="76352"/>
                  </a:cubicBezTo>
                  <a:cubicBezTo>
                    <a:pt x="5193" y="75309"/>
                    <a:pt x="6424" y="73301"/>
                    <a:pt x="6424" y="71053"/>
                  </a:cubicBezTo>
                  <a:cubicBezTo>
                    <a:pt x="6424" y="68805"/>
                    <a:pt x="5193" y="66797"/>
                    <a:pt x="3186" y="65753"/>
                  </a:cubicBezTo>
                  <a:cubicBezTo>
                    <a:pt x="3132" y="63773"/>
                    <a:pt x="2088" y="61979"/>
                    <a:pt x="402" y="60909"/>
                  </a:cubicBezTo>
                  <a:cubicBezTo>
                    <a:pt x="2088" y="59865"/>
                    <a:pt x="3132" y="58072"/>
                    <a:pt x="3186" y="56091"/>
                  </a:cubicBezTo>
                  <a:cubicBezTo>
                    <a:pt x="5193" y="55047"/>
                    <a:pt x="6424" y="53040"/>
                    <a:pt x="6424" y="50791"/>
                  </a:cubicBezTo>
                  <a:cubicBezTo>
                    <a:pt x="6424" y="48543"/>
                    <a:pt x="5193" y="46536"/>
                    <a:pt x="3186" y="45492"/>
                  </a:cubicBezTo>
                  <a:cubicBezTo>
                    <a:pt x="3186" y="43591"/>
                    <a:pt x="2088" y="41718"/>
                    <a:pt x="402" y="40647"/>
                  </a:cubicBezTo>
                  <a:cubicBezTo>
                    <a:pt x="1901" y="39710"/>
                    <a:pt x="3320" y="37890"/>
                    <a:pt x="3186" y="35829"/>
                  </a:cubicBezTo>
                  <a:cubicBezTo>
                    <a:pt x="5193" y="34785"/>
                    <a:pt x="6424" y="32751"/>
                    <a:pt x="6424" y="30530"/>
                  </a:cubicBezTo>
                  <a:cubicBezTo>
                    <a:pt x="6424" y="28281"/>
                    <a:pt x="5193" y="26247"/>
                    <a:pt x="3186" y="25230"/>
                  </a:cubicBezTo>
                  <a:cubicBezTo>
                    <a:pt x="3105" y="23223"/>
                    <a:pt x="2062" y="21429"/>
                    <a:pt x="402" y="20386"/>
                  </a:cubicBezTo>
                  <a:cubicBezTo>
                    <a:pt x="2115" y="19315"/>
                    <a:pt x="3212" y="17415"/>
                    <a:pt x="3186" y="15541"/>
                  </a:cubicBezTo>
                  <a:cubicBezTo>
                    <a:pt x="5193" y="14524"/>
                    <a:pt x="6424" y="12490"/>
                    <a:pt x="6424" y="10268"/>
                  </a:cubicBezTo>
                  <a:cubicBezTo>
                    <a:pt x="6424" y="8020"/>
                    <a:pt x="5193" y="5986"/>
                    <a:pt x="3186" y="4969"/>
                  </a:cubicBezTo>
                  <a:lnTo>
                    <a:pt x="3186" y="4942"/>
                  </a:lnTo>
                  <a:cubicBezTo>
                    <a:pt x="3186" y="3041"/>
                    <a:pt x="2008" y="1061"/>
                    <a:pt x="215" y="17"/>
                  </a:cubicBezTo>
                  <a:cubicBezTo>
                    <a:pt x="195" y="7"/>
                    <a:pt x="172" y="1"/>
                    <a:pt x="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9"/>
            <p:cNvSpPr/>
            <p:nvPr/>
          </p:nvSpPr>
          <p:spPr>
            <a:xfrm>
              <a:off x="1607850" y="566950"/>
              <a:ext cx="159950" cy="2033000"/>
            </a:xfrm>
            <a:custGeom>
              <a:avLst/>
              <a:gdLst/>
              <a:ahLst/>
              <a:cxnLst/>
              <a:rect l="l" t="t" r="r" b="b"/>
              <a:pathLst>
                <a:path w="6398" h="81320" extrusionOk="0">
                  <a:moveTo>
                    <a:pt x="119" y="1"/>
                  </a:moveTo>
                  <a:cubicBezTo>
                    <a:pt x="81" y="1"/>
                    <a:pt x="44" y="24"/>
                    <a:pt x="27" y="57"/>
                  </a:cubicBezTo>
                  <a:cubicBezTo>
                    <a:pt x="0"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71" y="17347"/>
                    <a:pt x="1847" y="19248"/>
                    <a:pt x="81" y="20292"/>
                  </a:cubicBezTo>
                  <a:cubicBezTo>
                    <a:pt x="54" y="20292"/>
                    <a:pt x="27" y="20318"/>
                    <a:pt x="0"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0"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64" y="58004"/>
                    <a:pt x="1820" y="59798"/>
                    <a:pt x="81" y="60815"/>
                  </a:cubicBezTo>
                  <a:cubicBezTo>
                    <a:pt x="54" y="60815"/>
                    <a:pt x="27" y="60868"/>
                    <a:pt x="0" y="60895"/>
                  </a:cubicBezTo>
                  <a:cubicBezTo>
                    <a:pt x="0" y="60949"/>
                    <a:pt x="27" y="61002"/>
                    <a:pt x="81" y="61029"/>
                  </a:cubicBezTo>
                  <a:cubicBezTo>
                    <a:pt x="1820" y="62046"/>
                    <a:pt x="2864"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64" y="78266"/>
                    <a:pt x="1820" y="80086"/>
                    <a:pt x="81" y="81076"/>
                  </a:cubicBezTo>
                  <a:cubicBezTo>
                    <a:pt x="27" y="81130"/>
                    <a:pt x="0" y="81183"/>
                    <a:pt x="27" y="81264"/>
                  </a:cubicBezTo>
                  <a:cubicBezTo>
                    <a:pt x="44" y="81297"/>
                    <a:pt x="81" y="81320"/>
                    <a:pt x="119" y="81320"/>
                  </a:cubicBezTo>
                  <a:cubicBezTo>
                    <a:pt x="143" y="81320"/>
                    <a:pt x="167" y="81311"/>
                    <a:pt x="188" y="81290"/>
                  </a:cubicBezTo>
                  <a:cubicBezTo>
                    <a:pt x="1981"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61" y="41731"/>
                    <a:pt x="375" y="40660"/>
                  </a:cubicBezTo>
                  <a:cubicBezTo>
                    <a:pt x="1901" y="39723"/>
                    <a:pt x="3292" y="37877"/>
                    <a:pt x="3185" y="35816"/>
                  </a:cubicBezTo>
                  <a:cubicBezTo>
                    <a:pt x="5166" y="34799"/>
                    <a:pt x="6397" y="32764"/>
                    <a:pt x="6397" y="30543"/>
                  </a:cubicBezTo>
                  <a:cubicBezTo>
                    <a:pt x="6397" y="28295"/>
                    <a:pt x="5166" y="26260"/>
                    <a:pt x="3185" y="25243"/>
                  </a:cubicBezTo>
                  <a:cubicBezTo>
                    <a:pt x="3078" y="23236"/>
                    <a:pt x="2061" y="21443"/>
                    <a:pt x="375" y="20399"/>
                  </a:cubicBezTo>
                  <a:cubicBezTo>
                    <a:pt x="2061" y="19328"/>
                    <a:pt x="3185" y="17454"/>
                    <a:pt x="3185" y="15608"/>
                  </a:cubicBezTo>
                  <a:cubicBezTo>
                    <a:pt x="3185" y="15608"/>
                    <a:pt x="3185" y="1558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9"/>
            <p:cNvSpPr/>
            <p:nvPr/>
          </p:nvSpPr>
          <p:spPr>
            <a:xfrm>
              <a:off x="1453950" y="818875"/>
              <a:ext cx="160600" cy="2032875"/>
            </a:xfrm>
            <a:custGeom>
              <a:avLst/>
              <a:gdLst/>
              <a:ahLst/>
              <a:cxnLst/>
              <a:rect l="l" t="t" r="r" b="b"/>
              <a:pathLst>
                <a:path w="6424" h="81315" extrusionOk="0">
                  <a:moveTo>
                    <a:pt x="136" y="1"/>
                  </a:moveTo>
                  <a:cubicBezTo>
                    <a:pt x="95" y="1"/>
                    <a:pt x="61" y="20"/>
                    <a:pt x="27" y="70"/>
                  </a:cubicBezTo>
                  <a:cubicBezTo>
                    <a:pt x="27" y="70"/>
                    <a:pt x="27" y="97"/>
                    <a:pt x="27" y="124"/>
                  </a:cubicBezTo>
                  <a:cubicBezTo>
                    <a:pt x="27" y="178"/>
                    <a:pt x="27"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34"/>
                    <a:pt x="2944" y="15487"/>
                  </a:cubicBezTo>
                  <a:cubicBezTo>
                    <a:pt x="2944" y="15514"/>
                    <a:pt x="2944" y="15568"/>
                    <a:pt x="2944" y="15595"/>
                  </a:cubicBezTo>
                  <a:cubicBezTo>
                    <a:pt x="2944" y="17415"/>
                    <a:pt x="1820" y="19261"/>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44" y="35642"/>
                    <a:pt x="2918"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72"/>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27" y="81251"/>
                  </a:cubicBezTo>
                  <a:cubicBezTo>
                    <a:pt x="66" y="81290"/>
                    <a:pt x="120" y="81315"/>
                    <a:pt x="167" y="81315"/>
                  </a:cubicBezTo>
                  <a:cubicBezTo>
                    <a:pt x="184" y="81315"/>
                    <a:pt x="200" y="81311"/>
                    <a:pt x="214" y="81304"/>
                  </a:cubicBezTo>
                  <a:cubicBezTo>
                    <a:pt x="2008" y="80260"/>
                    <a:pt x="3105" y="78413"/>
                    <a:pt x="3185" y="76352"/>
                  </a:cubicBezTo>
                  <a:cubicBezTo>
                    <a:pt x="5166" y="75309"/>
                    <a:pt x="6424" y="73301"/>
                    <a:pt x="6424" y="71053"/>
                  </a:cubicBezTo>
                  <a:cubicBezTo>
                    <a:pt x="6424" y="68805"/>
                    <a:pt x="5166" y="66797"/>
                    <a:pt x="3185" y="65753"/>
                  </a:cubicBezTo>
                  <a:cubicBezTo>
                    <a:pt x="3105" y="63773"/>
                    <a:pt x="2061" y="61979"/>
                    <a:pt x="375" y="60909"/>
                  </a:cubicBezTo>
                  <a:cubicBezTo>
                    <a:pt x="2061" y="59865"/>
                    <a:pt x="3105" y="58072"/>
                    <a:pt x="3185" y="56091"/>
                  </a:cubicBezTo>
                  <a:cubicBezTo>
                    <a:pt x="5166" y="55047"/>
                    <a:pt x="6424" y="53040"/>
                    <a:pt x="6424" y="50791"/>
                  </a:cubicBezTo>
                  <a:cubicBezTo>
                    <a:pt x="6424" y="48543"/>
                    <a:pt x="5193" y="46536"/>
                    <a:pt x="3185" y="45492"/>
                  </a:cubicBezTo>
                  <a:cubicBezTo>
                    <a:pt x="3159" y="43591"/>
                    <a:pt x="2088" y="41718"/>
                    <a:pt x="375" y="40647"/>
                  </a:cubicBezTo>
                  <a:cubicBezTo>
                    <a:pt x="1901" y="39710"/>
                    <a:pt x="3319" y="37890"/>
                    <a:pt x="3185" y="35829"/>
                  </a:cubicBezTo>
                  <a:cubicBezTo>
                    <a:pt x="5193" y="34785"/>
                    <a:pt x="6424" y="32751"/>
                    <a:pt x="6424" y="30530"/>
                  </a:cubicBezTo>
                  <a:cubicBezTo>
                    <a:pt x="6424" y="28281"/>
                    <a:pt x="5166" y="26247"/>
                    <a:pt x="3185" y="25230"/>
                  </a:cubicBezTo>
                  <a:cubicBezTo>
                    <a:pt x="3105" y="23223"/>
                    <a:pt x="2061" y="21429"/>
                    <a:pt x="375"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cubicBezTo>
                    <a:pt x="3185" y="3041"/>
                    <a:pt x="2008" y="1061"/>
                    <a:pt x="214" y="17"/>
                  </a:cubicBezTo>
                  <a:cubicBezTo>
                    <a:pt x="185" y="7"/>
                    <a:pt x="159" y="1"/>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9"/>
            <p:cNvSpPr/>
            <p:nvPr/>
          </p:nvSpPr>
          <p:spPr>
            <a:xfrm>
              <a:off x="1300050" y="566950"/>
              <a:ext cx="160600" cy="2033000"/>
            </a:xfrm>
            <a:custGeom>
              <a:avLst/>
              <a:gdLst/>
              <a:ahLst/>
              <a:cxnLst/>
              <a:rect l="l" t="t" r="r" b="b"/>
              <a:pathLst>
                <a:path w="6424" h="81320" extrusionOk="0">
                  <a:moveTo>
                    <a:pt x="146" y="1"/>
                  </a:moveTo>
                  <a:cubicBezTo>
                    <a:pt x="107" y="1"/>
                    <a:pt x="70" y="24"/>
                    <a:pt x="54" y="57"/>
                  </a:cubicBezTo>
                  <a:cubicBezTo>
                    <a:pt x="27" y="84"/>
                    <a:pt x="27" y="110"/>
                    <a:pt x="27" y="137"/>
                  </a:cubicBezTo>
                  <a:cubicBezTo>
                    <a:pt x="27" y="164"/>
                    <a:pt x="54" y="217"/>
                    <a:pt x="80" y="244"/>
                  </a:cubicBezTo>
                  <a:cubicBezTo>
                    <a:pt x="1820" y="1261"/>
                    <a:pt x="2971" y="3188"/>
                    <a:pt x="2944" y="5035"/>
                  </a:cubicBezTo>
                  <a:cubicBezTo>
                    <a:pt x="2944" y="5089"/>
                    <a:pt x="2971" y="5142"/>
                    <a:pt x="3025" y="5169"/>
                  </a:cubicBezTo>
                  <a:cubicBezTo>
                    <a:pt x="4952" y="6133"/>
                    <a:pt x="6183" y="8086"/>
                    <a:pt x="6183" y="10255"/>
                  </a:cubicBezTo>
                  <a:cubicBezTo>
                    <a:pt x="6183" y="12449"/>
                    <a:pt x="4952" y="14403"/>
                    <a:pt x="3025" y="15367"/>
                  </a:cubicBezTo>
                  <a:cubicBezTo>
                    <a:pt x="2971" y="15394"/>
                    <a:pt x="2944" y="15447"/>
                    <a:pt x="2944" y="15501"/>
                  </a:cubicBezTo>
                  <a:cubicBezTo>
                    <a:pt x="2998" y="17321"/>
                    <a:pt x="1847" y="19248"/>
                    <a:pt x="107" y="20292"/>
                  </a:cubicBezTo>
                  <a:cubicBezTo>
                    <a:pt x="80" y="20292"/>
                    <a:pt x="54" y="20318"/>
                    <a:pt x="27" y="20372"/>
                  </a:cubicBezTo>
                  <a:cubicBezTo>
                    <a:pt x="27" y="20425"/>
                    <a:pt x="27" y="20479"/>
                    <a:pt x="80" y="20506"/>
                  </a:cubicBezTo>
                  <a:cubicBezTo>
                    <a:pt x="1820" y="21496"/>
                    <a:pt x="2891" y="23316"/>
                    <a:pt x="2944" y="25324"/>
                  </a:cubicBezTo>
                  <a:cubicBezTo>
                    <a:pt x="2944" y="25350"/>
                    <a:pt x="2971" y="25404"/>
                    <a:pt x="3025" y="25431"/>
                  </a:cubicBezTo>
                  <a:cubicBezTo>
                    <a:pt x="4952" y="26394"/>
                    <a:pt x="6183" y="28348"/>
                    <a:pt x="6183" y="30543"/>
                  </a:cubicBezTo>
                  <a:cubicBezTo>
                    <a:pt x="6183" y="32711"/>
                    <a:pt x="4952" y="34665"/>
                    <a:pt x="3025" y="35628"/>
                  </a:cubicBezTo>
                  <a:cubicBezTo>
                    <a:pt x="2971" y="35655"/>
                    <a:pt x="2944" y="35709"/>
                    <a:pt x="2944" y="35762"/>
                  </a:cubicBezTo>
                  <a:cubicBezTo>
                    <a:pt x="3105" y="37823"/>
                    <a:pt x="1633" y="39643"/>
                    <a:pt x="107" y="40553"/>
                  </a:cubicBezTo>
                  <a:cubicBezTo>
                    <a:pt x="80" y="40553"/>
                    <a:pt x="54" y="40580"/>
                    <a:pt x="27" y="40633"/>
                  </a:cubicBezTo>
                  <a:cubicBezTo>
                    <a:pt x="27" y="40687"/>
                    <a:pt x="27" y="40741"/>
                    <a:pt x="80" y="40767"/>
                  </a:cubicBezTo>
                  <a:cubicBezTo>
                    <a:pt x="1820" y="41784"/>
                    <a:pt x="2944" y="43658"/>
                    <a:pt x="2944" y="45532"/>
                  </a:cubicBezTo>
                  <a:cubicBezTo>
                    <a:pt x="2944" y="45558"/>
                    <a:pt x="2944" y="45558"/>
                    <a:pt x="2944" y="45585"/>
                  </a:cubicBezTo>
                  <a:cubicBezTo>
                    <a:pt x="2944" y="45612"/>
                    <a:pt x="2971" y="45665"/>
                    <a:pt x="3025" y="45692"/>
                  </a:cubicBezTo>
                  <a:cubicBezTo>
                    <a:pt x="4952" y="46656"/>
                    <a:pt x="6183" y="48636"/>
                    <a:pt x="6183" y="50804"/>
                  </a:cubicBezTo>
                  <a:cubicBezTo>
                    <a:pt x="6183" y="52972"/>
                    <a:pt x="4952" y="54926"/>
                    <a:pt x="3025" y="55917"/>
                  </a:cubicBezTo>
                  <a:cubicBezTo>
                    <a:pt x="2971" y="55917"/>
                    <a:pt x="2944" y="55970"/>
                    <a:pt x="2944" y="56024"/>
                  </a:cubicBezTo>
                  <a:cubicBezTo>
                    <a:pt x="2891" y="58004"/>
                    <a:pt x="1847" y="59798"/>
                    <a:pt x="107" y="60815"/>
                  </a:cubicBezTo>
                  <a:cubicBezTo>
                    <a:pt x="80" y="60815"/>
                    <a:pt x="54" y="60868"/>
                    <a:pt x="27" y="60895"/>
                  </a:cubicBezTo>
                  <a:cubicBezTo>
                    <a:pt x="27" y="60949"/>
                    <a:pt x="27" y="61002"/>
                    <a:pt x="80" y="61029"/>
                  </a:cubicBezTo>
                  <a:cubicBezTo>
                    <a:pt x="1820" y="62046"/>
                    <a:pt x="2891" y="63839"/>
                    <a:pt x="2944" y="65847"/>
                  </a:cubicBezTo>
                  <a:cubicBezTo>
                    <a:pt x="2944" y="65900"/>
                    <a:pt x="2971" y="65927"/>
                    <a:pt x="3025" y="65954"/>
                  </a:cubicBezTo>
                  <a:cubicBezTo>
                    <a:pt x="4952" y="66944"/>
                    <a:pt x="6183" y="68898"/>
                    <a:pt x="6183" y="71066"/>
                  </a:cubicBezTo>
                  <a:cubicBezTo>
                    <a:pt x="6183" y="73234"/>
                    <a:pt x="4952" y="75188"/>
                    <a:pt x="3025" y="76178"/>
                  </a:cubicBezTo>
                  <a:cubicBezTo>
                    <a:pt x="2971" y="76178"/>
                    <a:pt x="2944" y="76232"/>
                    <a:pt x="2944" y="76285"/>
                  </a:cubicBezTo>
                  <a:cubicBezTo>
                    <a:pt x="2891" y="78266"/>
                    <a:pt x="1820" y="80086"/>
                    <a:pt x="80" y="81076"/>
                  </a:cubicBezTo>
                  <a:cubicBezTo>
                    <a:pt x="27" y="81130"/>
                    <a:pt x="0" y="81183"/>
                    <a:pt x="54" y="81264"/>
                  </a:cubicBezTo>
                  <a:cubicBezTo>
                    <a:pt x="70" y="81297"/>
                    <a:pt x="107" y="81320"/>
                    <a:pt x="146" y="81320"/>
                  </a:cubicBezTo>
                  <a:cubicBezTo>
                    <a:pt x="169" y="81320"/>
                    <a:pt x="194" y="81311"/>
                    <a:pt x="214" y="81290"/>
                  </a:cubicBezTo>
                  <a:cubicBezTo>
                    <a:pt x="2007" y="80273"/>
                    <a:pt x="3105" y="78427"/>
                    <a:pt x="3185" y="76366"/>
                  </a:cubicBezTo>
                  <a:cubicBezTo>
                    <a:pt x="5193" y="75322"/>
                    <a:pt x="6424" y="73314"/>
                    <a:pt x="6424" y="71066"/>
                  </a:cubicBezTo>
                  <a:cubicBezTo>
                    <a:pt x="6424" y="68818"/>
                    <a:pt x="5193" y="66784"/>
                    <a:pt x="3185" y="65766"/>
                  </a:cubicBezTo>
                  <a:cubicBezTo>
                    <a:pt x="3132" y="63786"/>
                    <a:pt x="2088" y="61992"/>
                    <a:pt x="402" y="60922"/>
                  </a:cubicBezTo>
                  <a:cubicBezTo>
                    <a:pt x="2088" y="59878"/>
                    <a:pt x="3132" y="58085"/>
                    <a:pt x="3185" y="56104"/>
                  </a:cubicBezTo>
                  <a:cubicBezTo>
                    <a:pt x="5193" y="55060"/>
                    <a:pt x="6424" y="53053"/>
                    <a:pt x="6424" y="50804"/>
                  </a:cubicBezTo>
                  <a:cubicBezTo>
                    <a:pt x="6424" y="48556"/>
                    <a:pt x="5193" y="46522"/>
                    <a:pt x="3185" y="45505"/>
                  </a:cubicBezTo>
                  <a:cubicBezTo>
                    <a:pt x="3185" y="43604"/>
                    <a:pt x="2088" y="41731"/>
                    <a:pt x="402" y="40660"/>
                  </a:cubicBezTo>
                  <a:cubicBezTo>
                    <a:pt x="1927" y="39723"/>
                    <a:pt x="3319" y="37903"/>
                    <a:pt x="3212" y="35816"/>
                  </a:cubicBezTo>
                  <a:cubicBezTo>
                    <a:pt x="5193" y="34799"/>
                    <a:pt x="6424" y="32764"/>
                    <a:pt x="6424" y="30543"/>
                  </a:cubicBezTo>
                  <a:cubicBezTo>
                    <a:pt x="6424" y="28295"/>
                    <a:pt x="5193" y="26260"/>
                    <a:pt x="3185" y="25243"/>
                  </a:cubicBezTo>
                  <a:cubicBezTo>
                    <a:pt x="3105" y="23236"/>
                    <a:pt x="2061" y="21443"/>
                    <a:pt x="402" y="20399"/>
                  </a:cubicBezTo>
                  <a:cubicBezTo>
                    <a:pt x="2088" y="19328"/>
                    <a:pt x="3185" y="17454"/>
                    <a:pt x="3185" y="15608"/>
                  </a:cubicBezTo>
                  <a:cubicBezTo>
                    <a:pt x="3185" y="15608"/>
                    <a:pt x="3185" y="15581"/>
                    <a:pt x="3185" y="15554"/>
                  </a:cubicBezTo>
                  <a:cubicBezTo>
                    <a:pt x="5193" y="14537"/>
                    <a:pt x="6424" y="12503"/>
                    <a:pt x="6424" y="10255"/>
                  </a:cubicBezTo>
                  <a:cubicBezTo>
                    <a:pt x="6424" y="8033"/>
                    <a:pt x="5193" y="5999"/>
                    <a:pt x="3185" y="4982"/>
                  </a:cubicBezTo>
                  <a:lnTo>
                    <a:pt x="3185" y="4955"/>
                  </a:lnTo>
                  <a:cubicBezTo>
                    <a:pt x="3185" y="3028"/>
                    <a:pt x="2007" y="1074"/>
                    <a:pt x="214" y="30"/>
                  </a:cubicBezTo>
                  <a:cubicBezTo>
                    <a:pt x="194" y="10"/>
                    <a:pt x="169"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9"/>
            <p:cNvSpPr/>
            <p:nvPr/>
          </p:nvSpPr>
          <p:spPr>
            <a:xfrm>
              <a:off x="1146800" y="818875"/>
              <a:ext cx="159950" cy="2032875"/>
            </a:xfrm>
            <a:custGeom>
              <a:avLst/>
              <a:gdLst/>
              <a:ahLst/>
              <a:cxnLst/>
              <a:rect l="l" t="t" r="r" b="b"/>
              <a:pathLst>
                <a:path w="6398" h="81315" extrusionOk="0">
                  <a:moveTo>
                    <a:pt x="123" y="1"/>
                  </a:moveTo>
                  <a:cubicBezTo>
                    <a:pt x="83" y="1"/>
                    <a:pt x="44" y="20"/>
                    <a:pt x="28" y="70"/>
                  </a:cubicBezTo>
                  <a:cubicBezTo>
                    <a:pt x="28" y="70"/>
                    <a:pt x="1" y="97"/>
                    <a:pt x="1" y="124"/>
                  </a:cubicBezTo>
                  <a:cubicBezTo>
                    <a:pt x="1" y="178"/>
                    <a:pt x="28" y="204"/>
                    <a:pt x="81" y="231"/>
                  </a:cubicBezTo>
                  <a:cubicBezTo>
                    <a:pt x="1821" y="1248"/>
                    <a:pt x="2972" y="3175"/>
                    <a:pt x="2918" y="5022"/>
                  </a:cubicBezTo>
                  <a:cubicBezTo>
                    <a:pt x="2918" y="5076"/>
                    <a:pt x="2945" y="5129"/>
                    <a:pt x="2998" y="5156"/>
                  </a:cubicBezTo>
                  <a:cubicBezTo>
                    <a:pt x="4952" y="6119"/>
                    <a:pt x="6157" y="8073"/>
                    <a:pt x="6157" y="10268"/>
                  </a:cubicBezTo>
                  <a:cubicBezTo>
                    <a:pt x="6157" y="12436"/>
                    <a:pt x="4952" y="14390"/>
                    <a:pt x="2998" y="15354"/>
                  </a:cubicBezTo>
                  <a:cubicBezTo>
                    <a:pt x="2945" y="15380"/>
                    <a:pt x="2918" y="15434"/>
                    <a:pt x="2918" y="15487"/>
                  </a:cubicBezTo>
                  <a:cubicBezTo>
                    <a:pt x="2998" y="17334"/>
                    <a:pt x="1848" y="19235"/>
                    <a:pt x="81" y="20278"/>
                  </a:cubicBezTo>
                  <a:cubicBezTo>
                    <a:pt x="54" y="20278"/>
                    <a:pt x="28" y="20305"/>
                    <a:pt x="1" y="20359"/>
                  </a:cubicBezTo>
                  <a:cubicBezTo>
                    <a:pt x="1" y="20412"/>
                    <a:pt x="28" y="20466"/>
                    <a:pt x="81" y="20493"/>
                  </a:cubicBezTo>
                  <a:cubicBezTo>
                    <a:pt x="1794" y="21510"/>
                    <a:pt x="2865" y="23303"/>
                    <a:pt x="2918" y="25310"/>
                  </a:cubicBezTo>
                  <a:cubicBezTo>
                    <a:pt x="2918" y="25364"/>
                    <a:pt x="2945"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079" y="37837"/>
                    <a:pt x="1633" y="39630"/>
                    <a:pt x="81" y="40540"/>
                  </a:cubicBezTo>
                  <a:cubicBezTo>
                    <a:pt x="54" y="40540"/>
                    <a:pt x="28" y="40594"/>
                    <a:pt x="1" y="40620"/>
                  </a:cubicBezTo>
                  <a:cubicBezTo>
                    <a:pt x="1" y="40674"/>
                    <a:pt x="28"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81" y="60802"/>
                  </a:cubicBezTo>
                  <a:cubicBezTo>
                    <a:pt x="54" y="60828"/>
                    <a:pt x="28" y="60855"/>
                    <a:pt x="1" y="60882"/>
                  </a:cubicBezTo>
                  <a:cubicBezTo>
                    <a:pt x="1" y="60935"/>
                    <a:pt x="28"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8" y="81117"/>
                    <a:pt x="1" y="81197"/>
                    <a:pt x="28" y="81251"/>
                  </a:cubicBezTo>
                  <a:cubicBezTo>
                    <a:pt x="47" y="81290"/>
                    <a:pt x="95" y="81315"/>
                    <a:pt x="151" y="81315"/>
                  </a:cubicBezTo>
                  <a:cubicBezTo>
                    <a:pt x="172" y="81315"/>
                    <a:pt x="193" y="81311"/>
                    <a:pt x="215" y="81304"/>
                  </a:cubicBezTo>
                  <a:cubicBezTo>
                    <a:pt x="1981" y="80260"/>
                    <a:pt x="3106" y="78413"/>
                    <a:pt x="3186" y="76352"/>
                  </a:cubicBezTo>
                  <a:cubicBezTo>
                    <a:pt x="5167" y="75309"/>
                    <a:pt x="6398" y="73301"/>
                    <a:pt x="6398" y="71053"/>
                  </a:cubicBezTo>
                  <a:cubicBezTo>
                    <a:pt x="6398" y="68805"/>
                    <a:pt x="5167" y="66797"/>
                    <a:pt x="3186" y="65753"/>
                  </a:cubicBezTo>
                  <a:cubicBezTo>
                    <a:pt x="3106" y="63773"/>
                    <a:pt x="2062" y="61979"/>
                    <a:pt x="375" y="60909"/>
                  </a:cubicBezTo>
                  <a:cubicBezTo>
                    <a:pt x="2062" y="59865"/>
                    <a:pt x="3106" y="58072"/>
                    <a:pt x="3186" y="56091"/>
                  </a:cubicBezTo>
                  <a:cubicBezTo>
                    <a:pt x="5167" y="55047"/>
                    <a:pt x="6398" y="53040"/>
                    <a:pt x="6398" y="50791"/>
                  </a:cubicBezTo>
                  <a:cubicBezTo>
                    <a:pt x="6398" y="48543"/>
                    <a:pt x="5167" y="46536"/>
                    <a:pt x="3186" y="45492"/>
                  </a:cubicBezTo>
                  <a:cubicBezTo>
                    <a:pt x="3159" y="43591"/>
                    <a:pt x="2088" y="41718"/>
                    <a:pt x="375" y="40647"/>
                  </a:cubicBezTo>
                  <a:cubicBezTo>
                    <a:pt x="1901" y="39710"/>
                    <a:pt x="3293" y="37890"/>
                    <a:pt x="3186" y="35829"/>
                  </a:cubicBezTo>
                  <a:cubicBezTo>
                    <a:pt x="5167" y="34785"/>
                    <a:pt x="6398" y="32751"/>
                    <a:pt x="6398" y="30530"/>
                  </a:cubicBezTo>
                  <a:cubicBezTo>
                    <a:pt x="6398" y="28281"/>
                    <a:pt x="5167" y="26247"/>
                    <a:pt x="3186" y="25230"/>
                  </a:cubicBezTo>
                  <a:cubicBezTo>
                    <a:pt x="3079" y="23223"/>
                    <a:pt x="2062" y="21429"/>
                    <a:pt x="375" y="20386"/>
                  </a:cubicBezTo>
                  <a:cubicBezTo>
                    <a:pt x="2088" y="19315"/>
                    <a:pt x="3186" y="17415"/>
                    <a:pt x="3186" y="15541"/>
                  </a:cubicBezTo>
                  <a:cubicBezTo>
                    <a:pt x="5167" y="14524"/>
                    <a:pt x="6398" y="12490"/>
                    <a:pt x="6398" y="10268"/>
                  </a:cubicBezTo>
                  <a:cubicBezTo>
                    <a:pt x="6398" y="8020"/>
                    <a:pt x="5167" y="5986"/>
                    <a:pt x="3186" y="4969"/>
                  </a:cubicBezTo>
                  <a:lnTo>
                    <a:pt x="3186" y="4942"/>
                  </a:lnTo>
                  <a:cubicBezTo>
                    <a:pt x="3186" y="3041"/>
                    <a:pt x="1981" y="1061"/>
                    <a:pt x="188" y="17"/>
                  </a:cubicBezTo>
                  <a:cubicBezTo>
                    <a:pt x="169" y="7"/>
                    <a:pt x="145"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9"/>
            <p:cNvSpPr/>
            <p:nvPr/>
          </p:nvSpPr>
          <p:spPr>
            <a:xfrm>
              <a:off x="992900" y="566950"/>
              <a:ext cx="160625" cy="2033000"/>
            </a:xfrm>
            <a:custGeom>
              <a:avLst/>
              <a:gdLst/>
              <a:ahLst/>
              <a:cxnLst/>
              <a:rect l="l" t="t" r="r" b="b"/>
              <a:pathLst>
                <a:path w="6425" h="81320" extrusionOk="0">
                  <a:moveTo>
                    <a:pt x="145" y="1"/>
                  </a:moveTo>
                  <a:cubicBezTo>
                    <a:pt x="104" y="1"/>
                    <a:pt x="60" y="24"/>
                    <a:pt x="27" y="57"/>
                  </a:cubicBezTo>
                  <a:cubicBezTo>
                    <a:pt x="27" y="84"/>
                    <a:pt x="27" y="110"/>
                    <a:pt x="27" y="137"/>
                  </a:cubicBezTo>
                  <a:cubicBezTo>
                    <a:pt x="27" y="164"/>
                    <a:pt x="54" y="217"/>
                    <a:pt x="81" y="244"/>
                  </a:cubicBezTo>
                  <a:cubicBezTo>
                    <a:pt x="1821" y="1261"/>
                    <a:pt x="2972" y="3188"/>
                    <a:pt x="2945" y="5035"/>
                  </a:cubicBezTo>
                  <a:cubicBezTo>
                    <a:pt x="2945" y="5089"/>
                    <a:pt x="2972" y="5142"/>
                    <a:pt x="2998" y="5169"/>
                  </a:cubicBezTo>
                  <a:cubicBezTo>
                    <a:pt x="4952" y="6133"/>
                    <a:pt x="6157" y="8086"/>
                    <a:pt x="6157" y="10255"/>
                  </a:cubicBezTo>
                  <a:cubicBezTo>
                    <a:pt x="6157" y="12449"/>
                    <a:pt x="4952" y="14403"/>
                    <a:pt x="2998" y="15367"/>
                  </a:cubicBezTo>
                  <a:cubicBezTo>
                    <a:pt x="2972" y="15394"/>
                    <a:pt x="2945" y="15447"/>
                    <a:pt x="2945" y="15501"/>
                  </a:cubicBezTo>
                  <a:cubicBezTo>
                    <a:pt x="2998" y="17347"/>
                    <a:pt x="1847" y="19248"/>
                    <a:pt x="108" y="20292"/>
                  </a:cubicBezTo>
                  <a:cubicBezTo>
                    <a:pt x="54" y="20292"/>
                    <a:pt x="27" y="20318"/>
                    <a:pt x="27" y="20372"/>
                  </a:cubicBezTo>
                  <a:cubicBezTo>
                    <a:pt x="1" y="20425"/>
                    <a:pt x="27" y="20479"/>
                    <a:pt x="81" y="20506"/>
                  </a:cubicBezTo>
                  <a:cubicBezTo>
                    <a:pt x="1794" y="21496"/>
                    <a:pt x="2865" y="23289"/>
                    <a:pt x="2945" y="25324"/>
                  </a:cubicBezTo>
                  <a:cubicBezTo>
                    <a:pt x="2945" y="25350"/>
                    <a:pt x="2972" y="25404"/>
                    <a:pt x="2998" y="25431"/>
                  </a:cubicBezTo>
                  <a:cubicBezTo>
                    <a:pt x="4952" y="26394"/>
                    <a:pt x="6157" y="28348"/>
                    <a:pt x="6157" y="30543"/>
                  </a:cubicBezTo>
                  <a:cubicBezTo>
                    <a:pt x="6157" y="32711"/>
                    <a:pt x="4952" y="34665"/>
                    <a:pt x="2998" y="35628"/>
                  </a:cubicBezTo>
                  <a:cubicBezTo>
                    <a:pt x="2972" y="35655"/>
                    <a:pt x="2945" y="35709"/>
                    <a:pt x="2945" y="35762"/>
                  </a:cubicBezTo>
                  <a:cubicBezTo>
                    <a:pt x="3105" y="37823"/>
                    <a:pt x="1633" y="39643"/>
                    <a:pt x="108" y="40553"/>
                  </a:cubicBezTo>
                  <a:cubicBezTo>
                    <a:pt x="54" y="40553"/>
                    <a:pt x="27" y="40580"/>
                    <a:pt x="27" y="40633"/>
                  </a:cubicBezTo>
                  <a:cubicBezTo>
                    <a:pt x="1" y="40687"/>
                    <a:pt x="27" y="40741"/>
                    <a:pt x="81" y="40767"/>
                  </a:cubicBezTo>
                  <a:cubicBezTo>
                    <a:pt x="1821" y="41784"/>
                    <a:pt x="2945" y="43658"/>
                    <a:pt x="2945" y="45532"/>
                  </a:cubicBezTo>
                  <a:cubicBezTo>
                    <a:pt x="2945" y="45558"/>
                    <a:pt x="2945" y="45558"/>
                    <a:pt x="2945" y="45585"/>
                  </a:cubicBezTo>
                  <a:cubicBezTo>
                    <a:pt x="2945" y="45612"/>
                    <a:pt x="2972" y="45665"/>
                    <a:pt x="2998" y="45692"/>
                  </a:cubicBezTo>
                  <a:cubicBezTo>
                    <a:pt x="4952" y="46656"/>
                    <a:pt x="6157" y="48636"/>
                    <a:pt x="6157" y="50804"/>
                  </a:cubicBezTo>
                  <a:cubicBezTo>
                    <a:pt x="6157" y="52972"/>
                    <a:pt x="4952" y="54926"/>
                    <a:pt x="2998" y="55917"/>
                  </a:cubicBezTo>
                  <a:cubicBezTo>
                    <a:pt x="2972" y="55917"/>
                    <a:pt x="2945" y="55970"/>
                    <a:pt x="2945" y="56024"/>
                  </a:cubicBezTo>
                  <a:cubicBezTo>
                    <a:pt x="2891" y="58004"/>
                    <a:pt x="1821" y="59798"/>
                    <a:pt x="108" y="60815"/>
                  </a:cubicBezTo>
                  <a:cubicBezTo>
                    <a:pt x="54" y="60815"/>
                    <a:pt x="27" y="60868"/>
                    <a:pt x="27" y="60895"/>
                  </a:cubicBezTo>
                  <a:cubicBezTo>
                    <a:pt x="1" y="60949"/>
                    <a:pt x="27" y="61002"/>
                    <a:pt x="81" y="61029"/>
                  </a:cubicBezTo>
                  <a:cubicBezTo>
                    <a:pt x="1821" y="62046"/>
                    <a:pt x="2891" y="63839"/>
                    <a:pt x="2945" y="65847"/>
                  </a:cubicBezTo>
                  <a:cubicBezTo>
                    <a:pt x="2945" y="65900"/>
                    <a:pt x="2972" y="65927"/>
                    <a:pt x="2998" y="65954"/>
                  </a:cubicBezTo>
                  <a:cubicBezTo>
                    <a:pt x="4952" y="66944"/>
                    <a:pt x="6157" y="68898"/>
                    <a:pt x="6157" y="71066"/>
                  </a:cubicBezTo>
                  <a:cubicBezTo>
                    <a:pt x="6157" y="73234"/>
                    <a:pt x="4952" y="75188"/>
                    <a:pt x="2998" y="76178"/>
                  </a:cubicBezTo>
                  <a:cubicBezTo>
                    <a:pt x="2972" y="76178"/>
                    <a:pt x="2945" y="76232"/>
                    <a:pt x="2945" y="76285"/>
                  </a:cubicBezTo>
                  <a:cubicBezTo>
                    <a:pt x="2891" y="78266"/>
                    <a:pt x="1821" y="80086"/>
                    <a:pt x="81" y="81076"/>
                  </a:cubicBezTo>
                  <a:cubicBezTo>
                    <a:pt x="27" y="81130"/>
                    <a:pt x="1" y="81183"/>
                    <a:pt x="27" y="81264"/>
                  </a:cubicBezTo>
                  <a:cubicBezTo>
                    <a:pt x="60" y="81297"/>
                    <a:pt x="104" y="81320"/>
                    <a:pt x="145" y="81320"/>
                  </a:cubicBezTo>
                  <a:cubicBezTo>
                    <a:pt x="170" y="81320"/>
                    <a:pt x="194" y="81311"/>
                    <a:pt x="215" y="81290"/>
                  </a:cubicBezTo>
                  <a:cubicBezTo>
                    <a:pt x="2008" y="80273"/>
                    <a:pt x="3105" y="78427"/>
                    <a:pt x="3186" y="76366"/>
                  </a:cubicBezTo>
                  <a:cubicBezTo>
                    <a:pt x="5193" y="75322"/>
                    <a:pt x="6424" y="73314"/>
                    <a:pt x="6424" y="71066"/>
                  </a:cubicBezTo>
                  <a:cubicBezTo>
                    <a:pt x="6424" y="68818"/>
                    <a:pt x="5193" y="66784"/>
                    <a:pt x="3186" y="65766"/>
                  </a:cubicBezTo>
                  <a:cubicBezTo>
                    <a:pt x="3105" y="63786"/>
                    <a:pt x="2088" y="61992"/>
                    <a:pt x="402" y="60922"/>
                  </a:cubicBezTo>
                  <a:cubicBezTo>
                    <a:pt x="2088" y="59878"/>
                    <a:pt x="3105" y="58085"/>
                    <a:pt x="3186" y="56104"/>
                  </a:cubicBezTo>
                  <a:cubicBezTo>
                    <a:pt x="5193" y="55060"/>
                    <a:pt x="6424" y="53053"/>
                    <a:pt x="6424" y="50804"/>
                  </a:cubicBezTo>
                  <a:cubicBezTo>
                    <a:pt x="6424" y="48556"/>
                    <a:pt x="5193" y="46522"/>
                    <a:pt x="3186" y="45505"/>
                  </a:cubicBezTo>
                  <a:cubicBezTo>
                    <a:pt x="3159" y="43604"/>
                    <a:pt x="2088" y="41731"/>
                    <a:pt x="402" y="40660"/>
                  </a:cubicBezTo>
                  <a:cubicBezTo>
                    <a:pt x="1901" y="39723"/>
                    <a:pt x="3320" y="37877"/>
                    <a:pt x="3186" y="35816"/>
                  </a:cubicBezTo>
                  <a:cubicBezTo>
                    <a:pt x="5193" y="34799"/>
                    <a:pt x="6424" y="32764"/>
                    <a:pt x="6424" y="30543"/>
                  </a:cubicBezTo>
                  <a:cubicBezTo>
                    <a:pt x="6424" y="28295"/>
                    <a:pt x="5193" y="26260"/>
                    <a:pt x="3186" y="25243"/>
                  </a:cubicBezTo>
                  <a:cubicBezTo>
                    <a:pt x="3105" y="23236"/>
                    <a:pt x="2062" y="21443"/>
                    <a:pt x="402" y="20399"/>
                  </a:cubicBezTo>
                  <a:cubicBezTo>
                    <a:pt x="2088" y="19328"/>
                    <a:pt x="3186" y="17454"/>
                    <a:pt x="3186" y="15608"/>
                  </a:cubicBezTo>
                  <a:cubicBezTo>
                    <a:pt x="3186" y="15608"/>
                    <a:pt x="3186" y="15581"/>
                    <a:pt x="3186" y="15554"/>
                  </a:cubicBezTo>
                  <a:cubicBezTo>
                    <a:pt x="5193" y="14537"/>
                    <a:pt x="6424" y="12503"/>
                    <a:pt x="6424" y="10255"/>
                  </a:cubicBezTo>
                  <a:cubicBezTo>
                    <a:pt x="6424" y="8033"/>
                    <a:pt x="5193" y="5999"/>
                    <a:pt x="3186" y="4982"/>
                  </a:cubicBezTo>
                  <a:lnTo>
                    <a:pt x="3186" y="4955"/>
                  </a:lnTo>
                  <a:cubicBezTo>
                    <a:pt x="3186" y="3028"/>
                    <a:pt x="2008" y="1074"/>
                    <a:pt x="215" y="30"/>
                  </a:cubicBezTo>
                  <a:cubicBezTo>
                    <a:pt x="194" y="10"/>
                    <a:pt x="170" y="1"/>
                    <a:pt x="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9"/>
            <p:cNvSpPr/>
            <p:nvPr/>
          </p:nvSpPr>
          <p:spPr>
            <a:xfrm>
              <a:off x="839675" y="818875"/>
              <a:ext cx="159950" cy="2032875"/>
            </a:xfrm>
            <a:custGeom>
              <a:avLst/>
              <a:gdLst/>
              <a:ahLst/>
              <a:cxnLst/>
              <a:rect l="l" t="t" r="r" b="b"/>
              <a:pathLst>
                <a:path w="6398" h="81315" extrusionOk="0">
                  <a:moveTo>
                    <a:pt x="122" y="1"/>
                  </a:moveTo>
                  <a:cubicBezTo>
                    <a:pt x="83" y="1"/>
                    <a:pt x="44" y="20"/>
                    <a:pt x="27" y="70"/>
                  </a:cubicBezTo>
                  <a:cubicBezTo>
                    <a:pt x="0" y="70"/>
                    <a:pt x="0" y="97"/>
                    <a:pt x="0" y="124"/>
                  </a:cubicBezTo>
                  <a:cubicBezTo>
                    <a:pt x="0" y="178"/>
                    <a:pt x="27" y="204"/>
                    <a:pt x="54" y="231"/>
                  </a:cubicBezTo>
                  <a:cubicBezTo>
                    <a:pt x="1794" y="1248"/>
                    <a:pt x="2971" y="3175"/>
                    <a:pt x="2918" y="5022"/>
                  </a:cubicBezTo>
                  <a:cubicBezTo>
                    <a:pt x="2918" y="5076"/>
                    <a:pt x="2945" y="5129"/>
                    <a:pt x="2998" y="5156"/>
                  </a:cubicBezTo>
                  <a:cubicBezTo>
                    <a:pt x="4925" y="6119"/>
                    <a:pt x="6156" y="8073"/>
                    <a:pt x="6156" y="10268"/>
                  </a:cubicBezTo>
                  <a:cubicBezTo>
                    <a:pt x="6156" y="12436"/>
                    <a:pt x="4925" y="14390"/>
                    <a:pt x="2998" y="15354"/>
                  </a:cubicBezTo>
                  <a:cubicBezTo>
                    <a:pt x="2945" y="15380"/>
                    <a:pt x="2918" y="15434"/>
                    <a:pt x="2918" y="15487"/>
                  </a:cubicBezTo>
                  <a:cubicBezTo>
                    <a:pt x="2971" y="17334"/>
                    <a:pt x="1847" y="19235"/>
                    <a:pt x="81" y="20278"/>
                  </a:cubicBezTo>
                  <a:cubicBezTo>
                    <a:pt x="54" y="20278"/>
                    <a:pt x="27" y="20305"/>
                    <a:pt x="0" y="20359"/>
                  </a:cubicBezTo>
                  <a:cubicBezTo>
                    <a:pt x="0" y="20412"/>
                    <a:pt x="27" y="20466"/>
                    <a:pt x="54" y="20493"/>
                  </a:cubicBezTo>
                  <a:cubicBezTo>
                    <a:pt x="1794" y="21510"/>
                    <a:pt x="2864" y="23303"/>
                    <a:pt x="2918" y="25310"/>
                  </a:cubicBezTo>
                  <a:cubicBezTo>
                    <a:pt x="2918" y="25364"/>
                    <a:pt x="2945" y="25391"/>
                    <a:pt x="2998" y="25417"/>
                  </a:cubicBezTo>
                  <a:cubicBezTo>
                    <a:pt x="4925" y="26381"/>
                    <a:pt x="6156" y="28362"/>
                    <a:pt x="6156" y="30530"/>
                  </a:cubicBezTo>
                  <a:cubicBezTo>
                    <a:pt x="6156" y="32698"/>
                    <a:pt x="4925" y="34652"/>
                    <a:pt x="2998" y="35642"/>
                  </a:cubicBezTo>
                  <a:cubicBezTo>
                    <a:pt x="2945" y="35642"/>
                    <a:pt x="2918" y="35695"/>
                    <a:pt x="2918" y="35749"/>
                  </a:cubicBezTo>
                  <a:cubicBezTo>
                    <a:pt x="3078" y="37837"/>
                    <a:pt x="1606" y="39630"/>
                    <a:pt x="81" y="40540"/>
                  </a:cubicBezTo>
                  <a:cubicBezTo>
                    <a:pt x="54" y="40540"/>
                    <a:pt x="27" y="40594"/>
                    <a:pt x="0" y="40620"/>
                  </a:cubicBezTo>
                  <a:cubicBezTo>
                    <a:pt x="0" y="40674"/>
                    <a:pt x="27" y="40727"/>
                    <a:pt x="54" y="40754"/>
                  </a:cubicBezTo>
                  <a:cubicBezTo>
                    <a:pt x="1794" y="41771"/>
                    <a:pt x="2918" y="43645"/>
                    <a:pt x="2918" y="45545"/>
                  </a:cubicBezTo>
                  <a:cubicBezTo>
                    <a:pt x="2918" y="45545"/>
                    <a:pt x="2918" y="45545"/>
                    <a:pt x="2918" y="45572"/>
                  </a:cubicBezTo>
                  <a:cubicBezTo>
                    <a:pt x="2918" y="45626"/>
                    <a:pt x="2945" y="45652"/>
                    <a:pt x="2998" y="45679"/>
                  </a:cubicBezTo>
                  <a:cubicBezTo>
                    <a:pt x="4925" y="46669"/>
                    <a:pt x="6156" y="48623"/>
                    <a:pt x="6156" y="50791"/>
                  </a:cubicBezTo>
                  <a:cubicBezTo>
                    <a:pt x="6156" y="52959"/>
                    <a:pt x="4925" y="54913"/>
                    <a:pt x="2998" y="55904"/>
                  </a:cubicBezTo>
                  <a:cubicBezTo>
                    <a:pt x="2945" y="55930"/>
                    <a:pt x="2918" y="55957"/>
                    <a:pt x="2918" y="56011"/>
                  </a:cubicBezTo>
                  <a:cubicBezTo>
                    <a:pt x="2864" y="57991"/>
                    <a:pt x="1820" y="59785"/>
                    <a:pt x="81" y="60802"/>
                  </a:cubicBezTo>
                  <a:cubicBezTo>
                    <a:pt x="54" y="60828"/>
                    <a:pt x="27" y="60855"/>
                    <a:pt x="0" y="60882"/>
                  </a:cubicBezTo>
                  <a:cubicBezTo>
                    <a:pt x="0" y="60935"/>
                    <a:pt x="27" y="60989"/>
                    <a:pt x="54" y="61016"/>
                  </a:cubicBezTo>
                  <a:cubicBezTo>
                    <a:pt x="1794" y="62033"/>
                    <a:pt x="2864" y="63826"/>
                    <a:pt x="2918" y="65834"/>
                  </a:cubicBezTo>
                  <a:cubicBezTo>
                    <a:pt x="2918" y="65887"/>
                    <a:pt x="2945" y="65914"/>
                    <a:pt x="2998" y="65941"/>
                  </a:cubicBezTo>
                  <a:cubicBezTo>
                    <a:pt x="4925" y="66931"/>
                    <a:pt x="6156" y="68885"/>
                    <a:pt x="6156" y="71053"/>
                  </a:cubicBezTo>
                  <a:cubicBezTo>
                    <a:pt x="6156" y="73221"/>
                    <a:pt x="4925" y="75175"/>
                    <a:pt x="2998" y="76165"/>
                  </a:cubicBezTo>
                  <a:cubicBezTo>
                    <a:pt x="2945" y="76192"/>
                    <a:pt x="2918" y="76219"/>
                    <a:pt x="2918" y="76272"/>
                  </a:cubicBezTo>
                  <a:cubicBezTo>
                    <a:pt x="2864" y="78280"/>
                    <a:pt x="1794" y="80073"/>
                    <a:pt x="81" y="81090"/>
                  </a:cubicBezTo>
                  <a:cubicBezTo>
                    <a:pt x="0" y="81117"/>
                    <a:pt x="0" y="81197"/>
                    <a:pt x="27" y="81251"/>
                  </a:cubicBezTo>
                  <a:cubicBezTo>
                    <a:pt x="47" y="81290"/>
                    <a:pt x="95" y="81315"/>
                    <a:pt x="140" y="81315"/>
                  </a:cubicBezTo>
                  <a:cubicBezTo>
                    <a:pt x="157" y="81315"/>
                    <a:pt x="173" y="81311"/>
                    <a:pt x="188" y="81304"/>
                  </a:cubicBezTo>
                  <a:cubicBezTo>
                    <a:pt x="1981" y="80260"/>
                    <a:pt x="3105" y="78413"/>
                    <a:pt x="3159" y="76352"/>
                  </a:cubicBezTo>
                  <a:cubicBezTo>
                    <a:pt x="5166" y="75309"/>
                    <a:pt x="6397" y="73301"/>
                    <a:pt x="6397" y="71053"/>
                  </a:cubicBezTo>
                  <a:cubicBezTo>
                    <a:pt x="6397" y="68805"/>
                    <a:pt x="5166" y="66797"/>
                    <a:pt x="3159" y="65753"/>
                  </a:cubicBezTo>
                  <a:cubicBezTo>
                    <a:pt x="3105" y="63773"/>
                    <a:pt x="2061" y="61979"/>
                    <a:pt x="375" y="60909"/>
                  </a:cubicBezTo>
                  <a:cubicBezTo>
                    <a:pt x="2061" y="59865"/>
                    <a:pt x="3105" y="58072"/>
                    <a:pt x="3159" y="56091"/>
                  </a:cubicBezTo>
                  <a:cubicBezTo>
                    <a:pt x="5166" y="55047"/>
                    <a:pt x="6397" y="53040"/>
                    <a:pt x="6397" y="50791"/>
                  </a:cubicBezTo>
                  <a:cubicBezTo>
                    <a:pt x="6397" y="48543"/>
                    <a:pt x="5166" y="46536"/>
                    <a:pt x="3159" y="45492"/>
                  </a:cubicBezTo>
                  <a:cubicBezTo>
                    <a:pt x="3159" y="43591"/>
                    <a:pt x="2061" y="41718"/>
                    <a:pt x="375" y="40647"/>
                  </a:cubicBezTo>
                  <a:cubicBezTo>
                    <a:pt x="1901" y="39710"/>
                    <a:pt x="3292" y="37890"/>
                    <a:pt x="3185" y="35829"/>
                  </a:cubicBezTo>
                  <a:cubicBezTo>
                    <a:pt x="5166" y="34785"/>
                    <a:pt x="6397" y="32751"/>
                    <a:pt x="6397" y="30530"/>
                  </a:cubicBezTo>
                  <a:cubicBezTo>
                    <a:pt x="6397" y="28281"/>
                    <a:pt x="5166" y="26247"/>
                    <a:pt x="3159" y="25230"/>
                  </a:cubicBezTo>
                  <a:cubicBezTo>
                    <a:pt x="3078" y="23223"/>
                    <a:pt x="2035" y="21429"/>
                    <a:pt x="375" y="20386"/>
                  </a:cubicBezTo>
                  <a:cubicBezTo>
                    <a:pt x="2061" y="19315"/>
                    <a:pt x="3159" y="17441"/>
                    <a:pt x="3159" y="15595"/>
                  </a:cubicBezTo>
                  <a:cubicBezTo>
                    <a:pt x="3159" y="15595"/>
                    <a:pt x="3159" y="15568"/>
                    <a:pt x="3159" y="15541"/>
                  </a:cubicBezTo>
                  <a:cubicBezTo>
                    <a:pt x="5166" y="14524"/>
                    <a:pt x="6397" y="12490"/>
                    <a:pt x="6397" y="10268"/>
                  </a:cubicBezTo>
                  <a:cubicBezTo>
                    <a:pt x="6397" y="8020"/>
                    <a:pt x="5166" y="5986"/>
                    <a:pt x="3159" y="4969"/>
                  </a:cubicBezTo>
                  <a:lnTo>
                    <a:pt x="3159" y="4942"/>
                  </a:lnTo>
                  <a:cubicBezTo>
                    <a:pt x="3159" y="3041"/>
                    <a:pt x="1981" y="1061"/>
                    <a:pt x="188" y="17"/>
                  </a:cubicBezTo>
                  <a:cubicBezTo>
                    <a:pt x="168" y="7"/>
                    <a:pt x="145" y="1"/>
                    <a:pt x="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9"/>
            <p:cNvSpPr/>
            <p:nvPr/>
          </p:nvSpPr>
          <p:spPr>
            <a:xfrm>
              <a:off x="685775" y="566950"/>
              <a:ext cx="159950" cy="2033000"/>
            </a:xfrm>
            <a:custGeom>
              <a:avLst/>
              <a:gdLst/>
              <a:ahLst/>
              <a:cxnLst/>
              <a:rect l="l" t="t" r="r" b="b"/>
              <a:pathLst>
                <a:path w="6398" h="81320" extrusionOk="0">
                  <a:moveTo>
                    <a:pt x="119" y="1"/>
                  </a:moveTo>
                  <a:cubicBezTo>
                    <a:pt x="81" y="1"/>
                    <a:pt x="44" y="24"/>
                    <a:pt x="27" y="57"/>
                  </a:cubicBezTo>
                  <a:cubicBezTo>
                    <a:pt x="27" y="84"/>
                    <a:pt x="0" y="110"/>
                    <a:pt x="0" y="137"/>
                  </a:cubicBezTo>
                  <a:cubicBezTo>
                    <a:pt x="0" y="164"/>
                    <a:pt x="27" y="217"/>
                    <a:pt x="81" y="244"/>
                  </a:cubicBezTo>
                  <a:cubicBezTo>
                    <a:pt x="1820" y="1261"/>
                    <a:pt x="2944" y="3188"/>
                    <a:pt x="2918" y="5035"/>
                  </a:cubicBezTo>
                  <a:cubicBezTo>
                    <a:pt x="2918" y="5089"/>
                    <a:pt x="2944" y="5142"/>
                    <a:pt x="2998" y="5169"/>
                  </a:cubicBezTo>
                  <a:cubicBezTo>
                    <a:pt x="4952" y="6133"/>
                    <a:pt x="6156" y="8086"/>
                    <a:pt x="6156" y="10255"/>
                  </a:cubicBezTo>
                  <a:cubicBezTo>
                    <a:pt x="6156" y="12449"/>
                    <a:pt x="4952" y="14403"/>
                    <a:pt x="2998" y="15367"/>
                  </a:cubicBezTo>
                  <a:cubicBezTo>
                    <a:pt x="2944" y="15394"/>
                    <a:pt x="2918" y="15447"/>
                    <a:pt x="2918" y="15501"/>
                  </a:cubicBezTo>
                  <a:cubicBezTo>
                    <a:pt x="2998" y="17347"/>
                    <a:pt x="1847" y="19248"/>
                    <a:pt x="81" y="20292"/>
                  </a:cubicBezTo>
                  <a:cubicBezTo>
                    <a:pt x="54" y="20292"/>
                    <a:pt x="27" y="20318"/>
                    <a:pt x="27" y="20372"/>
                  </a:cubicBezTo>
                  <a:cubicBezTo>
                    <a:pt x="0" y="20425"/>
                    <a:pt x="27" y="20479"/>
                    <a:pt x="81" y="20506"/>
                  </a:cubicBezTo>
                  <a:cubicBezTo>
                    <a:pt x="1794" y="21496"/>
                    <a:pt x="2864" y="23316"/>
                    <a:pt x="2918" y="25324"/>
                  </a:cubicBezTo>
                  <a:cubicBezTo>
                    <a:pt x="2918" y="25350"/>
                    <a:pt x="2944" y="25404"/>
                    <a:pt x="2998" y="25431"/>
                  </a:cubicBezTo>
                  <a:cubicBezTo>
                    <a:pt x="4952" y="26394"/>
                    <a:pt x="6156" y="28348"/>
                    <a:pt x="6156" y="30543"/>
                  </a:cubicBezTo>
                  <a:cubicBezTo>
                    <a:pt x="6156" y="32711"/>
                    <a:pt x="4952" y="34665"/>
                    <a:pt x="2998" y="35628"/>
                  </a:cubicBezTo>
                  <a:cubicBezTo>
                    <a:pt x="2944" y="35655"/>
                    <a:pt x="2918" y="35709"/>
                    <a:pt x="2918" y="35762"/>
                  </a:cubicBezTo>
                  <a:cubicBezTo>
                    <a:pt x="3078" y="37823"/>
                    <a:pt x="1633" y="39643"/>
                    <a:pt x="81" y="40553"/>
                  </a:cubicBezTo>
                  <a:cubicBezTo>
                    <a:pt x="54" y="40553"/>
                    <a:pt x="27" y="40580"/>
                    <a:pt x="27" y="40633"/>
                  </a:cubicBezTo>
                  <a:cubicBezTo>
                    <a:pt x="0" y="40687"/>
                    <a:pt x="27" y="40741"/>
                    <a:pt x="81" y="40767"/>
                  </a:cubicBezTo>
                  <a:cubicBezTo>
                    <a:pt x="1820" y="41784"/>
                    <a:pt x="2918" y="43658"/>
                    <a:pt x="2918" y="45532"/>
                  </a:cubicBezTo>
                  <a:cubicBezTo>
                    <a:pt x="2918" y="45558"/>
                    <a:pt x="2918" y="45558"/>
                    <a:pt x="2918" y="45585"/>
                  </a:cubicBezTo>
                  <a:cubicBezTo>
                    <a:pt x="2918" y="45612"/>
                    <a:pt x="2944" y="45665"/>
                    <a:pt x="2998" y="45692"/>
                  </a:cubicBezTo>
                  <a:cubicBezTo>
                    <a:pt x="4952" y="46656"/>
                    <a:pt x="6156" y="48636"/>
                    <a:pt x="6156" y="50804"/>
                  </a:cubicBezTo>
                  <a:cubicBezTo>
                    <a:pt x="6156" y="52972"/>
                    <a:pt x="4952" y="54926"/>
                    <a:pt x="2998" y="55917"/>
                  </a:cubicBezTo>
                  <a:cubicBezTo>
                    <a:pt x="2944" y="55917"/>
                    <a:pt x="2918" y="55970"/>
                    <a:pt x="2918" y="56024"/>
                  </a:cubicBezTo>
                  <a:cubicBezTo>
                    <a:pt x="2891" y="58004"/>
                    <a:pt x="1820" y="59798"/>
                    <a:pt x="81" y="60815"/>
                  </a:cubicBezTo>
                  <a:cubicBezTo>
                    <a:pt x="54" y="60815"/>
                    <a:pt x="27" y="60868"/>
                    <a:pt x="27" y="60895"/>
                  </a:cubicBezTo>
                  <a:cubicBezTo>
                    <a:pt x="0" y="60949"/>
                    <a:pt x="27" y="61002"/>
                    <a:pt x="81" y="61029"/>
                  </a:cubicBezTo>
                  <a:cubicBezTo>
                    <a:pt x="1820" y="62046"/>
                    <a:pt x="2891" y="63839"/>
                    <a:pt x="2918" y="65847"/>
                  </a:cubicBezTo>
                  <a:cubicBezTo>
                    <a:pt x="2918" y="65900"/>
                    <a:pt x="2944" y="65927"/>
                    <a:pt x="2998" y="65954"/>
                  </a:cubicBezTo>
                  <a:cubicBezTo>
                    <a:pt x="4952" y="66944"/>
                    <a:pt x="6156" y="68898"/>
                    <a:pt x="6156" y="71066"/>
                  </a:cubicBezTo>
                  <a:cubicBezTo>
                    <a:pt x="6156" y="73234"/>
                    <a:pt x="4952" y="75188"/>
                    <a:pt x="2998" y="76178"/>
                  </a:cubicBezTo>
                  <a:cubicBezTo>
                    <a:pt x="2944" y="76178"/>
                    <a:pt x="2918" y="76232"/>
                    <a:pt x="2918" y="76285"/>
                  </a:cubicBezTo>
                  <a:cubicBezTo>
                    <a:pt x="2891" y="78293"/>
                    <a:pt x="1820" y="80086"/>
                    <a:pt x="81" y="81076"/>
                  </a:cubicBezTo>
                  <a:cubicBezTo>
                    <a:pt x="27" y="81130"/>
                    <a:pt x="0" y="81183"/>
                    <a:pt x="27" y="81264"/>
                  </a:cubicBezTo>
                  <a:cubicBezTo>
                    <a:pt x="60" y="81297"/>
                    <a:pt x="93" y="81320"/>
                    <a:pt x="133" y="81320"/>
                  </a:cubicBezTo>
                  <a:cubicBezTo>
                    <a:pt x="157" y="81320"/>
                    <a:pt x="184" y="81311"/>
                    <a:pt x="214" y="81290"/>
                  </a:cubicBezTo>
                  <a:cubicBezTo>
                    <a:pt x="2008" y="80273"/>
                    <a:pt x="3105" y="78427"/>
                    <a:pt x="3185" y="76366"/>
                  </a:cubicBezTo>
                  <a:cubicBezTo>
                    <a:pt x="5166" y="75322"/>
                    <a:pt x="6397" y="73314"/>
                    <a:pt x="6397" y="71066"/>
                  </a:cubicBezTo>
                  <a:cubicBezTo>
                    <a:pt x="6397" y="68818"/>
                    <a:pt x="5166" y="66784"/>
                    <a:pt x="3185" y="65766"/>
                  </a:cubicBezTo>
                  <a:cubicBezTo>
                    <a:pt x="3105" y="63786"/>
                    <a:pt x="2061" y="61992"/>
                    <a:pt x="375" y="60922"/>
                  </a:cubicBezTo>
                  <a:cubicBezTo>
                    <a:pt x="2061" y="59878"/>
                    <a:pt x="3105" y="58085"/>
                    <a:pt x="3185" y="56104"/>
                  </a:cubicBezTo>
                  <a:cubicBezTo>
                    <a:pt x="5166" y="55060"/>
                    <a:pt x="6397" y="53053"/>
                    <a:pt x="6397" y="50804"/>
                  </a:cubicBezTo>
                  <a:cubicBezTo>
                    <a:pt x="6397" y="48556"/>
                    <a:pt x="5166" y="46522"/>
                    <a:pt x="3185" y="45505"/>
                  </a:cubicBezTo>
                  <a:cubicBezTo>
                    <a:pt x="3159" y="43604"/>
                    <a:pt x="2088" y="41731"/>
                    <a:pt x="375" y="40660"/>
                  </a:cubicBezTo>
                  <a:cubicBezTo>
                    <a:pt x="1901" y="39723"/>
                    <a:pt x="3292" y="37903"/>
                    <a:pt x="3185" y="35816"/>
                  </a:cubicBezTo>
                  <a:cubicBezTo>
                    <a:pt x="5166" y="34799"/>
                    <a:pt x="6397" y="32764"/>
                    <a:pt x="6397" y="30543"/>
                  </a:cubicBezTo>
                  <a:cubicBezTo>
                    <a:pt x="6397" y="28295"/>
                    <a:pt x="5166" y="26260"/>
                    <a:pt x="3185" y="25243"/>
                  </a:cubicBezTo>
                  <a:cubicBezTo>
                    <a:pt x="3078" y="23236"/>
                    <a:pt x="2061" y="21443"/>
                    <a:pt x="375" y="20399"/>
                  </a:cubicBezTo>
                  <a:cubicBezTo>
                    <a:pt x="2088" y="19328"/>
                    <a:pt x="3185" y="17401"/>
                    <a:pt x="3185" y="15554"/>
                  </a:cubicBezTo>
                  <a:cubicBezTo>
                    <a:pt x="5166" y="14537"/>
                    <a:pt x="6397" y="12503"/>
                    <a:pt x="6397" y="10255"/>
                  </a:cubicBezTo>
                  <a:cubicBezTo>
                    <a:pt x="6397" y="8033"/>
                    <a:pt x="5166" y="5999"/>
                    <a:pt x="3185" y="4982"/>
                  </a:cubicBezTo>
                  <a:lnTo>
                    <a:pt x="3185" y="4955"/>
                  </a:lnTo>
                  <a:cubicBezTo>
                    <a:pt x="3185" y="3028"/>
                    <a:pt x="1981" y="1074"/>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9"/>
            <p:cNvSpPr/>
            <p:nvPr/>
          </p:nvSpPr>
          <p:spPr>
            <a:xfrm>
              <a:off x="531875" y="818875"/>
              <a:ext cx="160600" cy="2032875"/>
            </a:xfrm>
            <a:custGeom>
              <a:avLst/>
              <a:gdLst/>
              <a:ahLst/>
              <a:cxnLst/>
              <a:rect l="l" t="t" r="r" b="b"/>
              <a:pathLst>
                <a:path w="6424" h="81315" extrusionOk="0">
                  <a:moveTo>
                    <a:pt x="147" y="1"/>
                  </a:moveTo>
                  <a:cubicBezTo>
                    <a:pt x="106" y="1"/>
                    <a:pt x="61" y="20"/>
                    <a:pt x="27" y="70"/>
                  </a:cubicBezTo>
                  <a:cubicBezTo>
                    <a:pt x="27" y="70"/>
                    <a:pt x="27" y="97"/>
                    <a:pt x="27" y="124"/>
                  </a:cubicBezTo>
                  <a:cubicBezTo>
                    <a:pt x="27" y="178"/>
                    <a:pt x="54" y="204"/>
                    <a:pt x="80" y="231"/>
                  </a:cubicBezTo>
                  <a:cubicBezTo>
                    <a:pt x="1820" y="1248"/>
                    <a:pt x="2971" y="3175"/>
                    <a:pt x="2944" y="5022"/>
                  </a:cubicBezTo>
                  <a:cubicBezTo>
                    <a:pt x="2944" y="5076"/>
                    <a:pt x="2971" y="5129"/>
                    <a:pt x="2998" y="5156"/>
                  </a:cubicBezTo>
                  <a:cubicBezTo>
                    <a:pt x="4952" y="6119"/>
                    <a:pt x="6156" y="8073"/>
                    <a:pt x="6156" y="10268"/>
                  </a:cubicBezTo>
                  <a:cubicBezTo>
                    <a:pt x="6156" y="12436"/>
                    <a:pt x="4952" y="14390"/>
                    <a:pt x="2998" y="15354"/>
                  </a:cubicBezTo>
                  <a:cubicBezTo>
                    <a:pt x="2971" y="15380"/>
                    <a:pt x="2944" y="15461"/>
                    <a:pt x="2944" y="15487"/>
                  </a:cubicBezTo>
                  <a:cubicBezTo>
                    <a:pt x="2998" y="17334"/>
                    <a:pt x="1847" y="19235"/>
                    <a:pt x="107" y="20278"/>
                  </a:cubicBezTo>
                  <a:cubicBezTo>
                    <a:pt x="54" y="20278"/>
                    <a:pt x="27" y="20305"/>
                    <a:pt x="27" y="20359"/>
                  </a:cubicBezTo>
                  <a:cubicBezTo>
                    <a:pt x="0" y="20412"/>
                    <a:pt x="27" y="20466"/>
                    <a:pt x="80" y="20493"/>
                  </a:cubicBezTo>
                  <a:cubicBezTo>
                    <a:pt x="1793" y="21510"/>
                    <a:pt x="2864" y="23303"/>
                    <a:pt x="2944" y="25310"/>
                  </a:cubicBezTo>
                  <a:cubicBezTo>
                    <a:pt x="2944" y="25364"/>
                    <a:pt x="2971" y="25391"/>
                    <a:pt x="2998" y="25417"/>
                  </a:cubicBezTo>
                  <a:cubicBezTo>
                    <a:pt x="4952" y="26381"/>
                    <a:pt x="6156" y="28362"/>
                    <a:pt x="6156" y="30530"/>
                  </a:cubicBezTo>
                  <a:cubicBezTo>
                    <a:pt x="6156" y="32698"/>
                    <a:pt x="4952" y="34652"/>
                    <a:pt x="2998" y="35642"/>
                  </a:cubicBezTo>
                  <a:cubicBezTo>
                    <a:pt x="2971" y="35642"/>
                    <a:pt x="2944" y="35695"/>
                    <a:pt x="2944" y="35749"/>
                  </a:cubicBezTo>
                  <a:cubicBezTo>
                    <a:pt x="3105" y="37837"/>
                    <a:pt x="1633" y="39630"/>
                    <a:pt x="107" y="40540"/>
                  </a:cubicBezTo>
                  <a:cubicBezTo>
                    <a:pt x="54" y="40540"/>
                    <a:pt x="27" y="40594"/>
                    <a:pt x="27" y="40620"/>
                  </a:cubicBezTo>
                  <a:cubicBezTo>
                    <a:pt x="0" y="40674"/>
                    <a:pt x="27" y="40727"/>
                    <a:pt x="80" y="40754"/>
                  </a:cubicBezTo>
                  <a:cubicBezTo>
                    <a:pt x="1820" y="41771"/>
                    <a:pt x="2944" y="43645"/>
                    <a:pt x="2944" y="45545"/>
                  </a:cubicBezTo>
                  <a:cubicBezTo>
                    <a:pt x="2944" y="45545"/>
                    <a:pt x="2944" y="45545"/>
                    <a:pt x="2944" y="45572"/>
                  </a:cubicBezTo>
                  <a:cubicBezTo>
                    <a:pt x="2944" y="45626"/>
                    <a:pt x="2971" y="45652"/>
                    <a:pt x="2998" y="45679"/>
                  </a:cubicBezTo>
                  <a:cubicBezTo>
                    <a:pt x="4952" y="46669"/>
                    <a:pt x="6156" y="48623"/>
                    <a:pt x="6156" y="50791"/>
                  </a:cubicBezTo>
                  <a:cubicBezTo>
                    <a:pt x="6156" y="52959"/>
                    <a:pt x="4952" y="54913"/>
                    <a:pt x="2998" y="55904"/>
                  </a:cubicBezTo>
                  <a:cubicBezTo>
                    <a:pt x="2971" y="55930"/>
                    <a:pt x="2944" y="55957"/>
                    <a:pt x="2944" y="56011"/>
                  </a:cubicBezTo>
                  <a:cubicBezTo>
                    <a:pt x="2891" y="57991"/>
                    <a:pt x="1820" y="59785"/>
                    <a:pt x="107" y="60802"/>
                  </a:cubicBezTo>
                  <a:cubicBezTo>
                    <a:pt x="54" y="60828"/>
                    <a:pt x="27" y="60855"/>
                    <a:pt x="27" y="60882"/>
                  </a:cubicBezTo>
                  <a:cubicBezTo>
                    <a:pt x="0" y="60935"/>
                    <a:pt x="27" y="60989"/>
                    <a:pt x="80" y="61016"/>
                  </a:cubicBezTo>
                  <a:cubicBezTo>
                    <a:pt x="1820" y="62033"/>
                    <a:pt x="2891" y="63826"/>
                    <a:pt x="2944" y="65834"/>
                  </a:cubicBezTo>
                  <a:cubicBezTo>
                    <a:pt x="2944" y="65887"/>
                    <a:pt x="2971" y="65914"/>
                    <a:pt x="2998" y="65941"/>
                  </a:cubicBezTo>
                  <a:cubicBezTo>
                    <a:pt x="4952" y="66931"/>
                    <a:pt x="6156" y="68885"/>
                    <a:pt x="6156" y="71053"/>
                  </a:cubicBezTo>
                  <a:cubicBezTo>
                    <a:pt x="6156" y="73221"/>
                    <a:pt x="4952" y="75175"/>
                    <a:pt x="2998" y="76165"/>
                  </a:cubicBezTo>
                  <a:cubicBezTo>
                    <a:pt x="2971" y="76192"/>
                    <a:pt x="2944" y="76219"/>
                    <a:pt x="2944" y="76272"/>
                  </a:cubicBezTo>
                  <a:cubicBezTo>
                    <a:pt x="2891" y="78280"/>
                    <a:pt x="1820" y="80073"/>
                    <a:pt x="80" y="81090"/>
                  </a:cubicBezTo>
                  <a:cubicBezTo>
                    <a:pt x="27" y="81117"/>
                    <a:pt x="0" y="81197"/>
                    <a:pt x="54" y="81251"/>
                  </a:cubicBezTo>
                  <a:cubicBezTo>
                    <a:pt x="73" y="81290"/>
                    <a:pt x="122" y="81315"/>
                    <a:pt x="167" y="81315"/>
                  </a:cubicBezTo>
                  <a:cubicBezTo>
                    <a:pt x="184" y="81315"/>
                    <a:pt x="200" y="81311"/>
                    <a:pt x="214" y="81304"/>
                  </a:cubicBezTo>
                  <a:cubicBezTo>
                    <a:pt x="2008" y="80260"/>
                    <a:pt x="3105" y="78413"/>
                    <a:pt x="3185" y="76352"/>
                  </a:cubicBezTo>
                  <a:cubicBezTo>
                    <a:pt x="5193" y="75309"/>
                    <a:pt x="6424" y="73301"/>
                    <a:pt x="6424" y="71053"/>
                  </a:cubicBezTo>
                  <a:cubicBezTo>
                    <a:pt x="6424" y="68805"/>
                    <a:pt x="5193" y="66797"/>
                    <a:pt x="3185" y="65753"/>
                  </a:cubicBezTo>
                  <a:cubicBezTo>
                    <a:pt x="3105" y="63773"/>
                    <a:pt x="2088" y="61979"/>
                    <a:pt x="402" y="60909"/>
                  </a:cubicBezTo>
                  <a:cubicBezTo>
                    <a:pt x="2088" y="59865"/>
                    <a:pt x="3105" y="58072"/>
                    <a:pt x="3185" y="56091"/>
                  </a:cubicBezTo>
                  <a:cubicBezTo>
                    <a:pt x="5193" y="55047"/>
                    <a:pt x="6424" y="53040"/>
                    <a:pt x="6424" y="50791"/>
                  </a:cubicBezTo>
                  <a:cubicBezTo>
                    <a:pt x="6424" y="48543"/>
                    <a:pt x="5193" y="46536"/>
                    <a:pt x="3185" y="45492"/>
                  </a:cubicBezTo>
                  <a:cubicBezTo>
                    <a:pt x="3185" y="43591"/>
                    <a:pt x="2088" y="41718"/>
                    <a:pt x="402" y="40647"/>
                  </a:cubicBezTo>
                  <a:cubicBezTo>
                    <a:pt x="1900" y="39710"/>
                    <a:pt x="3319" y="37890"/>
                    <a:pt x="3185" y="35829"/>
                  </a:cubicBezTo>
                  <a:cubicBezTo>
                    <a:pt x="5193" y="34785"/>
                    <a:pt x="6424" y="32751"/>
                    <a:pt x="6424" y="30530"/>
                  </a:cubicBezTo>
                  <a:cubicBezTo>
                    <a:pt x="6424" y="28281"/>
                    <a:pt x="5193" y="26247"/>
                    <a:pt x="3185" y="25230"/>
                  </a:cubicBezTo>
                  <a:cubicBezTo>
                    <a:pt x="3105" y="23223"/>
                    <a:pt x="2061" y="21429"/>
                    <a:pt x="402" y="20386"/>
                  </a:cubicBezTo>
                  <a:cubicBezTo>
                    <a:pt x="2088" y="19315"/>
                    <a:pt x="3185" y="17441"/>
                    <a:pt x="3185" y="15595"/>
                  </a:cubicBezTo>
                  <a:cubicBezTo>
                    <a:pt x="3185" y="15595"/>
                    <a:pt x="3185" y="15568"/>
                    <a:pt x="3185" y="15541"/>
                  </a:cubicBezTo>
                  <a:cubicBezTo>
                    <a:pt x="5193" y="14524"/>
                    <a:pt x="6424" y="12490"/>
                    <a:pt x="6424" y="10268"/>
                  </a:cubicBezTo>
                  <a:cubicBezTo>
                    <a:pt x="6424" y="8020"/>
                    <a:pt x="5193" y="5986"/>
                    <a:pt x="3185" y="4969"/>
                  </a:cubicBezTo>
                  <a:lnTo>
                    <a:pt x="3185" y="4942"/>
                  </a:lnTo>
                  <a:cubicBezTo>
                    <a:pt x="3185" y="3041"/>
                    <a:pt x="2008" y="1061"/>
                    <a:pt x="214" y="17"/>
                  </a:cubicBezTo>
                  <a:cubicBezTo>
                    <a:pt x="195" y="7"/>
                    <a:pt x="171" y="1"/>
                    <a:pt x="1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9"/>
            <p:cNvSpPr/>
            <p:nvPr/>
          </p:nvSpPr>
          <p:spPr>
            <a:xfrm>
              <a:off x="378625" y="566950"/>
              <a:ext cx="159950" cy="2033000"/>
            </a:xfrm>
            <a:custGeom>
              <a:avLst/>
              <a:gdLst/>
              <a:ahLst/>
              <a:cxnLst/>
              <a:rect l="l" t="t" r="r" b="b"/>
              <a:pathLst>
                <a:path w="6398" h="81320" extrusionOk="0">
                  <a:moveTo>
                    <a:pt x="120" y="1"/>
                  </a:moveTo>
                  <a:cubicBezTo>
                    <a:pt x="81" y="1"/>
                    <a:pt x="44" y="24"/>
                    <a:pt x="28" y="57"/>
                  </a:cubicBezTo>
                  <a:cubicBezTo>
                    <a:pt x="1" y="84"/>
                    <a:pt x="1" y="110"/>
                    <a:pt x="1" y="137"/>
                  </a:cubicBezTo>
                  <a:cubicBezTo>
                    <a:pt x="1" y="164"/>
                    <a:pt x="28" y="217"/>
                    <a:pt x="54" y="244"/>
                  </a:cubicBezTo>
                  <a:cubicBezTo>
                    <a:pt x="1821" y="1261"/>
                    <a:pt x="2972" y="3188"/>
                    <a:pt x="2918" y="5035"/>
                  </a:cubicBezTo>
                  <a:cubicBezTo>
                    <a:pt x="2918" y="5116"/>
                    <a:pt x="2945" y="5142"/>
                    <a:pt x="2999" y="5169"/>
                  </a:cubicBezTo>
                  <a:cubicBezTo>
                    <a:pt x="4952" y="6133"/>
                    <a:pt x="6157" y="8086"/>
                    <a:pt x="6157" y="10255"/>
                  </a:cubicBezTo>
                  <a:cubicBezTo>
                    <a:pt x="6157" y="12449"/>
                    <a:pt x="4952" y="14403"/>
                    <a:pt x="2999" y="15367"/>
                  </a:cubicBezTo>
                  <a:cubicBezTo>
                    <a:pt x="2945" y="15394"/>
                    <a:pt x="2918" y="15447"/>
                    <a:pt x="2918" y="15501"/>
                  </a:cubicBezTo>
                  <a:cubicBezTo>
                    <a:pt x="2972" y="17347"/>
                    <a:pt x="1848" y="19248"/>
                    <a:pt x="81" y="20292"/>
                  </a:cubicBezTo>
                  <a:cubicBezTo>
                    <a:pt x="54" y="20292"/>
                    <a:pt x="28" y="20318"/>
                    <a:pt x="1" y="20372"/>
                  </a:cubicBezTo>
                  <a:cubicBezTo>
                    <a:pt x="1" y="20425"/>
                    <a:pt x="28" y="20479"/>
                    <a:pt x="54" y="20506"/>
                  </a:cubicBezTo>
                  <a:cubicBezTo>
                    <a:pt x="1794" y="21496"/>
                    <a:pt x="2865" y="23316"/>
                    <a:pt x="2918" y="25324"/>
                  </a:cubicBezTo>
                  <a:cubicBezTo>
                    <a:pt x="2918" y="25350"/>
                    <a:pt x="2945" y="25404"/>
                    <a:pt x="2999" y="25431"/>
                  </a:cubicBezTo>
                  <a:cubicBezTo>
                    <a:pt x="4952" y="26394"/>
                    <a:pt x="6157" y="28348"/>
                    <a:pt x="6157" y="30543"/>
                  </a:cubicBezTo>
                  <a:cubicBezTo>
                    <a:pt x="6157" y="32711"/>
                    <a:pt x="4952" y="34665"/>
                    <a:pt x="2999" y="35628"/>
                  </a:cubicBezTo>
                  <a:cubicBezTo>
                    <a:pt x="2945" y="35655"/>
                    <a:pt x="2918" y="35709"/>
                    <a:pt x="2918" y="35762"/>
                  </a:cubicBezTo>
                  <a:cubicBezTo>
                    <a:pt x="3079" y="37823"/>
                    <a:pt x="1607" y="39643"/>
                    <a:pt x="81" y="40553"/>
                  </a:cubicBezTo>
                  <a:cubicBezTo>
                    <a:pt x="54" y="40553"/>
                    <a:pt x="28" y="40580"/>
                    <a:pt x="1" y="40633"/>
                  </a:cubicBezTo>
                  <a:cubicBezTo>
                    <a:pt x="1" y="40687"/>
                    <a:pt x="28" y="40741"/>
                    <a:pt x="54" y="40767"/>
                  </a:cubicBezTo>
                  <a:cubicBezTo>
                    <a:pt x="1794" y="41784"/>
                    <a:pt x="2918" y="43658"/>
                    <a:pt x="2918" y="45532"/>
                  </a:cubicBezTo>
                  <a:cubicBezTo>
                    <a:pt x="2918" y="45558"/>
                    <a:pt x="2918" y="45558"/>
                    <a:pt x="2918" y="45585"/>
                  </a:cubicBezTo>
                  <a:cubicBezTo>
                    <a:pt x="2918" y="45612"/>
                    <a:pt x="2945" y="45665"/>
                    <a:pt x="2999" y="45692"/>
                  </a:cubicBezTo>
                  <a:cubicBezTo>
                    <a:pt x="4952" y="46656"/>
                    <a:pt x="6157" y="48636"/>
                    <a:pt x="6157" y="50804"/>
                  </a:cubicBezTo>
                  <a:cubicBezTo>
                    <a:pt x="6157" y="52972"/>
                    <a:pt x="4952" y="54926"/>
                    <a:pt x="2999" y="55917"/>
                  </a:cubicBezTo>
                  <a:cubicBezTo>
                    <a:pt x="2945" y="55917"/>
                    <a:pt x="2918" y="55970"/>
                    <a:pt x="2918" y="56024"/>
                  </a:cubicBezTo>
                  <a:cubicBezTo>
                    <a:pt x="2865" y="58004"/>
                    <a:pt x="1821" y="59798"/>
                    <a:pt x="81" y="60815"/>
                  </a:cubicBezTo>
                  <a:cubicBezTo>
                    <a:pt x="54" y="60815"/>
                    <a:pt x="28" y="60868"/>
                    <a:pt x="1" y="60895"/>
                  </a:cubicBezTo>
                  <a:cubicBezTo>
                    <a:pt x="1" y="60949"/>
                    <a:pt x="28" y="61002"/>
                    <a:pt x="54" y="61029"/>
                  </a:cubicBezTo>
                  <a:cubicBezTo>
                    <a:pt x="1794" y="62046"/>
                    <a:pt x="2865" y="63839"/>
                    <a:pt x="2918" y="65847"/>
                  </a:cubicBezTo>
                  <a:cubicBezTo>
                    <a:pt x="2918" y="65900"/>
                    <a:pt x="2945" y="65927"/>
                    <a:pt x="2999" y="65954"/>
                  </a:cubicBezTo>
                  <a:cubicBezTo>
                    <a:pt x="4952" y="66944"/>
                    <a:pt x="6157" y="68898"/>
                    <a:pt x="6157" y="71066"/>
                  </a:cubicBezTo>
                  <a:cubicBezTo>
                    <a:pt x="6157" y="73234"/>
                    <a:pt x="4952" y="75188"/>
                    <a:pt x="2999" y="76178"/>
                  </a:cubicBezTo>
                  <a:cubicBezTo>
                    <a:pt x="2945" y="76178"/>
                    <a:pt x="2918" y="76232"/>
                    <a:pt x="2918" y="76285"/>
                  </a:cubicBezTo>
                  <a:cubicBezTo>
                    <a:pt x="2865" y="78293"/>
                    <a:pt x="1821" y="80086"/>
                    <a:pt x="81" y="81076"/>
                  </a:cubicBezTo>
                  <a:cubicBezTo>
                    <a:pt x="1" y="81130"/>
                    <a:pt x="1" y="81183"/>
                    <a:pt x="28" y="81264"/>
                  </a:cubicBezTo>
                  <a:cubicBezTo>
                    <a:pt x="44" y="81297"/>
                    <a:pt x="81" y="81320"/>
                    <a:pt x="120" y="81320"/>
                  </a:cubicBezTo>
                  <a:cubicBezTo>
                    <a:pt x="143" y="81320"/>
                    <a:pt x="168" y="81311"/>
                    <a:pt x="188" y="81290"/>
                  </a:cubicBezTo>
                  <a:cubicBezTo>
                    <a:pt x="1981" y="80273"/>
                    <a:pt x="3106" y="78427"/>
                    <a:pt x="3159" y="76366"/>
                  </a:cubicBezTo>
                  <a:cubicBezTo>
                    <a:pt x="5167" y="75322"/>
                    <a:pt x="6398" y="73314"/>
                    <a:pt x="6398" y="71066"/>
                  </a:cubicBezTo>
                  <a:cubicBezTo>
                    <a:pt x="6398" y="68818"/>
                    <a:pt x="5167" y="66784"/>
                    <a:pt x="3159" y="65766"/>
                  </a:cubicBezTo>
                  <a:cubicBezTo>
                    <a:pt x="3106" y="63786"/>
                    <a:pt x="2062" y="61992"/>
                    <a:pt x="376" y="60922"/>
                  </a:cubicBezTo>
                  <a:cubicBezTo>
                    <a:pt x="2062" y="59878"/>
                    <a:pt x="3106" y="58085"/>
                    <a:pt x="3159" y="56104"/>
                  </a:cubicBezTo>
                  <a:cubicBezTo>
                    <a:pt x="5167" y="55060"/>
                    <a:pt x="6398" y="53053"/>
                    <a:pt x="6398" y="50804"/>
                  </a:cubicBezTo>
                  <a:cubicBezTo>
                    <a:pt x="6398" y="48556"/>
                    <a:pt x="5167" y="46522"/>
                    <a:pt x="3159" y="45505"/>
                  </a:cubicBezTo>
                  <a:cubicBezTo>
                    <a:pt x="3159" y="43604"/>
                    <a:pt x="2062" y="41731"/>
                    <a:pt x="376" y="40660"/>
                  </a:cubicBezTo>
                  <a:cubicBezTo>
                    <a:pt x="1901" y="39723"/>
                    <a:pt x="3293" y="37903"/>
                    <a:pt x="3186" y="35816"/>
                  </a:cubicBezTo>
                  <a:cubicBezTo>
                    <a:pt x="5167" y="34799"/>
                    <a:pt x="6398" y="32764"/>
                    <a:pt x="6398" y="30543"/>
                  </a:cubicBezTo>
                  <a:cubicBezTo>
                    <a:pt x="6398" y="28295"/>
                    <a:pt x="5167" y="26260"/>
                    <a:pt x="3159" y="25243"/>
                  </a:cubicBezTo>
                  <a:cubicBezTo>
                    <a:pt x="3079" y="23236"/>
                    <a:pt x="2035" y="21443"/>
                    <a:pt x="376" y="20399"/>
                  </a:cubicBezTo>
                  <a:cubicBezTo>
                    <a:pt x="2089" y="19328"/>
                    <a:pt x="3186" y="17401"/>
                    <a:pt x="3186" y="15554"/>
                  </a:cubicBezTo>
                  <a:cubicBezTo>
                    <a:pt x="5167" y="14537"/>
                    <a:pt x="6398" y="12503"/>
                    <a:pt x="6398" y="10255"/>
                  </a:cubicBezTo>
                  <a:cubicBezTo>
                    <a:pt x="6398" y="8033"/>
                    <a:pt x="5167" y="5999"/>
                    <a:pt x="3186" y="4982"/>
                  </a:cubicBezTo>
                  <a:lnTo>
                    <a:pt x="3186" y="4955"/>
                  </a:lnTo>
                  <a:cubicBezTo>
                    <a:pt x="3186" y="3028"/>
                    <a:pt x="1981" y="1074"/>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9"/>
            <p:cNvSpPr/>
            <p:nvPr/>
          </p:nvSpPr>
          <p:spPr>
            <a:xfrm>
              <a:off x="224725" y="818875"/>
              <a:ext cx="159950" cy="2032875"/>
            </a:xfrm>
            <a:custGeom>
              <a:avLst/>
              <a:gdLst/>
              <a:ahLst/>
              <a:cxnLst/>
              <a:rect l="l" t="t" r="r" b="b"/>
              <a:pathLst>
                <a:path w="6398" h="81315" extrusionOk="0">
                  <a:moveTo>
                    <a:pt x="129" y="1"/>
                  </a:moveTo>
                  <a:cubicBezTo>
                    <a:pt x="83" y="1"/>
                    <a:pt x="44" y="20"/>
                    <a:pt x="27" y="70"/>
                  </a:cubicBezTo>
                  <a:cubicBezTo>
                    <a:pt x="27" y="70"/>
                    <a:pt x="1" y="97"/>
                    <a:pt x="1" y="124"/>
                  </a:cubicBezTo>
                  <a:cubicBezTo>
                    <a:pt x="1" y="178"/>
                    <a:pt x="27" y="204"/>
                    <a:pt x="81" y="231"/>
                  </a:cubicBezTo>
                  <a:cubicBezTo>
                    <a:pt x="1821" y="1248"/>
                    <a:pt x="2972" y="3175"/>
                    <a:pt x="2918" y="5022"/>
                  </a:cubicBezTo>
                  <a:cubicBezTo>
                    <a:pt x="2945" y="5076"/>
                    <a:pt x="2945" y="5129"/>
                    <a:pt x="2998" y="5156"/>
                  </a:cubicBezTo>
                  <a:cubicBezTo>
                    <a:pt x="4952" y="6119"/>
                    <a:pt x="6157" y="8073"/>
                    <a:pt x="6157" y="10268"/>
                  </a:cubicBezTo>
                  <a:cubicBezTo>
                    <a:pt x="6157" y="12436"/>
                    <a:pt x="4952" y="14390"/>
                    <a:pt x="2998" y="15354"/>
                  </a:cubicBezTo>
                  <a:cubicBezTo>
                    <a:pt x="2945" y="15380"/>
                    <a:pt x="2918" y="15461"/>
                    <a:pt x="2918" y="15487"/>
                  </a:cubicBezTo>
                  <a:cubicBezTo>
                    <a:pt x="2998" y="17334"/>
                    <a:pt x="1848" y="19235"/>
                    <a:pt x="108" y="20278"/>
                  </a:cubicBezTo>
                  <a:cubicBezTo>
                    <a:pt x="54" y="20278"/>
                    <a:pt x="27" y="20305"/>
                    <a:pt x="27" y="20359"/>
                  </a:cubicBezTo>
                  <a:cubicBezTo>
                    <a:pt x="1" y="20412"/>
                    <a:pt x="27" y="20466"/>
                    <a:pt x="81" y="20493"/>
                  </a:cubicBezTo>
                  <a:cubicBezTo>
                    <a:pt x="1794" y="21510"/>
                    <a:pt x="2865" y="23303"/>
                    <a:pt x="2918" y="25310"/>
                  </a:cubicBezTo>
                  <a:cubicBezTo>
                    <a:pt x="2945" y="25364"/>
                    <a:pt x="2972" y="25391"/>
                    <a:pt x="2998" y="25417"/>
                  </a:cubicBezTo>
                  <a:cubicBezTo>
                    <a:pt x="4952" y="26381"/>
                    <a:pt x="6157" y="28362"/>
                    <a:pt x="6157" y="30530"/>
                  </a:cubicBezTo>
                  <a:cubicBezTo>
                    <a:pt x="6157" y="32698"/>
                    <a:pt x="4952" y="34652"/>
                    <a:pt x="2998" y="35642"/>
                  </a:cubicBezTo>
                  <a:cubicBezTo>
                    <a:pt x="2945" y="35642"/>
                    <a:pt x="2918" y="35695"/>
                    <a:pt x="2918" y="35749"/>
                  </a:cubicBezTo>
                  <a:cubicBezTo>
                    <a:pt x="3106" y="37837"/>
                    <a:pt x="1633" y="39630"/>
                    <a:pt x="108" y="40540"/>
                  </a:cubicBezTo>
                  <a:cubicBezTo>
                    <a:pt x="54" y="40540"/>
                    <a:pt x="27" y="40594"/>
                    <a:pt x="27" y="40620"/>
                  </a:cubicBezTo>
                  <a:cubicBezTo>
                    <a:pt x="1" y="40674"/>
                    <a:pt x="27" y="40727"/>
                    <a:pt x="81" y="40754"/>
                  </a:cubicBezTo>
                  <a:cubicBezTo>
                    <a:pt x="1821" y="41771"/>
                    <a:pt x="2918" y="43645"/>
                    <a:pt x="2918" y="45545"/>
                  </a:cubicBezTo>
                  <a:cubicBezTo>
                    <a:pt x="2918" y="45545"/>
                    <a:pt x="2918" y="45545"/>
                    <a:pt x="2918" y="45572"/>
                  </a:cubicBezTo>
                  <a:cubicBezTo>
                    <a:pt x="2918" y="45626"/>
                    <a:pt x="2945" y="45652"/>
                    <a:pt x="2998" y="45679"/>
                  </a:cubicBezTo>
                  <a:cubicBezTo>
                    <a:pt x="4952" y="46669"/>
                    <a:pt x="6157" y="48623"/>
                    <a:pt x="6157" y="50791"/>
                  </a:cubicBezTo>
                  <a:cubicBezTo>
                    <a:pt x="6157" y="52959"/>
                    <a:pt x="4952" y="54913"/>
                    <a:pt x="2998" y="55904"/>
                  </a:cubicBezTo>
                  <a:cubicBezTo>
                    <a:pt x="2945" y="55930"/>
                    <a:pt x="2918" y="55957"/>
                    <a:pt x="2918" y="56011"/>
                  </a:cubicBezTo>
                  <a:cubicBezTo>
                    <a:pt x="2891" y="57991"/>
                    <a:pt x="1821" y="59785"/>
                    <a:pt x="108" y="60802"/>
                  </a:cubicBezTo>
                  <a:cubicBezTo>
                    <a:pt x="54" y="60828"/>
                    <a:pt x="27" y="60855"/>
                    <a:pt x="27" y="60882"/>
                  </a:cubicBezTo>
                  <a:cubicBezTo>
                    <a:pt x="1" y="60935"/>
                    <a:pt x="27" y="60989"/>
                    <a:pt x="81" y="61016"/>
                  </a:cubicBezTo>
                  <a:cubicBezTo>
                    <a:pt x="1821" y="62033"/>
                    <a:pt x="2891" y="63826"/>
                    <a:pt x="2918" y="65834"/>
                  </a:cubicBezTo>
                  <a:cubicBezTo>
                    <a:pt x="2918" y="65887"/>
                    <a:pt x="2945" y="65914"/>
                    <a:pt x="2998" y="65941"/>
                  </a:cubicBezTo>
                  <a:cubicBezTo>
                    <a:pt x="4952" y="66931"/>
                    <a:pt x="6157" y="68885"/>
                    <a:pt x="6157" y="71053"/>
                  </a:cubicBezTo>
                  <a:cubicBezTo>
                    <a:pt x="6157" y="73221"/>
                    <a:pt x="4952" y="75175"/>
                    <a:pt x="2998" y="76165"/>
                  </a:cubicBezTo>
                  <a:cubicBezTo>
                    <a:pt x="2945" y="76192"/>
                    <a:pt x="2918" y="76219"/>
                    <a:pt x="2918" y="76272"/>
                  </a:cubicBezTo>
                  <a:cubicBezTo>
                    <a:pt x="2891" y="78280"/>
                    <a:pt x="1821" y="80073"/>
                    <a:pt x="81" y="81090"/>
                  </a:cubicBezTo>
                  <a:cubicBezTo>
                    <a:pt x="27" y="81117"/>
                    <a:pt x="1" y="81197"/>
                    <a:pt x="27" y="81251"/>
                  </a:cubicBezTo>
                  <a:cubicBezTo>
                    <a:pt x="67" y="81290"/>
                    <a:pt x="106" y="81315"/>
                    <a:pt x="156" y="81315"/>
                  </a:cubicBezTo>
                  <a:cubicBezTo>
                    <a:pt x="174" y="81315"/>
                    <a:pt x="193" y="81311"/>
                    <a:pt x="215" y="81304"/>
                  </a:cubicBezTo>
                  <a:cubicBezTo>
                    <a:pt x="2008" y="80260"/>
                    <a:pt x="3106" y="78413"/>
                    <a:pt x="3186" y="76352"/>
                  </a:cubicBezTo>
                  <a:cubicBezTo>
                    <a:pt x="5166" y="75309"/>
                    <a:pt x="6398" y="73301"/>
                    <a:pt x="6398" y="71053"/>
                  </a:cubicBezTo>
                  <a:cubicBezTo>
                    <a:pt x="6398" y="68805"/>
                    <a:pt x="5166" y="66797"/>
                    <a:pt x="3186" y="65753"/>
                  </a:cubicBezTo>
                  <a:cubicBezTo>
                    <a:pt x="3106" y="63773"/>
                    <a:pt x="2062" y="61979"/>
                    <a:pt x="375" y="60909"/>
                  </a:cubicBezTo>
                  <a:cubicBezTo>
                    <a:pt x="2062" y="59865"/>
                    <a:pt x="3106" y="58072"/>
                    <a:pt x="3186" y="56091"/>
                  </a:cubicBezTo>
                  <a:cubicBezTo>
                    <a:pt x="5166" y="55047"/>
                    <a:pt x="6398" y="53040"/>
                    <a:pt x="6398" y="50791"/>
                  </a:cubicBezTo>
                  <a:cubicBezTo>
                    <a:pt x="6398" y="48543"/>
                    <a:pt x="5166" y="46536"/>
                    <a:pt x="3186" y="45492"/>
                  </a:cubicBezTo>
                  <a:cubicBezTo>
                    <a:pt x="3159" y="43591"/>
                    <a:pt x="2088" y="41718"/>
                    <a:pt x="375" y="40647"/>
                  </a:cubicBezTo>
                  <a:cubicBezTo>
                    <a:pt x="1901" y="39710"/>
                    <a:pt x="3320" y="37890"/>
                    <a:pt x="3186" y="35829"/>
                  </a:cubicBezTo>
                  <a:cubicBezTo>
                    <a:pt x="5166" y="34785"/>
                    <a:pt x="6398" y="32751"/>
                    <a:pt x="6398" y="30530"/>
                  </a:cubicBezTo>
                  <a:cubicBezTo>
                    <a:pt x="6398" y="28281"/>
                    <a:pt x="5166" y="26247"/>
                    <a:pt x="3186" y="25230"/>
                  </a:cubicBezTo>
                  <a:cubicBezTo>
                    <a:pt x="3079" y="23223"/>
                    <a:pt x="2062" y="21429"/>
                    <a:pt x="375" y="20386"/>
                  </a:cubicBezTo>
                  <a:cubicBezTo>
                    <a:pt x="2088" y="19315"/>
                    <a:pt x="3186" y="17441"/>
                    <a:pt x="3186" y="15595"/>
                  </a:cubicBezTo>
                  <a:cubicBezTo>
                    <a:pt x="3186" y="15595"/>
                    <a:pt x="3186" y="15568"/>
                    <a:pt x="3186" y="15541"/>
                  </a:cubicBezTo>
                  <a:cubicBezTo>
                    <a:pt x="5166" y="14524"/>
                    <a:pt x="6398" y="12490"/>
                    <a:pt x="6398" y="10268"/>
                  </a:cubicBezTo>
                  <a:cubicBezTo>
                    <a:pt x="6398" y="8020"/>
                    <a:pt x="5166" y="5986"/>
                    <a:pt x="3186" y="4969"/>
                  </a:cubicBezTo>
                  <a:lnTo>
                    <a:pt x="3186" y="4942"/>
                  </a:lnTo>
                  <a:cubicBezTo>
                    <a:pt x="3186" y="3041"/>
                    <a:pt x="1981" y="1061"/>
                    <a:pt x="215" y="17"/>
                  </a:cubicBezTo>
                  <a:cubicBezTo>
                    <a:pt x="185" y="7"/>
                    <a:pt x="156" y="1"/>
                    <a:pt x="1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9"/>
            <p:cNvSpPr/>
            <p:nvPr/>
          </p:nvSpPr>
          <p:spPr>
            <a:xfrm>
              <a:off x="1914975" y="2593575"/>
              <a:ext cx="160625" cy="2032875"/>
            </a:xfrm>
            <a:custGeom>
              <a:avLst/>
              <a:gdLst/>
              <a:ahLst/>
              <a:cxnLst/>
              <a:rect l="l" t="t" r="r" b="b"/>
              <a:pathLst>
                <a:path w="6425" h="81315" extrusionOk="0">
                  <a:moveTo>
                    <a:pt x="151" y="1"/>
                  </a:moveTo>
                  <a:cubicBezTo>
                    <a:pt x="95" y="1"/>
                    <a:pt x="47" y="26"/>
                    <a:pt x="27" y="65"/>
                  </a:cubicBezTo>
                  <a:cubicBezTo>
                    <a:pt x="27" y="92"/>
                    <a:pt x="27" y="118"/>
                    <a:pt x="27" y="118"/>
                  </a:cubicBezTo>
                  <a:cubicBezTo>
                    <a:pt x="27" y="172"/>
                    <a:pt x="27"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45" y="15402"/>
                    <a:pt x="2945" y="15428"/>
                    <a:pt x="2945" y="15482"/>
                  </a:cubicBezTo>
                  <a:cubicBezTo>
                    <a:pt x="2998" y="17355"/>
                    <a:pt x="1848"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45" y="35663"/>
                    <a:pt x="2918" y="35717"/>
                    <a:pt x="2945" y="35770"/>
                  </a:cubicBezTo>
                  <a:cubicBezTo>
                    <a:pt x="3106"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45"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6" y="78408"/>
                    <a:pt x="3186" y="76347"/>
                  </a:cubicBezTo>
                  <a:cubicBezTo>
                    <a:pt x="5166" y="75330"/>
                    <a:pt x="6424" y="73296"/>
                    <a:pt x="6424" y="71047"/>
                  </a:cubicBezTo>
                  <a:cubicBezTo>
                    <a:pt x="6424" y="68826"/>
                    <a:pt x="5166" y="66792"/>
                    <a:pt x="3186" y="65748"/>
                  </a:cubicBezTo>
                  <a:cubicBezTo>
                    <a:pt x="3106" y="63767"/>
                    <a:pt x="2062" y="61974"/>
                    <a:pt x="375" y="60930"/>
                  </a:cubicBezTo>
                  <a:cubicBezTo>
                    <a:pt x="2062" y="59859"/>
                    <a:pt x="3106" y="58093"/>
                    <a:pt x="3186" y="56085"/>
                  </a:cubicBezTo>
                  <a:cubicBezTo>
                    <a:pt x="5166" y="55068"/>
                    <a:pt x="6424" y="53034"/>
                    <a:pt x="6424" y="50786"/>
                  </a:cubicBezTo>
                  <a:cubicBezTo>
                    <a:pt x="6424" y="48537"/>
                    <a:pt x="5166" y="46530"/>
                    <a:pt x="3186" y="45486"/>
                  </a:cubicBezTo>
                  <a:cubicBezTo>
                    <a:pt x="3159" y="43586"/>
                    <a:pt x="2088" y="41739"/>
                    <a:pt x="375" y="40668"/>
                  </a:cubicBezTo>
                  <a:cubicBezTo>
                    <a:pt x="1901" y="39705"/>
                    <a:pt x="3320" y="37885"/>
                    <a:pt x="3186" y="35824"/>
                  </a:cubicBezTo>
                  <a:cubicBezTo>
                    <a:pt x="5193" y="34780"/>
                    <a:pt x="6424" y="32772"/>
                    <a:pt x="6424" y="30524"/>
                  </a:cubicBezTo>
                  <a:cubicBezTo>
                    <a:pt x="6424" y="28276"/>
                    <a:pt x="5166" y="26268"/>
                    <a:pt x="3186" y="25225"/>
                  </a:cubicBezTo>
                  <a:cubicBezTo>
                    <a:pt x="3106" y="23244"/>
                    <a:pt x="2062" y="21451"/>
                    <a:pt x="375" y="20407"/>
                  </a:cubicBezTo>
                  <a:cubicBezTo>
                    <a:pt x="2088" y="19336"/>
                    <a:pt x="3186" y="17436"/>
                    <a:pt x="3186" y="15616"/>
                  </a:cubicBezTo>
                  <a:cubicBezTo>
                    <a:pt x="3186" y="15589"/>
                    <a:pt x="3186" y="15562"/>
                    <a:pt x="3186" y="15562"/>
                  </a:cubicBezTo>
                  <a:cubicBezTo>
                    <a:pt x="5166" y="14518"/>
                    <a:pt x="6424" y="12511"/>
                    <a:pt x="6424" y="10263"/>
                  </a:cubicBezTo>
                  <a:cubicBezTo>
                    <a:pt x="6424" y="8014"/>
                    <a:pt x="5166" y="6007"/>
                    <a:pt x="3186" y="4963"/>
                  </a:cubicBezTo>
                  <a:cubicBezTo>
                    <a:pt x="3186" y="3036"/>
                    <a:pt x="2008" y="1055"/>
                    <a:pt x="215" y="11"/>
                  </a:cubicBezTo>
                  <a:cubicBezTo>
                    <a:pt x="193" y="4"/>
                    <a:pt x="172" y="1"/>
                    <a:pt x="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9"/>
            <p:cNvSpPr/>
            <p:nvPr/>
          </p:nvSpPr>
          <p:spPr>
            <a:xfrm>
              <a:off x="1761075" y="2845375"/>
              <a:ext cx="160625" cy="2032675"/>
            </a:xfrm>
            <a:custGeom>
              <a:avLst/>
              <a:gdLst/>
              <a:ahLst/>
              <a:cxnLst/>
              <a:rect l="l" t="t" r="r" b="b"/>
              <a:pathLst>
                <a:path w="6425" h="81307" extrusionOk="0">
                  <a:moveTo>
                    <a:pt x="146" y="1"/>
                  </a:moveTo>
                  <a:cubicBezTo>
                    <a:pt x="108" y="1"/>
                    <a:pt x="71" y="24"/>
                    <a:pt x="54" y="57"/>
                  </a:cubicBezTo>
                  <a:cubicBezTo>
                    <a:pt x="27" y="84"/>
                    <a:pt x="27" y="110"/>
                    <a:pt x="27" y="137"/>
                  </a:cubicBezTo>
                  <a:cubicBezTo>
                    <a:pt x="27" y="164"/>
                    <a:pt x="54" y="217"/>
                    <a:pt x="81" y="244"/>
                  </a:cubicBezTo>
                  <a:cubicBezTo>
                    <a:pt x="1821" y="1234"/>
                    <a:pt x="2972" y="3162"/>
                    <a:pt x="2945" y="5035"/>
                  </a:cubicBezTo>
                  <a:cubicBezTo>
                    <a:pt x="2945" y="5089"/>
                    <a:pt x="2972" y="5142"/>
                    <a:pt x="2998" y="5142"/>
                  </a:cubicBezTo>
                  <a:cubicBezTo>
                    <a:pt x="4952" y="6133"/>
                    <a:pt x="6183" y="8086"/>
                    <a:pt x="6183" y="10254"/>
                  </a:cubicBezTo>
                  <a:cubicBezTo>
                    <a:pt x="6183" y="12422"/>
                    <a:pt x="4952" y="14376"/>
                    <a:pt x="2998" y="15367"/>
                  </a:cubicBezTo>
                  <a:cubicBezTo>
                    <a:pt x="2972" y="15393"/>
                    <a:pt x="2945" y="15447"/>
                    <a:pt x="2945" y="15474"/>
                  </a:cubicBezTo>
                  <a:cubicBezTo>
                    <a:pt x="2998" y="17321"/>
                    <a:pt x="1847" y="19248"/>
                    <a:pt x="108" y="20265"/>
                  </a:cubicBezTo>
                  <a:cubicBezTo>
                    <a:pt x="81" y="20292"/>
                    <a:pt x="27" y="20318"/>
                    <a:pt x="27" y="20345"/>
                  </a:cubicBezTo>
                  <a:cubicBezTo>
                    <a:pt x="27" y="20425"/>
                    <a:pt x="27" y="20479"/>
                    <a:pt x="81" y="20506"/>
                  </a:cubicBezTo>
                  <a:cubicBezTo>
                    <a:pt x="1821" y="21496"/>
                    <a:pt x="2891" y="23289"/>
                    <a:pt x="2945" y="25297"/>
                  </a:cubicBezTo>
                  <a:cubicBezTo>
                    <a:pt x="2945" y="25350"/>
                    <a:pt x="2972" y="25404"/>
                    <a:pt x="2998" y="25404"/>
                  </a:cubicBezTo>
                  <a:cubicBezTo>
                    <a:pt x="4952" y="26394"/>
                    <a:pt x="6183" y="28348"/>
                    <a:pt x="6183" y="30516"/>
                  </a:cubicBezTo>
                  <a:cubicBezTo>
                    <a:pt x="6183" y="32684"/>
                    <a:pt x="4952" y="34665"/>
                    <a:pt x="2998" y="35628"/>
                  </a:cubicBezTo>
                  <a:cubicBezTo>
                    <a:pt x="2972" y="35655"/>
                    <a:pt x="2945" y="35709"/>
                    <a:pt x="2945" y="35762"/>
                  </a:cubicBezTo>
                  <a:cubicBezTo>
                    <a:pt x="3105" y="37823"/>
                    <a:pt x="1633" y="39643"/>
                    <a:pt x="108" y="40526"/>
                  </a:cubicBezTo>
                  <a:cubicBezTo>
                    <a:pt x="81" y="40553"/>
                    <a:pt x="27" y="40580"/>
                    <a:pt x="27" y="40633"/>
                  </a:cubicBezTo>
                  <a:cubicBezTo>
                    <a:pt x="27" y="40687"/>
                    <a:pt x="27" y="40741"/>
                    <a:pt x="81" y="40767"/>
                  </a:cubicBezTo>
                  <a:cubicBezTo>
                    <a:pt x="1821" y="41784"/>
                    <a:pt x="2945" y="43631"/>
                    <a:pt x="2945" y="45532"/>
                  </a:cubicBezTo>
                  <a:lnTo>
                    <a:pt x="2945" y="45558"/>
                  </a:lnTo>
                  <a:cubicBezTo>
                    <a:pt x="2945" y="45612"/>
                    <a:pt x="2972" y="45665"/>
                    <a:pt x="2998" y="45692"/>
                  </a:cubicBezTo>
                  <a:cubicBezTo>
                    <a:pt x="4952" y="46656"/>
                    <a:pt x="6183" y="48610"/>
                    <a:pt x="6183" y="50778"/>
                  </a:cubicBezTo>
                  <a:cubicBezTo>
                    <a:pt x="6183" y="52972"/>
                    <a:pt x="4952" y="54926"/>
                    <a:pt x="2998" y="55890"/>
                  </a:cubicBezTo>
                  <a:cubicBezTo>
                    <a:pt x="2972" y="55917"/>
                    <a:pt x="2945" y="55970"/>
                    <a:pt x="2945" y="55997"/>
                  </a:cubicBezTo>
                  <a:cubicBezTo>
                    <a:pt x="2891" y="58004"/>
                    <a:pt x="1847" y="59798"/>
                    <a:pt x="108" y="60815"/>
                  </a:cubicBezTo>
                  <a:cubicBezTo>
                    <a:pt x="81" y="60815"/>
                    <a:pt x="27" y="60841"/>
                    <a:pt x="27" y="60895"/>
                  </a:cubicBezTo>
                  <a:cubicBezTo>
                    <a:pt x="27" y="60949"/>
                    <a:pt x="27" y="61002"/>
                    <a:pt x="81" y="61029"/>
                  </a:cubicBezTo>
                  <a:cubicBezTo>
                    <a:pt x="1821" y="62046"/>
                    <a:pt x="2891" y="63839"/>
                    <a:pt x="2945" y="65847"/>
                  </a:cubicBezTo>
                  <a:cubicBezTo>
                    <a:pt x="2945" y="65873"/>
                    <a:pt x="2972" y="65927"/>
                    <a:pt x="2998" y="65954"/>
                  </a:cubicBezTo>
                  <a:cubicBezTo>
                    <a:pt x="4952" y="66917"/>
                    <a:pt x="6183" y="68871"/>
                    <a:pt x="6183" y="71066"/>
                  </a:cubicBezTo>
                  <a:cubicBezTo>
                    <a:pt x="6183" y="73234"/>
                    <a:pt x="4952" y="75188"/>
                    <a:pt x="2998" y="76151"/>
                  </a:cubicBezTo>
                  <a:cubicBezTo>
                    <a:pt x="2972" y="76178"/>
                    <a:pt x="2945" y="76232"/>
                    <a:pt x="2945" y="76285"/>
                  </a:cubicBezTo>
                  <a:cubicBezTo>
                    <a:pt x="2891" y="78266"/>
                    <a:pt x="1821" y="80059"/>
                    <a:pt x="81" y="81076"/>
                  </a:cubicBezTo>
                  <a:cubicBezTo>
                    <a:pt x="27" y="81103"/>
                    <a:pt x="1" y="81183"/>
                    <a:pt x="54" y="81237"/>
                  </a:cubicBezTo>
                  <a:cubicBezTo>
                    <a:pt x="71" y="81288"/>
                    <a:pt x="110" y="81306"/>
                    <a:pt x="149" y="81306"/>
                  </a:cubicBezTo>
                  <a:cubicBezTo>
                    <a:pt x="172" y="81306"/>
                    <a:pt x="195" y="81300"/>
                    <a:pt x="215" y="81290"/>
                  </a:cubicBezTo>
                  <a:cubicBezTo>
                    <a:pt x="2008" y="80247"/>
                    <a:pt x="3105" y="78400"/>
                    <a:pt x="3186" y="76366"/>
                  </a:cubicBezTo>
                  <a:cubicBezTo>
                    <a:pt x="5193" y="75322"/>
                    <a:pt x="6424" y="73288"/>
                    <a:pt x="6424" y="71066"/>
                  </a:cubicBezTo>
                  <a:cubicBezTo>
                    <a:pt x="6424" y="68818"/>
                    <a:pt x="5193" y="66783"/>
                    <a:pt x="3186" y="65766"/>
                  </a:cubicBezTo>
                  <a:cubicBezTo>
                    <a:pt x="3132" y="63759"/>
                    <a:pt x="2088" y="61992"/>
                    <a:pt x="402" y="60922"/>
                  </a:cubicBezTo>
                  <a:cubicBezTo>
                    <a:pt x="2088" y="59878"/>
                    <a:pt x="3132" y="58085"/>
                    <a:pt x="3186" y="56077"/>
                  </a:cubicBezTo>
                  <a:cubicBezTo>
                    <a:pt x="5193" y="55060"/>
                    <a:pt x="6424" y="53026"/>
                    <a:pt x="6424" y="50778"/>
                  </a:cubicBezTo>
                  <a:cubicBezTo>
                    <a:pt x="6424" y="48556"/>
                    <a:pt x="5193" y="46522"/>
                    <a:pt x="3186" y="45505"/>
                  </a:cubicBezTo>
                  <a:cubicBezTo>
                    <a:pt x="3186" y="43604"/>
                    <a:pt x="2088" y="41731"/>
                    <a:pt x="402" y="40660"/>
                  </a:cubicBezTo>
                  <a:cubicBezTo>
                    <a:pt x="1901" y="39697"/>
                    <a:pt x="3320" y="37877"/>
                    <a:pt x="3186" y="35816"/>
                  </a:cubicBezTo>
                  <a:cubicBezTo>
                    <a:pt x="5193" y="34799"/>
                    <a:pt x="6424" y="32764"/>
                    <a:pt x="6424" y="30516"/>
                  </a:cubicBezTo>
                  <a:cubicBezTo>
                    <a:pt x="6424" y="28268"/>
                    <a:pt x="5193" y="26260"/>
                    <a:pt x="3186" y="25216"/>
                  </a:cubicBezTo>
                  <a:cubicBezTo>
                    <a:pt x="3105" y="23236"/>
                    <a:pt x="2062" y="21442"/>
                    <a:pt x="402" y="20399"/>
                  </a:cubicBezTo>
                  <a:cubicBezTo>
                    <a:pt x="2115" y="19328"/>
                    <a:pt x="3212" y="17401"/>
                    <a:pt x="3186" y="15554"/>
                  </a:cubicBezTo>
                  <a:cubicBezTo>
                    <a:pt x="5193" y="14510"/>
                    <a:pt x="6424" y="12503"/>
                    <a:pt x="6424" y="10254"/>
                  </a:cubicBezTo>
                  <a:cubicBezTo>
                    <a:pt x="6424" y="8006"/>
                    <a:pt x="5193" y="5999"/>
                    <a:pt x="3186" y="4955"/>
                  </a:cubicBezTo>
                  <a:cubicBezTo>
                    <a:pt x="3186" y="3028"/>
                    <a:pt x="2008" y="1047"/>
                    <a:pt x="215" y="30"/>
                  </a:cubicBezTo>
                  <a:cubicBezTo>
                    <a:pt x="194" y="10"/>
                    <a:pt x="170"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9"/>
            <p:cNvSpPr/>
            <p:nvPr/>
          </p:nvSpPr>
          <p:spPr>
            <a:xfrm>
              <a:off x="1607850" y="2593575"/>
              <a:ext cx="159950" cy="2032875"/>
            </a:xfrm>
            <a:custGeom>
              <a:avLst/>
              <a:gdLst/>
              <a:ahLst/>
              <a:cxnLst/>
              <a:rect l="l" t="t" r="r" b="b"/>
              <a:pathLst>
                <a:path w="6398" h="81315" extrusionOk="0">
                  <a:moveTo>
                    <a:pt x="140" y="1"/>
                  </a:moveTo>
                  <a:cubicBezTo>
                    <a:pt x="95" y="1"/>
                    <a:pt x="47" y="26"/>
                    <a:pt x="27" y="65"/>
                  </a:cubicBezTo>
                  <a:cubicBezTo>
                    <a:pt x="0"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71" y="17329"/>
                    <a:pt x="1847" y="19256"/>
                    <a:pt x="81" y="20273"/>
                  </a:cubicBezTo>
                  <a:cubicBezTo>
                    <a:pt x="54" y="20300"/>
                    <a:pt x="27" y="20326"/>
                    <a:pt x="0"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0" y="40615"/>
                  </a:cubicBezTo>
                  <a:cubicBezTo>
                    <a:pt x="0" y="40668"/>
                    <a:pt x="27" y="40749"/>
                    <a:pt x="81" y="40775"/>
                  </a:cubicBezTo>
                  <a:cubicBezTo>
                    <a:pt x="1820" y="41766"/>
                    <a:pt x="2918" y="43639"/>
                    <a:pt x="2918" y="45540"/>
                  </a:cubicBezTo>
                  <a:cubicBezTo>
                    <a:pt x="2918" y="45540"/>
                    <a:pt x="2918" y="45566"/>
                    <a:pt x="2918" y="45566"/>
                  </a:cubicBez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64" y="58012"/>
                    <a:pt x="1820" y="59806"/>
                    <a:pt x="81" y="60796"/>
                  </a:cubicBezTo>
                  <a:cubicBezTo>
                    <a:pt x="54" y="60823"/>
                    <a:pt x="27" y="60850"/>
                    <a:pt x="0" y="60903"/>
                  </a:cubicBezTo>
                  <a:cubicBezTo>
                    <a:pt x="0" y="60957"/>
                    <a:pt x="27" y="61010"/>
                    <a:pt x="81" y="61037"/>
                  </a:cubicBezTo>
                  <a:cubicBezTo>
                    <a:pt x="1820" y="62054"/>
                    <a:pt x="2864"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64" y="78274"/>
                    <a:pt x="1820" y="80067"/>
                    <a:pt x="81" y="81084"/>
                  </a:cubicBezTo>
                  <a:cubicBezTo>
                    <a:pt x="27" y="81111"/>
                    <a:pt x="0" y="81191"/>
                    <a:pt x="27" y="81245"/>
                  </a:cubicBezTo>
                  <a:cubicBezTo>
                    <a:pt x="44" y="81296"/>
                    <a:pt x="82" y="81315"/>
                    <a:pt x="122" y="81315"/>
                  </a:cubicBezTo>
                  <a:cubicBezTo>
                    <a:pt x="145" y="81315"/>
                    <a:pt x="168" y="81308"/>
                    <a:pt x="188" y="81299"/>
                  </a:cubicBezTo>
                  <a:cubicBezTo>
                    <a:pt x="1981"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61"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61" y="19336"/>
                    <a:pt x="3185" y="17436"/>
                    <a:pt x="3185" y="15616"/>
                  </a:cubicBezTo>
                  <a:cubicBezTo>
                    <a:pt x="3185" y="15589"/>
                    <a:pt x="3185" y="15562"/>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9"/>
            <p:cNvSpPr/>
            <p:nvPr/>
          </p:nvSpPr>
          <p:spPr>
            <a:xfrm>
              <a:off x="1453950" y="2845375"/>
              <a:ext cx="160600" cy="2032675"/>
            </a:xfrm>
            <a:custGeom>
              <a:avLst/>
              <a:gdLst/>
              <a:ahLst/>
              <a:cxnLst/>
              <a:rect l="l" t="t" r="r" b="b"/>
              <a:pathLst>
                <a:path w="6424" h="81307" extrusionOk="0">
                  <a:moveTo>
                    <a:pt x="133" y="1"/>
                  </a:moveTo>
                  <a:cubicBezTo>
                    <a:pt x="93" y="1"/>
                    <a:pt x="60" y="24"/>
                    <a:pt x="27" y="57"/>
                  </a:cubicBezTo>
                  <a:cubicBezTo>
                    <a:pt x="27" y="84"/>
                    <a:pt x="27" y="110"/>
                    <a:pt x="27" y="137"/>
                  </a:cubicBezTo>
                  <a:cubicBezTo>
                    <a:pt x="27" y="164"/>
                    <a:pt x="27" y="217"/>
                    <a:pt x="80" y="244"/>
                  </a:cubicBezTo>
                  <a:cubicBezTo>
                    <a:pt x="1820" y="1234"/>
                    <a:pt x="2971" y="3188"/>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20"/>
                    <a:pt x="2944" y="15474"/>
                  </a:cubicBezTo>
                  <a:cubicBezTo>
                    <a:pt x="2998" y="17347"/>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44" y="35655"/>
                    <a:pt x="2918"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cubicBezTo>
                    <a:pt x="2944" y="45558"/>
                    <a:pt x="2944" y="45558"/>
                    <a:pt x="2944" y="45558"/>
                  </a:cubicBez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27" y="81237"/>
                  </a:cubicBezTo>
                  <a:cubicBezTo>
                    <a:pt x="61" y="81288"/>
                    <a:pt x="106" y="81306"/>
                    <a:pt x="147" y="81306"/>
                  </a:cubicBezTo>
                  <a:cubicBezTo>
                    <a:pt x="172" y="81306"/>
                    <a:pt x="195" y="81300"/>
                    <a:pt x="214" y="81290"/>
                  </a:cubicBezTo>
                  <a:cubicBezTo>
                    <a:pt x="2008" y="80247"/>
                    <a:pt x="3105" y="78400"/>
                    <a:pt x="3185" y="76366"/>
                  </a:cubicBezTo>
                  <a:cubicBezTo>
                    <a:pt x="5166" y="75322"/>
                    <a:pt x="6424" y="73288"/>
                    <a:pt x="6424" y="71066"/>
                  </a:cubicBezTo>
                  <a:cubicBezTo>
                    <a:pt x="6424" y="68818"/>
                    <a:pt x="5166" y="66783"/>
                    <a:pt x="3185" y="65766"/>
                  </a:cubicBezTo>
                  <a:cubicBezTo>
                    <a:pt x="3105" y="63759"/>
                    <a:pt x="2061" y="61992"/>
                    <a:pt x="375" y="60922"/>
                  </a:cubicBezTo>
                  <a:cubicBezTo>
                    <a:pt x="2061" y="59878"/>
                    <a:pt x="3105" y="58085"/>
                    <a:pt x="3185" y="56077"/>
                  </a:cubicBezTo>
                  <a:cubicBezTo>
                    <a:pt x="5166" y="55060"/>
                    <a:pt x="6424" y="53026"/>
                    <a:pt x="6424" y="50778"/>
                  </a:cubicBezTo>
                  <a:cubicBezTo>
                    <a:pt x="6424" y="48556"/>
                    <a:pt x="5193" y="46522"/>
                    <a:pt x="3185" y="45505"/>
                  </a:cubicBezTo>
                  <a:cubicBezTo>
                    <a:pt x="3159" y="43604"/>
                    <a:pt x="2088" y="41731"/>
                    <a:pt x="375" y="40660"/>
                  </a:cubicBezTo>
                  <a:cubicBezTo>
                    <a:pt x="1901" y="39697"/>
                    <a:pt x="3319" y="37877"/>
                    <a:pt x="3185" y="35816"/>
                  </a:cubicBezTo>
                  <a:cubicBezTo>
                    <a:pt x="5193" y="34799"/>
                    <a:pt x="6424" y="32764"/>
                    <a:pt x="6424" y="30516"/>
                  </a:cubicBezTo>
                  <a:cubicBezTo>
                    <a:pt x="6424" y="28268"/>
                    <a:pt x="5166" y="26260"/>
                    <a:pt x="3185" y="25216"/>
                  </a:cubicBezTo>
                  <a:cubicBezTo>
                    <a:pt x="3105" y="23236"/>
                    <a:pt x="2061" y="21442"/>
                    <a:pt x="375"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84" y="10"/>
                    <a:pt x="157" y="1"/>
                    <a:pt x="1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9"/>
            <p:cNvSpPr/>
            <p:nvPr/>
          </p:nvSpPr>
          <p:spPr>
            <a:xfrm>
              <a:off x="1300050" y="2593575"/>
              <a:ext cx="160600" cy="2032875"/>
            </a:xfrm>
            <a:custGeom>
              <a:avLst/>
              <a:gdLst/>
              <a:ahLst/>
              <a:cxnLst/>
              <a:rect l="l" t="t" r="r" b="b"/>
              <a:pathLst>
                <a:path w="6424" h="81315" extrusionOk="0">
                  <a:moveTo>
                    <a:pt x="167" y="1"/>
                  </a:moveTo>
                  <a:cubicBezTo>
                    <a:pt x="121" y="1"/>
                    <a:pt x="73" y="26"/>
                    <a:pt x="54" y="65"/>
                  </a:cubicBezTo>
                  <a:cubicBezTo>
                    <a:pt x="27" y="92"/>
                    <a:pt x="27" y="118"/>
                    <a:pt x="27" y="118"/>
                  </a:cubicBezTo>
                  <a:cubicBezTo>
                    <a:pt x="27" y="172"/>
                    <a:pt x="54" y="225"/>
                    <a:pt x="80" y="225"/>
                  </a:cubicBezTo>
                  <a:cubicBezTo>
                    <a:pt x="1820" y="1243"/>
                    <a:pt x="2971" y="3170"/>
                    <a:pt x="2944" y="5043"/>
                  </a:cubicBezTo>
                  <a:cubicBezTo>
                    <a:pt x="2944" y="5070"/>
                    <a:pt x="2971" y="5124"/>
                    <a:pt x="3025" y="5150"/>
                  </a:cubicBezTo>
                  <a:cubicBezTo>
                    <a:pt x="4952" y="6141"/>
                    <a:pt x="6183" y="8095"/>
                    <a:pt x="6183" y="10263"/>
                  </a:cubicBezTo>
                  <a:cubicBezTo>
                    <a:pt x="6183" y="12431"/>
                    <a:pt x="4952" y="14384"/>
                    <a:pt x="3025" y="15375"/>
                  </a:cubicBezTo>
                  <a:cubicBezTo>
                    <a:pt x="2971" y="15402"/>
                    <a:pt x="2944" y="15428"/>
                    <a:pt x="2944" y="15482"/>
                  </a:cubicBezTo>
                  <a:cubicBezTo>
                    <a:pt x="2998" y="17355"/>
                    <a:pt x="1847" y="19256"/>
                    <a:pt x="107" y="20273"/>
                  </a:cubicBezTo>
                  <a:cubicBezTo>
                    <a:pt x="80" y="20300"/>
                    <a:pt x="54" y="20326"/>
                    <a:pt x="27" y="20353"/>
                  </a:cubicBezTo>
                  <a:cubicBezTo>
                    <a:pt x="27" y="20407"/>
                    <a:pt x="27" y="20460"/>
                    <a:pt x="80" y="20514"/>
                  </a:cubicBezTo>
                  <a:cubicBezTo>
                    <a:pt x="1820" y="21504"/>
                    <a:pt x="2891" y="23297"/>
                    <a:pt x="2944" y="25305"/>
                  </a:cubicBezTo>
                  <a:cubicBezTo>
                    <a:pt x="2944" y="25358"/>
                    <a:pt x="2971" y="25385"/>
                    <a:pt x="3025" y="25412"/>
                  </a:cubicBezTo>
                  <a:cubicBezTo>
                    <a:pt x="4952" y="26402"/>
                    <a:pt x="6183" y="28356"/>
                    <a:pt x="6183" y="30524"/>
                  </a:cubicBezTo>
                  <a:cubicBezTo>
                    <a:pt x="6183" y="32692"/>
                    <a:pt x="4952" y="34646"/>
                    <a:pt x="3025" y="35636"/>
                  </a:cubicBezTo>
                  <a:cubicBezTo>
                    <a:pt x="2971" y="35663"/>
                    <a:pt x="2944" y="35717"/>
                    <a:pt x="2944" y="35770"/>
                  </a:cubicBezTo>
                  <a:cubicBezTo>
                    <a:pt x="3105" y="37831"/>
                    <a:pt x="1633" y="39651"/>
                    <a:pt x="107" y="40535"/>
                  </a:cubicBezTo>
                  <a:cubicBezTo>
                    <a:pt x="80" y="40561"/>
                    <a:pt x="54" y="40588"/>
                    <a:pt x="27" y="40615"/>
                  </a:cubicBezTo>
                  <a:cubicBezTo>
                    <a:pt x="27" y="40668"/>
                    <a:pt x="27" y="40749"/>
                    <a:pt x="80" y="40775"/>
                  </a:cubicBezTo>
                  <a:cubicBezTo>
                    <a:pt x="1820" y="41766"/>
                    <a:pt x="2944" y="43639"/>
                    <a:pt x="2944" y="45540"/>
                  </a:cubicBezTo>
                  <a:cubicBezTo>
                    <a:pt x="2944" y="45540"/>
                    <a:pt x="2944" y="45566"/>
                    <a:pt x="2944" y="45566"/>
                  </a:cubicBezTo>
                  <a:cubicBezTo>
                    <a:pt x="2944" y="45620"/>
                    <a:pt x="2971" y="45674"/>
                    <a:pt x="3025" y="45674"/>
                  </a:cubicBezTo>
                  <a:cubicBezTo>
                    <a:pt x="4952" y="46664"/>
                    <a:pt x="6183" y="48618"/>
                    <a:pt x="6183" y="50786"/>
                  </a:cubicBezTo>
                  <a:cubicBezTo>
                    <a:pt x="6183" y="52954"/>
                    <a:pt x="4952" y="54934"/>
                    <a:pt x="3025" y="55898"/>
                  </a:cubicBezTo>
                  <a:cubicBezTo>
                    <a:pt x="2971" y="55925"/>
                    <a:pt x="2944" y="55952"/>
                    <a:pt x="2944" y="56005"/>
                  </a:cubicBezTo>
                  <a:cubicBezTo>
                    <a:pt x="2891" y="58012"/>
                    <a:pt x="1847" y="59806"/>
                    <a:pt x="107" y="60796"/>
                  </a:cubicBezTo>
                  <a:cubicBezTo>
                    <a:pt x="80" y="60823"/>
                    <a:pt x="54" y="60850"/>
                    <a:pt x="27" y="60903"/>
                  </a:cubicBezTo>
                  <a:cubicBezTo>
                    <a:pt x="27" y="60957"/>
                    <a:pt x="27" y="61010"/>
                    <a:pt x="80" y="61037"/>
                  </a:cubicBezTo>
                  <a:cubicBezTo>
                    <a:pt x="1820" y="62054"/>
                    <a:pt x="2891" y="63847"/>
                    <a:pt x="2944" y="65828"/>
                  </a:cubicBezTo>
                  <a:cubicBezTo>
                    <a:pt x="2944" y="65882"/>
                    <a:pt x="2971" y="65935"/>
                    <a:pt x="3025" y="65962"/>
                  </a:cubicBezTo>
                  <a:cubicBezTo>
                    <a:pt x="4952" y="66925"/>
                    <a:pt x="6183" y="68879"/>
                    <a:pt x="6183" y="71047"/>
                  </a:cubicBezTo>
                  <a:cubicBezTo>
                    <a:pt x="6183" y="73242"/>
                    <a:pt x="4952" y="75196"/>
                    <a:pt x="3025" y="76160"/>
                  </a:cubicBezTo>
                  <a:cubicBezTo>
                    <a:pt x="2971" y="76186"/>
                    <a:pt x="2944" y="76240"/>
                    <a:pt x="2944" y="76267"/>
                  </a:cubicBezTo>
                  <a:cubicBezTo>
                    <a:pt x="2891" y="78274"/>
                    <a:pt x="1820" y="80067"/>
                    <a:pt x="80" y="81084"/>
                  </a:cubicBezTo>
                  <a:cubicBezTo>
                    <a:pt x="27" y="81111"/>
                    <a:pt x="0" y="81191"/>
                    <a:pt x="54" y="81245"/>
                  </a:cubicBezTo>
                  <a:cubicBezTo>
                    <a:pt x="71" y="81296"/>
                    <a:pt x="109" y="81315"/>
                    <a:pt x="149" y="81315"/>
                  </a:cubicBezTo>
                  <a:cubicBezTo>
                    <a:pt x="171" y="81315"/>
                    <a:pt x="195" y="81308"/>
                    <a:pt x="214" y="81299"/>
                  </a:cubicBezTo>
                  <a:cubicBezTo>
                    <a:pt x="2007" y="80255"/>
                    <a:pt x="3105" y="78408"/>
                    <a:pt x="3185" y="76347"/>
                  </a:cubicBezTo>
                  <a:cubicBezTo>
                    <a:pt x="5193" y="75330"/>
                    <a:pt x="6424" y="73296"/>
                    <a:pt x="6424" y="71047"/>
                  </a:cubicBezTo>
                  <a:cubicBezTo>
                    <a:pt x="6424" y="68826"/>
                    <a:pt x="5193" y="66792"/>
                    <a:pt x="3185" y="65748"/>
                  </a:cubicBezTo>
                  <a:cubicBezTo>
                    <a:pt x="3132" y="63767"/>
                    <a:pt x="2088" y="61974"/>
                    <a:pt x="402" y="60930"/>
                  </a:cubicBezTo>
                  <a:cubicBezTo>
                    <a:pt x="2088" y="59859"/>
                    <a:pt x="3132" y="58093"/>
                    <a:pt x="3185" y="56085"/>
                  </a:cubicBezTo>
                  <a:cubicBezTo>
                    <a:pt x="5193" y="55068"/>
                    <a:pt x="6424" y="53034"/>
                    <a:pt x="6424" y="50786"/>
                  </a:cubicBezTo>
                  <a:cubicBezTo>
                    <a:pt x="6424" y="48537"/>
                    <a:pt x="5193" y="46530"/>
                    <a:pt x="3185" y="45486"/>
                  </a:cubicBezTo>
                  <a:cubicBezTo>
                    <a:pt x="3185" y="43586"/>
                    <a:pt x="2088" y="41739"/>
                    <a:pt x="402" y="40668"/>
                  </a:cubicBezTo>
                  <a:cubicBezTo>
                    <a:pt x="1927" y="39705"/>
                    <a:pt x="3319" y="37885"/>
                    <a:pt x="3212" y="35824"/>
                  </a:cubicBezTo>
                  <a:cubicBezTo>
                    <a:pt x="5193" y="34780"/>
                    <a:pt x="6424" y="32772"/>
                    <a:pt x="6424" y="30524"/>
                  </a:cubicBezTo>
                  <a:cubicBezTo>
                    <a:pt x="6424" y="28276"/>
                    <a:pt x="5193" y="26268"/>
                    <a:pt x="3185" y="25225"/>
                  </a:cubicBezTo>
                  <a:cubicBezTo>
                    <a:pt x="3105" y="23244"/>
                    <a:pt x="2061" y="21451"/>
                    <a:pt x="402" y="20407"/>
                  </a:cubicBezTo>
                  <a:cubicBezTo>
                    <a:pt x="2088" y="19336"/>
                    <a:pt x="3185" y="17436"/>
                    <a:pt x="3185" y="15616"/>
                  </a:cubicBezTo>
                  <a:cubicBezTo>
                    <a:pt x="3185" y="15589"/>
                    <a:pt x="3185" y="15562"/>
                    <a:pt x="3185" y="15562"/>
                  </a:cubicBezTo>
                  <a:cubicBezTo>
                    <a:pt x="5193" y="14518"/>
                    <a:pt x="6424" y="12511"/>
                    <a:pt x="6424" y="10263"/>
                  </a:cubicBezTo>
                  <a:cubicBezTo>
                    <a:pt x="6424" y="8014"/>
                    <a:pt x="5193" y="6007"/>
                    <a:pt x="3185" y="4963"/>
                  </a:cubicBezTo>
                  <a:cubicBezTo>
                    <a:pt x="3185" y="3036"/>
                    <a:pt x="2007" y="1055"/>
                    <a:pt x="214"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9"/>
            <p:cNvSpPr/>
            <p:nvPr/>
          </p:nvSpPr>
          <p:spPr>
            <a:xfrm>
              <a:off x="1146800" y="2845375"/>
              <a:ext cx="159950" cy="2032675"/>
            </a:xfrm>
            <a:custGeom>
              <a:avLst/>
              <a:gdLst/>
              <a:ahLst/>
              <a:cxnLst/>
              <a:rect l="l" t="t" r="r" b="b"/>
              <a:pathLst>
                <a:path w="6398" h="81307" extrusionOk="0">
                  <a:moveTo>
                    <a:pt x="120" y="1"/>
                  </a:moveTo>
                  <a:cubicBezTo>
                    <a:pt x="81" y="1"/>
                    <a:pt x="44" y="24"/>
                    <a:pt x="28" y="57"/>
                  </a:cubicBezTo>
                  <a:cubicBezTo>
                    <a:pt x="28" y="84"/>
                    <a:pt x="1" y="110"/>
                    <a:pt x="1" y="137"/>
                  </a:cubicBezTo>
                  <a:cubicBezTo>
                    <a:pt x="1" y="164"/>
                    <a:pt x="28" y="217"/>
                    <a:pt x="81" y="244"/>
                  </a:cubicBezTo>
                  <a:cubicBezTo>
                    <a:pt x="1821" y="1234"/>
                    <a:pt x="2972" y="3162"/>
                    <a:pt x="2918" y="5035"/>
                  </a:cubicBezTo>
                  <a:cubicBezTo>
                    <a:pt x="2918" y="5089"/>
                    <a:pt x="2945" y="5142"/>
                    <a:pt x="2998" y="5142"/>
                  </a:cubicBezTo>
                  <a:cubicBezTo>
                    <a:pt x="4952" y="6133"/>
                    <a:pt x="6157" y="8086"/>
                    <a:pt x="6157" y="10254"/>
                  </a:cubicBezTo>
                  <a:cubicBezTo>
                    <a:pt x="6157" y="12422"/>
                    <a:pt x="4952" y="14376"/>
                    <a:pt x="2998" y="15367"/>
                  </a:cubicBezTo>
                  <a:cubicBezTo>
                    <a:pt x="2945" y="15393"/>
                    <a:pt x="2918" y="15420"/>
                    <a:pt x="2918" y="15474"/>
                  </a:cubicBezTo>
                  <a:cubicBezTo>
                    <a:pt x="2972" y="17321"/>
                    <a:pt x="1848" y="19248"/>
                    <a:pt x="81" y="20265"/>
                  </a:cubicBezTo>
                  <a:cubicBezTo>
                    <a:pt x="54" y="20292"/>
                    <a:pt x="28" y="20318"/>
                    <a:pt x="1" y="20345"/>
                  </a:cubicBezTo>
                  <a:cubicBezTo>
                    <a:pt x="1" y="20425"/>
                    <a:pt x="28" y="20479"/>
                    <a:pt x="81" y="20506"/>
                  </a:cubicBezTo>
                  <a:cubicBezTo>
                    <a:pt x="1794" y="21496"/>
                    <a:pt x="2865" y="23289"/>
                    <a:pt x="2918" y="25297"/>
                  </a:cubicBezTo>
                  <a:cubicBezTo>
                    <a:pt x="2918" y="25350"/>
                    <a:pt x="2945"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079" y="37823"/>
                    <a:pt x="1633" y="39643"/>
                    <a:pt x="81" y="40526"/>
                  </a:cubicBezTo>
                  <a:cubicBezTo>
                    <a:pt x="54" y="40553"/>
                    <a:pt x="28" y="40580"/>
                    <a:pt x="1" y="40633"/>
                  </a:cubicBezTo>
                  <a:cubicBezTo>
                    <a:pt x="1" y="40687"/>
                    <a:pt x="28" y="40741"/>
                    <a:pt x="81" y="40767"/>
                  </a:cubicBezTo>
                  <a:cubicBezTo>
                    <a:pt x="1821" y="41784"/>
                    <a:pt x="2918" y="43631"/>
                    <a:pt x="2918" y="45532"/>
                  </a:cubicBezTo>
                  <a:cubicBezTo>
                    <a:pt x="2918" y="45532"/>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81" y="60815"/>
                  </a:cubicBezTo>
                  <a:cubicBezTo>
                    <a:pt x="54" y="60815"/>
                    <a:pt x="28" y="60841"/>
                    <a:pt x="1" y="60895"/>
                  </a:cubicBezTo>
                  <a:cubicBezTo>
                    <a:pt x="1" y="60949"/>
                    <a:pt x="28"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8" y="81103"/>
                    <a:pt x="1" y="81183"/>
                    <a:pt x="28" y="81237"/>
                  </a:cubicBezTo>
                  <a:cubicBezTo>
                    <a:pt x="44" y="81288"/>
                    <a:pt x="83" y="81306"/>
                    <a:pt x="129" y="81306"/>
                  </a:cubicBezTo>
                  <a:cubicBezTo>
                    <a:pt x="156" y="81306"/>
                    <a:pt x="185" y="81300"/>
                    <a:pt x="215" y="81290"/>
                  </a:cubicBezTo>
                  <a:cubicBezTo>
                    <a:pt x="1981" y="80247"/>
                    <a:pt x="3106" y="78400"/>
                    <a:pt x="3186" y="76366"/>
                  </a:cubicBezTo>
                  <a:cubicBezTo>
                    <a:pt x="5167" y="75322"/>
                    <a:pt x="6398" y="73288"/>
                    <a:pt x="6398" y="71066"/>
                  </a:cubicBezTo>
                  <a:cubicBezTo>
                    <a:pt x="6398" y="68818"/>
                    <a:pt x="5167" y="66783"/>
                    <a:pt x="3186" y="65766"/>
                  </a:cubicBezTo>
                  <a:cubicBezTo>
                    <a:pt x="3106" y="63759"/>
                    <a:pt x="2062" y="61992"/>
                    <a:pt x="375" y="60922"/>
                  </a:cubicBezTo>
                  <a:cubicBezTo>
                    <a:pt x="2062" y="59878"/>
                    <a:pt x="3106" y="58085"/>
                    <a:pt x="3186" y="56077"/>
                  </a:cubicBezTo>
                  <a:cubicBezTo>
                    <a:pt x="5167" y="55060"/>
                    <a:pt x="6398" y="53026"/>
                    <a:pt x="6398" y="50778"/>
                  </a:cubicBezTo>
                  <a:cubicBezTo>
                    <a:pt x="6398" y="48556"/>
                    <a:pt x="5167" y="46522"/>
                    <a:pt x="3186" y="45505"/>
                  </a:cubicBezTo>
                  <a:cubicBezTo>
                    <a:pt x="3159" y="43604"/>
                    <a:pt x="2088" y="41731"/>
                    <a:pt x="375" y="40660"/>
                  </a:cubicBezTo>
                  <a:cubicBezTo>
                    <a:pt x="1901" y="39697"/>
                    <a:pt x="3293" y="37877"/>
                    <a:pt x="3186" y="35816"/>
                  </a:cubicBezTo>
                  <a:cubicBezTo>
                    <a:pt x="5167" y="34799"/>
                    <a:pt x="6398" y="32764"/>
                    <a:pt x="6398" y="30516"/>
                  </a:cubicBezTo>
                  <a:cubicBezTo>
                    <a:pt x="6398" y="28268"/>
                    <a:pt x="5167" y="26260"/>
                    <a:pt x="3186" y="25216"/>
                  </a:cubicBezTo>
                  <a:cubicBezTo>
                    <a:pt x="3079" y="23236"/>
                    <a:pt x="2062" y="21442"/>
                    <a:pt x="375" y="20399"/>
                  </a:cubicBezTo>
                  <a:cubicBezTo>
                    <a:pt x="2088" y="19328"/>
                    <a:pt x="3186" y="17401"/>
                    <a:pt x="3186" y="15554"/>
                  </a:cubicBezTo>
                  <a:cubicBezTo>
                    <a:pt x="5167" y="14510"/>
                    <a:pt x="6398" y="12503"/>
                    <a:pt x="6398" y="10254"/>
                  </a:cubicBezTo>
                  <a:cubicBezTo>
                    <a:pt x="6398" y="8006"/>
                    <a:pt x="5167" y="5999"/>
                    <a:pt x="3186" y="4955"/>
                  </a:cubicBezTo>
                  <a:cubicBezTo>
                    <a:pt x="3186" y="3028"/>
                    <a:pt x="1981" y="1047"/>
                    <a:pt x="188" y="30"/>
                  </a:cubicBezTo>
                  <a:cubicBezTo>
                    <a:pt x="168" y="10"/>
                    <a:pt x="143" y="1"/>
                    <a:pt x="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9"/>
            <p:cNvSpPr/>
            <p:nvPr/>
          </p:nvSpPr>
          <p:spPr>
            <a:xfrm>
              <a:off x="992900" y="2593575"/>
              <a:ext cx="160625" cy="2032875"/>
            </a:xfrm>
            <a:custGeom>
              <a:avLst/>
              <a:gdLst/>
              <a:ahLst/>
              <a:cxnLst/>
              <a:rect l="l" t="t" r="r" b="b"/>
              <a:pathLst>
                <a:path w="6425" h="81315" extrusionOk="0">
                  <a:moveTo>
                    <a:pt x="167" y="1"/>
                  </a:moveTo>
                  <a:cubicBezTo>
                    <a:pt x="120" y="1"/>
                    <a:pt x="67" y="26"/>
                    <a:pt x="27" y="65"/>
                  </a:cubicBezTo>
                  <a:cubicBezTo>
                    <a:pt x="27" y="92"/>
                    <a:pt x="27" y="118"/>
                    <a:pt x="27" y="118"/>
                  </a:cubicBezTo>
                  <a:cubicBezTo>
                    <a:pt x="27" y="172"/>
                    <a:pt x="54" y="225"/>
                    <a:pt x="81" y="225"/>
                  </a:cubicBezTo>
                  <a:cubicBezTo>
                    <a:pt x="1821" y="1243"/>
                    <a:pt x="2972" y="3170"/>
                    <a:pt x="2945" y="5043"/>
                  </a:cubicBezTo>
                  <a:cubicBezTo>
                    <a:pt x="2945" y="5070"/>
                    <a:pt x="2972" y="5124"/>
                    <a:pt x="2998" y="5150"/>
                  </a:cubicBezTo>
                  <a:cubicBezTo>
                    <a:pt x="4952" y="6141"/>
                    <a:pt x="6157" y="8095"/>
                    <a:pt x="6157" y="10263"/>
                  </a:cubicBezTo>
                  <a:cubicBezTo>
                    <a:pt x="6157" y="12431"/>
                    <a:pt x="4952" y="14384"/>
                    <a:pt x="2998" y="15375"/>
                  </a:cubicBezTo>
                  <a:cubicBezTo>
                    <a:pt x="2972" y="15402"/>
                    <a:pt x="2945" y="15428"/>
                    <a:pt x="2945" y="15482"/>
                  </a:cubicBezTo>
                  <a:cubicBezTo>
                    <a:pt x="2998" y="17329"/>
                    <a:pt x="1847" y="19256"/>
                    <a:pt x="108" y="20273"/>
                  </a:cubicBezTo>
                  <a:cubicBezTo>
                    <a:pt x="54" y="20300"/>
                    <a:pt x="27" y="20326"/>
                    <a:pt x="27" y="20353"/>
                  </a:cubicBezTo>
                  <a:cubicBezTo>
                    <a:pt x="1" y="20407"/>
                    <a:pt x="27" y="20460"/>
                    <a:pt x="81" y="20514"/>
                  </a:cubicBezTo>
                  <a:cubicBezTo>
                    <a:pt x="1794" y="21504"/>
                    <a:pt x="2865" y="23297"/>
                    <a:pt x="2945" y="25305"/>
                  </a:cubicBezTo>
                  <a:cubicBezTo>
                    <a:pt x="2945" y="25358"/>
                    <a:pt x="2972" y="25385"/>
                    <a:pt x="2998" y="25412"/>
                  </a:cubicBezTo>
                  <a:cubicBezTo>
                    <a:pt x="4952" y="26402"/>
                    <a:pt x="6157" y="28356"/>
                    <a:pt x="6157" y="30524"/>
                  </a:cubicBezTo>
                  <a:cubicBezTo>
                    <a:pt x="6157" y="32692"/>
                    <a:pt x="4952" y="34646"/>
                    <a:pt x="2998" y="35636"/>
                  </a:cubicBezTo>
                  <a:cubicBezTo>
                    <a:pt x="2972" y="35663"/>
                    <a:pt x="2945" y="35717"/>
                    <a:pt x="2945" y="35770"/>
                  </a:cubicBezTo>
                  <a:cubicBezTo>
                    <a:pt x="3105" y="37831"/>
                    <a:pt x="1633" y="39651"/>
                    <a:pt x="108" y="40535"/>
                  </a:cubicBezTo>
                  <a:cubicBezTo>
                    <a:pt x="54" y="40561"/>
                    <a:pt x="27" y="40588"/>
                    <a:pt x="27" y="40615"/>
                  </a:cubicBezTo>
                  <a:cubicBezTo>
                    <a:pt x="1" y="40668"/>
                    <a:pt x="27" y="40749"/>
                    <a:pt x="81" y="40775"/>
                  </a:cubicBezTo>
                  <a:cubicBezTo>
                    <a:pt x="1821" y="41766"/>
                    <a:pt x="2945" y="43639"/>
                    <a:pt x="2945" y="45540"/>
                  </a:cubicBezTo>
                  <a:cubicBezTo>
                    <a:pt x="2945" y="45540"/>
                    <a:pt x="2945" y="45566"/>
                    <a:pt x="2945" y="45566"/>
                  </a:cubicBezTo>
                  <a:cubicBezTo>
                    <a:pt x="2918" y="45620"/>
                    <a:pt x="2972" y="45674"/>
                    <a:pt x="2998" y="45674"/>
                  </a:cubicBezTo>
                  <a:cubicBezTo>
                    <a:pt x="4952" y="46664"/>
                    <a:pt x="6157" y="48618"/>
                    <a:pt x="6157" y="50786"/>
                  </a:cubicBezTo>
                  <a:cubicBezTo>
                    <a:pt x="6157" y="52954"/>
                    <a:pt x="4952" y="54934"/>
                    <a:pt x="2998" y="55898"/>
                  </a:cubicBezTo>
                  <a:cubicBezTo>
                    <a:pt x="2972" y="55925"/>
                    <a:pt x="2945" y="55952"/>
                    <a:pt x="2945" y="56005"/>
                  </a:cubicBezTo>
                  <a:cubicBezTo>
                    <a:pt x="2891" y="58012"/>
                    <a:pt x="1821" y="59806"/>
                    <a:pt x="108" y="60796"/>
                  </a:cubicBezTo>
                  <a:cubicBezTo>
                    <a:pt x="54" y="60823"/>
                    <a:pt x="27" y="60850"/>
                    <a:pt x="27" y="60903"/>
                  </a:cubicBezTo>
                  <a:cubicBezTo>
                    <a:pt x="1" y="60957"/>
                    <a:pt x="27" y="61010"/>
                    <a:pt x="81" y="61037"/>
                  </a:cubicBezTo>
                  <a:cubicBezTo>
                    <a:pt x="1821" y="62054"/>
                    <a:pt x="2891" y="63847"/>
                    <a:pt x="2945" y="65828"/>
                  </a:cubicBezTo>
                  <a:cubicBezTo>
                    <a:pt x="2945" y="65882"/>
                    <a:pt x="2972" y="65935"/>
                    <a:pt x="2998" y="65962"/>
                  </a:cubicBezTo>
                  <a:cubicBezTo>
                    <a:pt x="4952" y="66925"/>
                    <a:pt x="6157" y="68879"/>
                    <a:pt x="6157" y="71047"/>
                  </a:cubicBezTo>
                  <a:cubicBezTo>
                    <a:pt x="6157" y="73242"/>
                    <a:pt x="4952" y="75196"/>
                    <a:pt x="2998" y="76160"/>
                  </a:cubicBezTo>
                  <a:cubicBezTo>
                    <a:pt x="2972" y="76186"/>
                    <a:pt x="2945" y="76240"/>
                    <a:pt x="2945" y="76267"/>
                  </a:cubicBezTo>
                  <a:cubicBezTo>
                    <a:pt x="2891" y="78274"/>
                    <a:pt x="1821" y="80067"/>
                    <a:pt x="81" y="81084"/>
                  </a:cubicBezTo>
                  <a:cubicBezTo>
                    <a:pt x="27" y="81111"/>
                    <a:pt x="1" y="81191"/>
                    <a:pt x="27" y="81245"/>
                  </a:cubicBezTo>
                  <a:cubicBezTo>
                    <a:pt x="61" y="81296"/>
                    <a:pt x="106" y="81315"/>
                    <a:pt x="148" y="81315"/>
                  </a:cubicBezTo>
                  <a:cubicBezTo>
                    <a:pt x="172" y="81315"/>
                    <a:pt x="195" y="81308"/>
                    <a:pt x="215" y="81299"/>
                  </a:cubicBezTo>
                  <a:cubicBezTo>
                    <a:pt x="2008" y="80255"/>
                    <a:pt x="3105" y="78408"/>
                    <a:pt x="3186" y="76347"/>
                  </a:cubicBezTo>
                  <a:cubicBezTo>
                    <a:pt x="5193" y="75330"/>
                    <a:pt x="6424" y="73296"/>
                    <a:pt x="6424" y="71047"/>
                  </a:cubicBezTo>
                  <a:cubicBezTo>
                    <a:pt x="6424" y="68826"/>
                    <a:pt x="5193" y="66792"/>
                    <a:pt x="3186" y="65748"/>
                  </a:cubicBezTo>
                  <a:cubicBezTo>
                    <a:pt x="3105" y="63767"/>
                    <a:pt x="2088" y="61974"/>
                    <a:pt x="402" y="60930"/>
                  </a:cubicBezTo>
                  <a:cubicBezTo>
                    <a:pt x="2088" y="59859"/>
                    <a:pt x="3105" y="58093"/>
                    <a:pt x="3186" y="56085"/>
                  </a:cubicBezTo>
                  <a:cubicBezTo>
                    <a:pt x="5193" y="55068"/>
                    <a:pt x="6424" y="53034"/>
                    <a:pt x="6424" y="50786"/>
                  </a:cubicBezTo>
                  <a:cubicBezTo>
                    <a:pt x="6424" y="48537"/>
                    <a:pt x="5193" y="46530"/>
                    <a:pt x="3186" y="45486"/>
                  </a:cubicBezTo>
                  <a:cubicBezTo>
                    <a:pt x="3159" y="43586"/>
                    <a:pt x="2088" y="41739"/>
                    <a:pt x="402" y="40668"/>
                  </a:cubicBezTo>
                  <a:cubicBezTo>
                    <a:pt x="1901" y="39705"/>
                    <a:pt x="3320" y="37885"/>
                    <a:pt x="3186" y="35824"/>
                  </a:cubicBezTo>
                  <a:cubicBezTo>
                    <a:pt x="5193" y="34780"/>
                    <a:pt x="6424" y="32772"/>
                    <a:pt x="6424" y="30524"/>
                  </a:cubicBezTo>
                  <a:cubicBezTo>
                    <a:pt x="6424" y="28276"/>
                    <a:pt x="5193" y="26268"/>
                    <a:pt x="3186" y="25225"/>
                  </a:cubicBezTo>
                  <a:cubicBezTo>
                    <a:pt x="3105" y="23244"/>
                    <a:pt x="2062" y="21451"/>
                    <a:pt x="402" y="20407"/>
                  </a:cubicBezTo>
                  <a:cubicBezTo>
                    <a:pt x="2088" y="19336"/>
                    <a:pt x="3186" y="17436"/>
                    <a:pt x="3186" y="15616"/>
                  </a:cubicBezTo>
                  <a:cubicBezTo>
                    <a:pt x="3186" y="15589"/>
                    <a:pt x="3186" y="15562"/>
                    <a:pt x="3186" y="15562"/>
                  </a:cubicBezTo>
                  <a:cubicBezTo>
                    <a:pt x="5193" y="14518"/>
                    <a:pt x="6424" y="12511"/>
                    <a:pt x="6424" y="10263"/>
                  </a:cubicBezTo>
                  <a:cubicBezTo>
                    <a:pt x="6424" y="8014"/>
                    <a:pt x="5193" y="6007"/>
                    <a:pt x="3186" y="4963"/>
                  </a:cubicBezTo>
                  <a:cubicBezTo>
                    <a:pt x="3186" y="3036"/>
                    <a:pt x="2008" y="1055"/>
                    <a:pt x="215" y="11"/>
                  </a:cubicBezTo>
                  <a:cubicBezTo>
                    <a:pt x="200" y="4"/>
                    <a:pt x="184" y="1"/>
                    <a:pt x="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9"/>
            <p:cNvSpPr/>
            <p:nvPr/>
          </p:nvSpPr>
          <p:spPr>
            <a:xfrm>
              <a:off x="839675" y="2845375"/>
              <a:ext cx="159950" cy="2032675"/>
            </a:xfrm>
            <a:custGeom>
              <a:avLst/>
              <a:gdLst/>
              <a:ahLst/>
              <a:cxnLst/>
              <a:rect l="l" t="t" r="r" b="b"/>
              <a:pathLst>
                <a:path w="6398" h="81307" extrusionOk="0">
                  <a:moveTo>
                    <a:pt x="119" y="1"/>
                  </a:moveTo>
                  <a:cubicBezTo>
                    <a:pt x="81" y="1"/>
                    <a:pt x="44" y="24"/>
                    <a:pt x="27" y="57"/>
                  </a:cubicBezTo>
                  <a:cubicBezTo>
                    <a:pt x="0" y="84"/>
                    <a:pt x="0" y="110"/>
                    <a:pt x="0" y="137"/>
                  </a:cubicBezTo>
                  <a:cubicBezTo>
                    <a:pt x="0" y="164"/>
                    <a:pt x="27" y="217"/>
                    <a:pt x="54" y="244"/>
                  </a:cubicBezTo>
                  <a:cubicBezTo>
                    <a:pt x="1794" y="1234"/>
                    <a:pt x="2971" y="3162"/>
                    <a:pt x="2918" y="5035"/>
                  </a:cubicBezTo>
                  <a:cubicBezTo>
                    <a:pt x="2918" y="5089"/>
                    <a:pt x="2945" y="5142"/>
                    <a:pt x="2998" y="5142"/>
                  </a:cubicBezTo>
                  <a:cubicBezTo>
                    <a:pt x="4925" y="6133"/>
                    <a:pt x="6156" y="8086"/>
                    <a:pt x="6156" y="10254"/>
                  </a:cubicBezTo>
                  <a:cubicBezTo>
                    <a:pt x="6156" y="12422"/>
                    <a:pt x="4925" y="14376"/>
                    <a:pt x="2998" y="15367"/>
                  </a:cubicBezTo>
                  <a:cubicBezTo>
                    <a:pt x="2945" y="15393"/>
                    <a:pt x="2918" y="15420"/>
                    <a:pt x="2918" y="15474"/>
                  </a:cubicBezTo>
                  <a:cubicBezTo>
                    <a:pt x="2971" y="17321"/>
                    <a:pt x="1847" y="19248"/>
                    <a:pt x="81" y="20265"/>
                  </a:cubicBezTo>
                  <a:cubicBezTo>
                    <a:pt x="54" y="20292"/>
                    <a:pt x="27" y="20318"/>
                    <a:pt x="0" y="20345"/>
                  </a:cubicBezTo>
                  <a:cubicBezTo>
                    <a:pt x="0" y="20425"/>
                    <a:pt x="27" y="20479"/>
                    <a:pt x="54" y="20506"/>
                  </a:cubicBezTo>
                  <a:cubicBezTo>
                    <a:pt x="1794" y="21496"/>
                    <a:pt x="2864" y="23289"/>
                    <a:pt x="2918" y="25297"/>
                  </a:cubicBezTo>
                  <a:cubicBezTo>
                    <a:pt x="2918" y="25350"/>
                    <a:pt x="2945" y="25404"/>
                    <a:pt x="2998" y="25404"/>
                  </a:cubicBezTo>
                  <a:cubicBezTo>
                    <a:pt x="4925" y="26394"/>
                    <a:pt x="6156" y="28348"/>
                    <a:pt x="6156" y="30516"/>
                  </a:cubicBezTo>
                  <a:cubicBezTo>
                    <a:pt x="6156" y="32684"/>
                    <a:pt x="4925" y="34665"/>
                    <a:pt x="2998" y="35628"/>
                  </a:cubicBezTo>
                  <a:cubicBezTo>
                    <a:pt x="2945" y="35655"/>
                    <a:pt x="2918" y="35709"/>
                    <a:pt x="2918" y="35762"/>
                  </a:cubicBezTo>
                  <a:cubicBezTo>
                    <a:pt x="3078" y="37823"/>
                    <a:pt x="1606" y="39643"/>
                    <a:pt x="81" y="40526"/>
                  </a:cubicBezTo>
                  <a:cubicBezTo>
                    <a:pt x="54" y="40553"/>
                    <a:pt x="27" y="40580"/>
                    <a:pt x="0" y="40633"/>
                  </a:cubicBezTo>
                  <a:cubicBezTo>
                    <a:pt x="0" y="40687"/>
                    <a:pt x="27" y="40741"/>
                    <a:pt x="54" y="40767"/>
                  </a:cubicBezTo>
                  <a:cubicBezTo>
                    <a:pt x="1794" y="41784"/>
                    <a:pt x="2918" y="43631"/>
                    <a:pt x="2918" y="45532"/>
                  </a:cubicBezTo>
                  <a:cubicBezTo>
                    <a:pt x="2918" y="45558"/>
                    <a:pt x="2918" y="45558"/>
                    <a:pt x="2918" y="45558"/>
                  </a:cubicBezTo>
                  <a:cubicBezTo>
                    <a:pt x="2918" y="45612"/>
                    <a:pt x="2945" y="45665"/>
                    <a:pt x="2998" y="45692"/>
                  </a:cubicBezTo>
                  <a:cubicBezTo>
                    <a:pt x="4925" y="46656"/>
                    <a:pt x="6156" y="48610"/>
                    <a:pt x="6156" y="50778"/>
                  </a:cubicBezTo>
                  <a:cubicBezTo>
                    <a:pt x="6156" y="52972"/>
                    <a:pt x="4925" y="54926"/>
                    <a:pt x="2998" y="55890"/>
                  </a:cubicBezTo>
                  <a:cubicBezTo>
                    <a:pt x="2945" y="55917"/>
                    <a:pt x="2918" y="55970"/>
                    <a:pt x="2918" y="55997"/>
                  </a:cubicBezTo>
                  <a:cubicBezTo>
                    <a:pt x="2864" y="58004"/>
                    <a:pt x="1820" y="59798"/>
                    <a:pt x="81" y="60815"/>
                  </a:cubicBezTo>
                  <a:cubicBezTo>
                    <a:pt x="54" y="60815"/>
                    <a:pt x="27" y="60841"/>
                    <a:pt x="0" y="60895"/>
                  </a:cubicBezTo>
                  <a:cubicBezTo>
                    <a:pt x="0" y="60949"/>
                    <a:pt x="27" y="61002"/>
                    <a:pt x="54" y="61029"/>
                  </a:cubicBezTo>
                  <a:cubicBezTo>
                    <a:pt x="1794" y="62046"/>
                    <a:pt x="2864" y="63839"/>
                    <a:pt x="2918" y="65847"/>
                  </a:cubicBezTo>
                  <a:cubicBezTo>
                    <a:pt x="2918" y="65873"/>
                    <a:pt x="2945" y="65927"/>
                    <a:pt x="2998" y="65954"/>
                  </a:cubicBezTo>
                  <a:cubicBezTo>
                    <a:pt x="4925" y="66917"/>
                    <a:pt x="6156" y="68871"/>
                    <a:pt x="6156" y="71066"/>
                  </a:cubicBezTo>
                  <a:cubicBezTo>
                    <a:pt x="6156" y="73234"/>
                    <a:pt x="4925" y="75188"/>
                    <a:pt x="2998" y="76151"/>
                  </a:cubicBezTo>
                  <a:cubicBezTo>
                    <a:pt x="2945" y="76178"/>
                    <a:pt x="2918" y="76232"/>
                    <a:pt x="2918" y="76285"/>
                  </a:cubicBezTo>
                  <a:cubicBezTo>
                    <a:pt x="2864" y="78266"/>
                    <a:pt x="1794" y="80059"/>
                    <a:pt x="81" y="81076"/>
                  </a:cubicBezTo>
                  <a:cubicBezTo>
                    <a:pt x="0" y="81103"/>
                    <a:pt x="0" y="81183"/>
                    <a:pt x="27" y="81237"/>
                  </a:cubicBezTo>
                  <a:cubicBezTo>
                    <a:pt x="44" y="81288"/>
                    <a:pt x="83" y="81306"/>
                    <a:pt x="122" y="81306"/>
                  </a:cubicBezTo>
                  <a:cubicBezTo>
                    <a:pt x="145" y="81306"/>
                    <a:pt x="168" y="81300"/>
                    <a:pt x="188" y="81290"/>
                  </a:cubicBezTo>
                  <a:cubicBezTo>
                    <a:pt x="1981" y="80247"/>
                    <a:pt x="3105" y="78400"/>
                    <a:pt x="3159" y="76366"/>
                  </a:cubicBezTo>
                  <a:cubicBezTo>
                    <a:pt x="5166" y="75322"/>
                    <a:pt x="6397" y="73288"/>
                    <a:pt x="6397" y="71066"/>
                  </a:cubicBezTo>
                  <a:cubicBezTo>
                    <a:pt x="6397" y="68818"/>
                    <a:pt x="5166" y="66783"/>
                    <a:pt x="3159" y="65766"/>
                  </a:cubicBezTo>
                  <a:cubicBezTo>
                    <a:pt x="3105" y="63759"/>
                    <a:pt x="2061" y="61992"/>
                    <a:pt x="375" y="60922"/>
                  </a:cubicBezTo>
                  <a:cubicBezTo>
                    <a:pt x="2061" y="59878"/>
                    <a:pt x="3105" y="58085"/>
                    <a:pt x="3159" y="56077"/>
                  </a:cubicBezTo>
                  <a:cubicBezTo>
                    <a:pt x="5166" y="55060"/>
                    <a:pt x="6397" y="53026"/>
                    <a:pt x="6397" y="50778"/>
                  </a:cubicBezTo>
                  <a:cubicBezTo>
                    <a:pt x="6397" y="48556"/>
                    <a:pt x="5166" y="46522"/>
                    <a:pt x="3159" y="45505"/>
                  </a:cubicBezTo>
                  <a:cubicBezTo>
                    <a:pt x="3159" y="43604"/>
                    <a:pt x="2061" y="41731"/>
                    <a:pt x="375" y="40660"/>
                  </a:cubicBezTo>
                  <a:cubicBezTo>
                    <a:pt x="1901" y="39697"/>
                    <a:pt x="3292" y="37877"/>
                    <a:pt x="3185" y="35816"/>
                  </a:cubicBezTo>
                  <a:cubicBezTo>
                    <a:pt x="5166" y="34799"/>
                    <a:pt x="6397" y="32764"/>
                    <a:pt x="6397" y="30516"/>
                  </a:cubicBezTo>
                  <a:cubicBezTo>
                    <a:pt x="6397" y="28268"/>
                    <a:pt x="5166" y="26260"/>
                    <a:pt x="3159" y="25216"/>
                  </a:cubicBezTo>
                  <a:cubicBezTo>
                    <a:pt x="3078" y="23236"/>
                    <a:pt x="2035" y="21442"/>
                    <a:pt x="375" y="20399"/>
                  </a:cubicBezTo>
                  <a:cubicBezTo>
                    <a:pt x="2061" y="19328"/>
                    <a:pt x="3159" y="17454"/>
                    <a:pt x="3159" y="15608"/>
                  </a:cubicBezTo>
                  <a:cubicBezTo>
                    <a:pt x="3159" y="15581"/>
                    <a:pt x="3159" y="15581"/>
                    <a:pt x="3159" y="15554"/>
                  </a:cubicBezTo>
                  <a:cubicBezTo>
                    <a:pt x="5166" y="14510"/>
                    <a:pt x="6397" y="12503"/>
                    <a:pt x="6397" y="10254"/>
                  </a:cubicBezTo>
                  <a:cubicBezTo>
                    <a:pt x="6397" y="8006"/>
                    <a:pt x="5166" y="5999"/>
                    <a:pt x="3159" y="4955"/>
                  </a:cubicBezTo>
                  <a:cubicBezTo>
                    <a:pt x="3159" y="3028"/>
                    <a:pt x="1981" y="1047"/>
                    <a:pt x="188" y="30"/>
                  </a:cubicBezTo>
                  <a:cubicBezTo>
                    <a:pt x="167" y="10"/>
                    <a:pt x="143" y="1"/>
                    <a:pt x="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9"/>
            <p:cNvSpPr/>
            <p:nvPr/>
          </p:nvSpPr>
          <p:spPr>
            <a:xfrm>
              <a:off x="685775" y="2593575"/>
              <a:ext cx="159950" cy="2032875"/>
            </a:xfrm>
            <a:custGeom>
              <a:avLst/>
              <a:gdLst/>
              <a:ahLst/>
              <a:cxnLst/>
              <a:rect l="l" t="t" r="r" b="b"/>
              <a:pathLst>
                <a:path w="6398" h="81315" extrusionOk="0">
                  <a:moveTo>
                    <a:pt x="140" y="1"/>
                  </a:moveTo>
                  <a:cubicBezTo>
                    <a:pt x="95" y="1"/>
                    <a:pt x="47" y="26"/>
                    <a:pt x="27" y="65"/>
                  </a:cubicBezTo>
                  <a:cubicBezTo>
                    <a:pt x="27" y="92"/>
                    <a:pt x="0" y="118"/>
                    <a:pt x="0" y="118"/>
                  </a:cubicBezTo>
                  <a:cubicBezTo>
                    <a:pt x="0" y="172"/>
                    <a:pt x="27" y="225"/>
                    <a:pt x="81" y="225"/>
                  </a:cubicBezTo>
                  <a:cubicBezTo>
                    <a:pt x="1820" y="1243"/>
                    <a:pt x="2944" y="3170"/>
                    <a:pt x="2918" y="5043"/>
                  </a:cubicBezTo>
                  <a:cubicBezTo>
                    <a:pt x="2918" y="5070"/>
                    <a:pt x="2944" y="5124"/>
                    <a:pt x="2998" y="5150"/>
                  </a:cubicBezTo>
                  <a:cubicBezTo>
                    <a:pt x="4952" y="6141"/>
                    <a:pt x="6156" y="8095"/>
                    <a:pt x="6156" y="10263"/>
                  </a:cubicBezTo>
                  <a:cubicBezTo>
                    <a:pt x="6156" y="12431"/>
                    <a:pt x="4952" y="14384"/>
                    <a:pt x="2998" y="15375"/>
                  </a:cubicBezTo>
                  <a:cubicBezTo>
                    <a:pt x="2944" y="15402"/>
                    <a:pt x="2918" y="15428"/>
                    <a:pt x="2918" y="15482"/>
                  </a:cubicBezTo>
                  <a:cubicBezTo>
                    <a:pt x="2998" y="17329"/>
                    <a:pt x="1847" y="19256"/>
                    <a:pt x="81" y="20273"/>
                  </a:cubicBezTo>
                  <a:cubicBezTo>
                    <a:pt x="54" y="20300"/>
                    <a:pt x="27" y="20326"/>
                    <a:pt x="27" y="20353"/>
                  </a:cubicBezTo>
                  <a:cubicBezTo>
                    <a:pt x="0" y="20407"/>
                    <a:pt x="27" y="20460"/>
                    <a:pt x="81" y="20514"/>
                  </a:cubicBezTo>
                  <a:cubicBezTo>
                    <a:pt x="1794" y="21504"/>
                    <a:pt x="2864" y="23297"/>
                    <a:pt x="2918" y="25305"/>
                  </a:cubicBezTo>
                  <a:cubicBezTo>
                    <a:pt x="2918" y="25358"/>
                    <a:pt x="2944" y="25385"/>
                    <a:pt x="2998" y="25412"/>
                  </a:cubicBezTo>
                  <a:cubicBezTo>
                    <a:pt x="4952" y="26402"/>
                    <a:pt x="6156" y="28356"/>
                    <a:pt x="6156" y="30524"/>
                  </a:cubicBezTo>
                  <a:cubicBezTo>
                    <a:pt x="6156" y="32692"/>
                    <a:pt x="4952" y="34646"/>
                    <a:pt x="2998" y="35636"/>
                  </a:cubicBezTo>
                  <a:cubicBezTo>
                    <a:pt x="2944" y="35663"/>
                    <a:pt x="2918" y="35717"/>
                    <a:pt x="2918" y="35770"/>
                  </a:cubicBezTo>
                  <a:cubicBezTo>
                    <a:pt x="3078" y="37831"/>
                    <a:pt x="1633" y="39651"/>
                    <a:pt x="81" y="40535"/>
                  </a:cubicBezTo>
                  <a:cubicBezTo>
                    <a:pt x="54" y="40561"/>
                    <a:pt x="27" y="40588"/>
                    <a:pt x="27" y="40615"/>
                  </a:cubicBezTo>
                  <a:cubicBezTo>
                    <a:pt x="0" y="40668"/>
                    <a:pt x="27" y="40749"/>
                    <a:pt x="81" y="40775"/>
                  </a:cubicBezTo>
                  <a:cubicBezTo>
                    <a:pt x="1820" y="41766"/>
                    <a:pt x="2918" y="43639"/>
                    <a:pt x="2918" y="45540"/>
                  </a:cubicBezTo>
                  <a:lnTo>
                    <a:pt x="2918" y="45566"/>
                  </a:lnTo>
                  <a:cubicBezTo>
                    <a:pt x="2918" y="45620"/>
                    <a:pt x="2944" y="45674"/>
                    <a:pt x="2998" y="45674"/>
                  </a:cubicBezTo>
                  <a:cubicBezTo>
                    <a:pt x="4952" y="46664"/>
                    <a:pt x="6156" y="48618"/>
                    <a:pt x="6156" y="50786"/>
                  </a:cubicBezTo>
                  <a:cubicBezTo>
                    <a:pt x="6156" y="52954"/>
                    <a:pt x="4952" y="54934"/>
                    <a:pt x="2998" y="55898"/>
                  </a:cubicBezTo>
                  <a:cubicBezTo>
                    <a:pt x="2944" y="55925"/>
                    <a:pt x="2918" y="55952"/>
                    <a:pt x="2918" y="56005"/>
                  </a:cubicBezTo>
                  <a:cubicBezTo>
                    <a:pt x="2891" y="58012"/>
                    <a:pt x="1820" y="59806"/>
                    <a:pt x="81" y="60796"/>
                  </a:cubicBezTo>
                  <a:cubicBezTo>
                    <a:pt x="54" y="60823"/>
                    <a:pt x="27" y="60850"/>
                    <a:pt x="27" y="60903"/>
                  </a:cubicBezTo>
                  <a:cubicBezTo>
                    <a:pt x="0" y="60957"/>
                    <a:pt x="27" y="61010"/>
                    <a:pt x="81" y="61037"/>
                  </a:cubicBezTo>
                  <a:cubicBezTo>
                    <a:pt x="1820" y="62054"/>
                    <a:pt x="2891" y="63847"/>
                    <a:pt x="2918" y="65828"/>
                  </a:cubicBezTo>
                  <a:cubicBezTo>
                    <a:pt x="2918" y="65882"/>
                    <a:pt x="2944" y="65935"/>
                    <a:pt x="2998" y="65962"/>
                  </a:cubicBezTo>
                  <a:cubicBezTo>
                    <a:pt x="4952" y="66925"/>
                    <a:pt x="6156" y="68879"/>
                    <a:pt x="6156" y="71047"/>
                  </a:cubicBezTo>
                  <a:cubicBezTo>
                    <a:pt x="6156" y="73242"/>
                    <a:pt x="4952" y="75196"/>
                    <a:pt x="2998" y="76160"/>
                  </a:cubicBezTo>
                  <a:cubicBezTo>
                    <a:pt x="2944" y="76186"/>
                    <a:pt x="2918" y="76240"/>
                    <a:pt x="2918" y="76267"/>
                  </a:cubicBezTo>
                  <a:cubicBezTo>
                    <a:pt x="2891" y="78274"/>
                    <a:pt x="1820" y="80067"/>
                    <a:pt x="81" y="81084"/>
                  </a:cubicBezTo>
                  <a:cubicBezTo>
                    <a:pt x="27" y="81111"/>
                    <a:pt x="0" y="81191"/>
                    <a:pt x="27" y="81245"/>
                  </a:cubicBezTo>
                  <a:cubicBezTo>
                    <a:pt x="61" y="81296"/>
                    <a:pt x="95" y="81315"/>
                    <a:pt x="136" y="81315"/>
                  </a:cubicBezTo>
                  <a:cubicBezTo>
                    <a:pt x="159" y="81315"/>
                    <a:pt x="185" y="81308"/>
                    <a:pt x="214" y="81299"/>
                  </a:cubicBezTo>
                  <a:cubicBezTo>
                    <a:pt x="2008" y="80255"/>
                    <a:pt x="3105" y="78408"/>
                    <a:pt x="3185" y="76347"/>
                  </a:cubicBezTo>
                  <a:cubicBezTo>
                    <a:pt x="5166" y="75330"/>
                    <a:pt x="6397" y="73296"/>
                    <a:pt x="6397" y="71047"/>
                  </a:cubicBezTo>
                  <a:cubicBezTo>
                    <a:pt x="6397" y="68826"/>
                    <a:pt x="5166" y="66792"/>
                    <a:pt x="3185" y="65748"/>
                  </a:cubicBezTo>
                  <a:cubicBezTo>
                    <a:pt x="3105" y="63767"/>
                    <a:pt x="2061" y="61974"/>
                    <a:pt x="375" y="60930"/>
                  </a:cubicBezTo>
                  <a:cubicBezTo>
                    <a:pt x="2061" y="59859"/>
                    <a:pt x="3105" y="58093"/>
                    <a:pt x="3185" y="56085"/>
                  </a:cubicBezTo>
                  <a:cubicBezTo>
                    <a:pt x="5166" y="55068"/>
                    <a:pt x="6397" y="53034"/>
                    <a:pt x="6397" y="50786"/>
                  </a:cubicBezTo>
                  <a:cubicBezTo>
                    <a:pt x="6397" y="48537"/>
                    <a:pt x="5166" y="46530"/>
                    <a:pt x="3185" y="45486"/>
                  </a:cubicBezTo>
                  <a:cubicBezTo>
                    <a:pt x="3159" y="43586"/>
                    <a:pt x="2088" y="41739"/>
                    <a:pt x="375" y="40668"/>
                  </a:cubicBezTo>
                  <a:cubicBezTo>
                    <a:pt x="1901" y="39705"/>
                    <a:pt x="3292" y="37885"/>
                    <a:pt x="3185" y="35824"/>
                  </a:cubicBezTo>
                  <a:cubicBezTo>
                    <a:pt x="5166" y="34780"/>
                    <a:pt x="6397" y="32772"/>
                    <a:pt x="6397" y="30524"/>
                  </a:cubicBezTo>
                  <a:cubicBezTo>
                    <a:pt x="6397" y="28276"/>
                    <a:pt x="5166" y="26268"/>
                    <a:pt x="3185" y="25225"/>
                  </a:cubicBezTo>
                  <a:cubicBezTo>
                    <a:pt x="3078" y="23244"/>
                    <a:pt x="2061" y="21451"/>
                    <a:pt x="375" y="20407"/>
                  </a:cubicBezTo>
                  <a:cubicBezTo>
                    <a:pt x="2088" y="19336"/>
                    <a:pt x="3185" y="17436"/>
                    <a:pt x="3185" y="15616"/>
                  </a:cubicBezTo>
                  <a:cubicBezTo>
                    <a:pt x="3185" y="15589"/>
                    <a:pt x="3185" y="15589"/>
                    <a:pt x="3185" y="15562"/>
                  </a:cubicBezTo>
                  <a:cubicBezTo>
                    <a:pt x="5166" y="14518"/>
                    <a:pt x="6397" y="12511"/>
                    <a:pt x="6397" y="10263"/>
                  </a:cubicBezTo>
                  <a:cubicBezTo>
                    <a:pt x="6397" y="8014"/>
                    <a:pt x="5166" y="6007"/>
                    <a:pt x="3185" y="4963"/>
                  </a:cubicBezTo>
                  <a:cubicBezTo>
                    <a:pt x="3185" y="3036"/>
                    <a:pt x="1981" y="1055"/>
                    <a:pt x="188" y="11"/>
                  </a:cubicBezTo>
                  <a:cubicBezTo>
                    <a:pt x="173" y="4"/>
                    <a:pt x="157"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9"/>
            <p:cNvSpPr/>
            <p:nvPr/>
          </p:nvSpPr>
          <p:spPr>
            <a:xfrm>
              <a:off x="531875" y="2845375"/>
              <a:ext cx="160600" cy="2032675"/>
            </a:xfrm>
            <a:custGeom>
              <a:avLst/>
              <a:gdLst/>
              <a:ahLst/>
              <a:cxnLst/>
              <a:rect l="l" t="t" r="r" b="b"/>
              <a:pathLst>
                <a:path w="6424" h="81307" extrusionOk="0">
                  <a:moveTo>
                    <a:pt x="144" y="1"/>
                  </a:moveTo>
                  <a:cubicBezTo>
                    <a:pt x="103" y="1"/>
                    <a:pt x="60" y="24"/>
                    <a:pt x="27" y="57"/>
                  </a:cubicBezTo>
                  <a:cubicBezTo>
                    <a:pt x="27" y="84"/>
                    <a:pt x="27" y="110"/>
                    <a:pt x="27" y="137"/>
                  </a:cubicBezTo>
                  <a:cubicBezTo>
                    <a:pt x="27" y="164"/>
                    <a:pt x="54" y="217"/>
                    <a:pt x="80" y="244"/>
                  </a:cubicBezTo>
                  <a:cubicBezTo>
                    <a:pt x="1820" y="1234"/>
                    <a:pt x="2971" y="3162"/>
                    <a:pt x="2944" y="5035"/>
                  </a:cubicBezTo>
                  <a:cubicBezTo>
                    <a:pt x="2944" y="5089"/>
                    <a:pt x="2971" y="5142"/>
                    <a:pt x="2998" y="5142"/>
                  </a:cubicBezTo>
                  <a:cubicBezTo>
                    <a:pt x="4952" y="6133"/>
                    <a:pt x="6156" y="8086"/>
                    <a:pt x="6156" y="10254"/>
                  </a:cubicBezTo>
                  <a:cubicBezTo>
                    <a:pt x="6156" y="12422"/>
                    <a:pt x="4952" y="14376"/>
                    <a:pt x="2998" y="15367"/>
                  </a:cubicBezTo>
                  <a:cubicBezTo>
                    <a:pt x="2971" y="15393"/>
                    <a:pt x="2944" y="15447"/>
                    <a:pt x="2944" y="15474"/>
                  </a:cubicBezTo>
                  <a:cubicBezTo>
                    <a:pt x="2998" y="17321"/>
                    <a:pt x="1847" y="19248"/>
                    <a:pt x="107" y="20265"/>
                  </a:cubicBezTo>
                  <a:cubicBezTo>
                    <a:pt x="54" y="20292"/>
                    <a:pt x="27" y="20318"/>
                    <a:pt x="27" y="20345"/>
                  </a:cubicBezTo>
                  <a:cubicBezTo>
                    <a:pt x="0" y="20425"/>
                    <a:pt x="27" y="20479"/>
                    <a:pt x="80" y="20506"/>
                  </a:cubicBezTo>
                  <a:cubicBezTo>
                    <a:pt x="1793" y="21496"/>
                    <a:pt x="2864" y="23289"/>
                    <a:pt x="2944" y="25297"/>
                  </a:cubicBezTo>
                  <a:cubicBezTo>
                    <a:pt x="2944" y="25350"/>
                    <a:pt x="2971" y="25404"/>
                    <a:pt x="2998" y="25404"/>
                  </a:cubicBezTo>
                  <a:cubicBezTo>
                    <a:pt x="4952" y="26394"/>
                    <a:pt x="6156" y="28348"/>
                    <a:pt x="6156" y="30516"/>
                  </a:cubicBezTo>
                  <a:cubicBezTo>
                    <a:pt x="6156" y="32684"/>
                    <a:pt x="4952" y="34665"/>
                    <a:pt x="2998" y="35628"/>
                  </a:cubicBezTo>
                  <a:cubicBezTo>
                    <a:pt x="2971" y="35655"/>
                    <a:pt x="2944" y="35709"/>
                    <a:pt x="2944" y="35762"/>
                  </a:cubicBezTo>
                  <a:cubicBezTo>
                    <a:pt x="3105" y="37823"/>
                    <a:pt x="1633" y="39643"/>
                    <a:pt x="107" y="40526"/>
                  </a:cubicBezTo>
                  <a:cubicBezTo>
                    <a:pt x="54" y="40553"/>
                    <a:pt x="27" y="40580"/>
                    <a:pt x="27" y="40633"/>
                  </a:cubicBezTo>
                  <a:cubicBezTo>
                    <a:pt x="0" y="40687"/>
                    <a:pt x="27" y="40741"/>
                    <a:pt x="80" y="40767"/>
                  </a:cubicBezTo>
                  <a:cubicBezTo>
                    <a:pt x="1820" y="41784"/>
                    <a:pt x="2944" y="43631"/>
                    <a:pt x="2944" y="45532"/>
                  </a:cubicBezTo>
                  <a:lnTo>
                    <a:pt x="2944" y="45558"/>
                  </a:lnTo>
                  <a:cubicBezTo>
                    <a:pt x="2918" y="45612"/>
                    <a:pt x="2971" y="45665"/>
                    <a:pt x="2998" y="45692"/>
                  </a:cubicBezTo>
                  <a:cubicBezTo>
                    <a:pt x="4952" y="46656"/>
                    <a:pt x="6156" y="48610"/>
                    <a:pt x="6156" y="50778"/>
                  </a:cubicBezTo>
                  <a:cubicBezTo>
                    <a:pt x="6156" y="52972"/>
                    <a:pt x="4952" y="54926"/>
                    <a:pt x="2998" y="55890"/>
                  </a:cubicBezTo>
                  <a:cubicBezTo>
                    <a:pt x="2971" y="55917"/>
                    <a:pt x="2944" y="55970"/>
                    <a:pt x="2944" y="55997"/>
                  </a:cubicBezTo>
                  <a:cubicBezTo>
                    <a:pt x="2891" y="58004"/>
                    <a:pt x="1820" y="59798"/>
                    <a:pt x="107" y="60815"/>
                  </a:cubicBezTo>
                  <a:cubicBezTo>
                    <a:pt x="54" y="60815"/>
                    <a:pt x="27" y="60841"/>
                    <a:pt x="27" y="60895"/>
                  </a:cubicBezTo>
                  <a:cubicBezTo>
                    <a:pt x="0" y="60949"/>
                    <a:pt x="27" y="61002"/>
                    <a:pt x="80" y="61029"/>
                  </a:cubicBezTo>
                  <a:cubicBezTo>
                    <a:pt x="1820" y="62046"/>
                    <a:pt x="2891" y="63839"/>
                    <a:pt x="2944" y="65847"/>
                  </a:cubicBezTo>
                  <a:cubicBezTo>
                    <a:pt x="2944" y="65873"/>
                    <a:pt x="2971" y="65927"/>
                    <a:pt x="2998" y="65954"/>
                  </a:cubicBezTo>
                  <a:cubicBezTo>
                    <a:pt x="4952" y="66917"/>
                    <a:pt x="6156" y="68871"/>
                    <a:pt x="6156" y="71066"/>
                  </a:cubicBezTo>
                  <a:cubicBezTo>
                    <a:pt x="6156" y="73234"/>
                    <a:pt x="4952" y="75188"/>
                    <a:pt x="2998" y="76151"/>
                  </a:cubicBezTo>
                  <a:cubicBezTo>
                    <a:pt x="2971" y="76178"/>
                    <a:pt x="2944" y="76232"/>
                    <a:pt x="2944" y="76285"/>
                  </a:cubicBezTo>
                  <a:cubicBezTo>
                    <a:pt x="2891" y="78266"/>
                    <a:pt x="1820" y="80059"/>
                    <a:pt x="80" y="81076"/>
                  </a:cubicBezTo>
                  <a:cubicBezTo>
                    <a:pt x="27" y="81103"/>
                    <a:pt x="0" y="81183"/>
                    <a:pt x="54" y="81237"/>
                  </a:cubicBezTo>
                  <a:cubicBezTo>
                    <a:pt x="71" y="81288"/>
                    <a:pt x="109" y="81306"/>
                    <a:pt x="149" y="81306"/>
                  </a:cubicBezTo>
                  <a:cubicBezTo>
                    <a:pt x="171" y="81306"/>
                    <a:pt x="195" y="81300"/>
                    <a:pt x="214" y="81290"/>
                  </a:cubicBezTo>
                  <a:cubicBezTo>
                    <a:pt x="2008" y="80247"/>
                    <a:pt x="3105" y="78400"/>
                    <a:pt x="3185" y="76366"/>
                  </a:cubicBezTo>
                  <a:cubicBezTo>
                    <a:pt x="5193" y="75322"/>
                    <a:pt x="6424" y="73288"/>
                    <a:pt x="6424" y="71066"/>
                  </a:cubicBezTo>
                  <a:cubicBezTo>
                    <a:pt x="6424" y="68818"/>
                    <a:pt x="5193" y="66783"/>
                    <a:pt x="3185" y="65766"/>
                  </a:cubicBezTo>
                  <a:cubicBezTo>
                    <a:pt x="3105" y="63759"/>
                    <a:pt x="2088" y="61992"/>
                    <a:pt x="402" y="60922"/>
                  </a:cubicBezTo>
                  <a:cubicBezTo>
                    <a:pt x="2088" y="59878"/>
                    <a:pt x="3105" y="58085"/>
                    <a:pt x="3185" y="56077"/>
                  </a:cubicBezTo>
                  <a:cubicBezTo>
                    <a:pt x="5193" y="55060"/>
                    <a:pt x="6424" y="53026"/>
                    <a:pt x="6424" y="50778"/>
                  </a:cubicBezTo>
                  <a:cubicBezTo>
                    <a:pt x="6424" y="48556"/>
                    <a:pt x="5193" y="46522"/>
                    <a:pt x="3185" y="45505"/>
                  </a:cubicBezTo>
                  <a:cubicBezTo>
                    <a:pt x="3185" y="43604"/>
                    <a:pt x="2088" y="41731"/>
                    <a:pt x="402" y="40660"/>
                  </a:cubicBezTo>
                  <a:cubicBezTo>
                    <a:pt x="1900" y="39697"/>
                    <a:pt x="3319" y="37877"/>
                    <a:pt x="3185" y="35816"/>
                  </a:cubicBezTo>
                  <a:cubicBezTo>
                    <a:pt x="5193" y="34799"/>
                    <a:pt x="6424" y="32764"/>
                    <a:pt x="6424" y="30516"/>
                  </a:cubicBezTo>
                  <a:cubicBezTo>
                    <a:pt x="6424" y="28268"/>
                    <a:pt x="5193" y="26260"/>
                    <a:pt x="3185" y="25216"/>
                  </a:cubicBezTo>
                  <a:cubicBezTo>
                    <a:pt x="3105" y="23236"/>
                    <a:pt x="2061" y="21442"/>
                    <a:pt x="402" y="20399"/>
                  </a:cubicBezTo>
                  <a:cubicBezTo>
                    <a:pt x="2088" y="19328"/>
                    <a:pt x="3185" y="17454"/>
                    <a:pt x="3185" y="15608"/>
                  </a:cubicBezTo>
                  <a:cubicBezTo>
                    <a:pt x="3185" y="15581"/>
                    <a:pt x="3185" y="15581"/>
                    <a:pt x="3185" y="15554"/>
                  </a:cubicBezTo>
                  <a:cubicBezTo>
                    <a:pt x="5193" y="14510"/>
                    <a:pt x="6424" y="12503"/>
                    <a:pt x="6424" y="10254"/>
                  </a:cubicBezTo>
                  <a:cubicBezTo>
                    <a:pt x="6424" y="8006"/>
                    <a:pt x="5193" y="5999"/>
                    <a:pt x="3185" y="4955"/>
                  </a:cubicBezTo>
                  <a:cubicBezTo>
                    <a:pt x="3185" y="3028"/>
                    <a:pt x="2008" y="1047"/>
                    <a:pt x="214" y="30"/>
                  </a:cubicBezTo>
                  <a:cubicBezTo>
                    <a:pt x="194" y="10"/>
                    <a:pt x="169" y="1"/>
                    <a:pt x="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9"/>
            <p:cNvSpPr/>
            <p:nvPr/>
          </p:nvSpPr>
          <p:spPr>
            <a:xfrm>
              <a:off x="378625" y="2593575"/>
              <a:ext cx="159950" cy="2032875"/>
            </a:xfrm>
            <a:custGeom>
              <a:avLst/>
              <a:gdLst/>
              <a:ahLst/>
              <a:cxnLst/>
              <a:rect l="l" t="t" r="r" b="b"/>
              <a:pathLst>
                <a:path w="6398" h="81315" extrusionOk="0">
                  <a:moveTo>
                    <a:pt x="141" y="1"/>
                  </a:moveTo>
                  <a:cubicBezTo>
                    <a:pt x="95" y="1"/>
                    <a:pt x="47" y="26"/>
                    <a:pt x="28" y="65"/>
                  </a:cubicBezTo>
                  <a:cubicBezTo>
                    <a:pt x="1" y="92"/>
                    <a:pt x="1" y="118"/>
                    <a:pt x="1" y="118"/>
                  </a:cubicBezTo>
                  <a:cubicBezTo>
                    <a:pt x="1" y="172"/>
                    <a:pt x="28" y="225"/>
                    <a:pt x="54" y="225"/>
                  </a:cubicBezTo>
                  <a:cubicBezTo>
                    <a:pt x="1794" y="1243"/>
                    <a:pt x="2918" y="3116"/>
                    <a:pt x="2918" y="4963"/>
                  </a:cubicBezTo>
                  <a:cubicBezTo>
                    <a:pt x="2918" y="4990"/>
                    <a:pt x="2918" y="5017"/>
                    <a:pt x="2918" y="5043"/>
                  </a:cubicBezTo>
                  <a:cubicBezTo>
                    <a:pt x="2918" y="5070"/>
                    <a:pt x="2945" y="5124"/>
                    <a:pt x="2999" y="5150"/>
                  </a:cubicBezTo>
                  <a:cubicBezTo>
                    <a:pt x="4952" y="6141"/>
                    <a:pt x="6157" y="8095"/>
                    <a:pt x="6157" y="10263"/>
                  </a:cubicBezTo>
                  <a:cubicBezTo>
                    <a:pt x="6157" y="12431"/>
                    <a:pt x="4952" y="14384"/>
                    <a:pt x="2999" y="15375"/>
                  </a:cubicBezTo>
                  <a:cubicBezTo>
                    <a:pt x="2945" y="15402"/>
                    <a:pt x="2918" y="15428"/>
                    <a:pt x="2918" y="15482"/>
                  </a:cubicBezTo>
                  <a:cubicBezTo>
                    <a:pt x="2972" y="17329"/>
                    <a:pt x="1848" y="19256"/>
                    <a:pt x="81" y="20273"/>
                  </a:cubicBezTo>
                  <a:cubicBezTo>
                    <a:pt x="54" y="20300"/>
                    <a:pt x="28" y="20326"/>
                    <a:pt x="1" y="20353"/>
                  </a:cubicBezTo>
                  <a:cubicBezTo>
                    <a:pt x="1" y="20407"/>
                    <a:pt x="28" y="20487"/>
                    <a:pt x="54" y="20514"/>
                  </a:cubicBezTo>
                  <a:cubicBezTo>
                    <a:pt x="1794" y="21504"/>
                    <a:pt x="2865" y="23297"/>
                    <a:pt x="2918" y="25305"/>
                  </a:cubicBezTo>
                  <a:cubicBezTo>
                    <a:pt x="2918" y="25358"/>
                    <a:pt x="2945" y="25412"/>
                    <a:pt x="2999" y="25412"/>
                  </a:cubicBezTo>
                  <a:cubicBezTo>
                    <a:pt x="4952" y="26402"/>
                    <a:pt x="6157" y="28356"/>
                    <a:pt x="6157" y="30524"/>
                  </a:cubicBezTo>
                  <a:cubicBezTo>
                    <a:pt x="6157" y="32692"/>
                    <a:pt x="4952" y="34646"/>
                    <a:pt x="2999" y="35636"/>
                  </a:cubicBezTo>
                  <a:cubicBezTo>
                    <a:pt x="2945" y="35663"/>
                    <a:pt x="2918" y="35717"/>
                    <a:pt x="2918" y="35770"/>
                  </a:cubicBezTo>
                  <a:cubicBezTo>
                    <a:pt x="3079" y="37831"/>
                    <a:pt x="1607" y="39651"/>
                    <a:pt x="81" y="40535"/>
                  </a:cubicBezTo>
                  <a:cubicBezTo>
                    <a:pt x="54" y="40561"/>
                    <a:pt x="28" y="40588"/>
                    <a:pt x="1" y="40615"/>
                  </a:cubicBezTo>
                  <a:cubicBezTo>
                    <a:pt x="1" y="40668"/>
                    <a:pt x="28" y="40749"/>
                    <a:pt x="54" y="40775"/>
                  </a:cubicBezTo>
                  <a:cubicBezTo>
                    <a:pt x="1794" y="41766"/>
                    <a:pt x="2918" y="43639"/>
                    <a:pt x="2918" y="45540"/>
                  </a:cubicBezTo>
                  <a:cubicBezTo>
                    <a:pt x="2918" y="45540"/>
                    <a:pt x="2918" y="45566"/>
                    <a:pt x="2918" y="45566"/>
                  </a:cubicBezTo>
                  <a:cubicBezTo>
                    <a:pt x="2918" y="45620"/>
                    <a:pt x="2945" y="45674"/>
                    <a:pt x="2999" y="45674"/>
                  </a:cubicBezTo>
                  <a:cubicBezTo>
                    <a:pt x="4952" y="46664"/>
                    <a:pt x="6157" y="48618"/>
                    <a:pt x="6157" y="50786"/>
                  </a:cubicBezTo>
                  <a:cubicBezTo>
                    <a:pt x="6157" y="52954"/>
                    <a:pt x="4952" y="54934"/>
                    <a:pt x="2999" y="55898"/>
                  </a:cubicBezTo>
                  <a:cubicBezTo>
                    <a:pt x="2945" y="55925"/>
                    <a:pt x="2918" y="55952"/>
                    <a:pt x="2918" y="56005"/>
                  </a:cubicBezTo>
                  <a:cubicBezTo>
                    <a:pt x="2865" y="58012"/>
                    <a:pt x="1821" y="59806"/>
                    <a:pt x="81" y="60796"/>
                  </a:cubicBezTo>
                  <a:cubicBezTo>
                    <a:pt x="54" y="60823"/>
                    <a:pt x="28" y="60850"/>
                    <a:pt x="1" y="60903"/>
                  </a:cubicBezTo>
                  <a:cubicBezTo>
                    <a:pt x="1" y="60957"/>
                    <a:pt x="28" y="61010"/>
                    <a:pt x="54" y="61037"/>
                  </a:cubicBezTo>
                  <a:cubicBezTo>
                    <a:pt x="1794" y="62054"/>
                    <a:pt x="2865" y="63847"/>
                    <a:pt x="2918" y="65828"/>
                  </a:cubicBezTo>
                  <a:cubicBezTo>
                    <a:pt x="2918" y="65882"/>
                    <a:pt x="2945" y="65935"/>
                    <a:pt x="2999" y="65962"/>
                  </a:cubicBezTo>
                  <a:cubicBezTo>
                    <a:pt x="4952" y="66925"/>
                    <a:pt x="6157" y="68879"/>
                    <a:pt x="6157" y="71047"/>
                  </a:cubicBezTo>
                  <a:cubicBezTo>
                    <a:pt x="6157" y="73242"/>
                    <a:pt x="4952" y="75196"/>
                    <a:pt x="2999" y="76160"/>
                  </a:cubicBezTo>
                  <a:cubicBezTo>
                    <a:pt x="2945" y="76186"/>
                    <a:pt x="2918" y="76240"/>
                    <a:pt x="2918" y="76267"/>
                  </a:cubicBezTo>
                  <a:cubicBezTo>
                    <a:pt x="2865" y="78274"/>
                    <a:pt x="1821" y="80067"/>
                    <a:pt x="81" y="81084"/>
                  </a:cubicBezTo>
                  <a:cubicBezTo>
                    <a:pt x="1" y="81111"/>
                    <a:pt x="1" y="81191"/>
                    <a:pt x="28" y="81245"/>
                  </a:cubicBezTo>
                  <a:cubicBezTo>
                    <a:pt x="45" y="81296"/>
                    <a:pt x="83" y="81315"/>
                    <a:pt x="123" y="81315"/>
                  </a:cubicBezTo>
                  <a:cubicBezTo>
                    <a:pt x="145" y="81315"/>
                    <a:pt x="169" y="81308"/>
                    <a:pt x="188" y="81299"/>
                  </a:cubicBezTo>
                  <a:cubicBezTo>
                    <a:pt x="1981" y="80255"/>
                    <a:pt x="3106" y="78408"/>
                    <a:pt x="3159" y="76347"/>
                  </a:cubicBezTo>
                  <a:cubicBezTo>
                    <a:pt x="5167" y="75330"/>
                    <a:pt x="6398" y="73296"/>
                    <a:pt x="6398" y="71047"/>
                  </a:cubicBezTo>
                  <a:cubicBezTo>
                    <a:pt x="6398" y="68826"/>
                    <a:pt x="5167" y="66792"/>
                    <a:pt x="3159" y="65748"/>
                  </a:cubicBezTo>
                  <a:cubicBezTo>
                    <a:pt x="3106" y="63767"/>
                    <a:pt x="2062" y="61974"/>
                    <a:pt x="376" y="60930"/>
                  </a:cubicBezTo>
                  <a:cubicBezTo>
                    <a:pt x="2062" y="59859"/>
                    <a:pt x="3106" y="58093"/>
                    <a:pt x="3159" y="56085"/>
                  </a:cubicBezTo>
                  <a:cubicBezTo>
                    <a:pt x="5167" y="55068"/>
                    <a:pt x="6398" y="53034"/>
                    <a:pt x="6398" y="50786"/>
                  </a:cubicBezTo>
                  <a:cubicBezTo>
                    <a:pt x="6398" y="48537"/>
                    <a:pt x="5167" y="46530"/>
                    <a:pt x="3159" y="45486"/>
                  </a:cubicBezTo>
                  <a:cubicBezTo>
                    <a:pt x="3159" y="43586"/>
                    <a:pt x="2062" y="41739"/>
                    <a:pt x="376" y="40668"/>
                  </a:cubicBezTo>
                  <a:cubicBezTo>
                    <a:pt x="1901" y="39705"/>
                    <a:pt x="3293" y="37885"/>
                    <a:pt x="3186" y="35824"/>
                  </a:cubicBezTo>
                  <a:cubicBezTo>
                    <a:pt x="5167" y="34780"/>
                    <a:pt x="6398" y="32772"/>
                    <a:pt x="6398" y="30524"/>
                  </a:cubicBezTo>
                  <a:cubicBezTo>
                    <a:pt x="6398" y="28276"/>
                    <a:pt x="5167" y="26268"/>
                    <a:pt x="3159" y="25225"/>
                  </a:cubicBezTo>
                  <a:cubicBezTo>
                    <a:pt x="3079" y="23244"/>
                    <a:pt x="2035" y="21451"/>
                    <a:pt x="376" y="20407"/>
                  </a:cubicBezTo>
                  <a:cubicBezTo>
                    <a:pt x="2062" y="19336"/>
                    <a:pt x="3186" y="17436"/>
                    <a:pt x="3186" y="15616"/>
                  </a:cubicBezTo>
                  <a:cubicBezTo>
                    <a:pt x="3186" y="15589"/>
                    <a:pt x="3186" y="15589"/>
                    <a:pt x="3186" y="15562"/>
                  </a:cubicBezTo>
                  <a:cubicBezTo>
                    <a:pt x="5167" y="14518"/>
                    <a:pt x="6398" y="12511"/>
                    <a:pt x="6398" y="10263"/>
                  </a:cubicBezTo>
                  <a:cubicBezTo>
                    <a:pt x="6398" y="8014"/>
                    <a:pt x="5167" y="6007"/>
                    <a:pt x="3186" y="4963"/>
                  </a:cubicBezTo>
                  <a:cubicBezTo>
                    <a:pt x="3186" y="3036"/>
                    <a:pt x="1981" y="1055"/>
                    <a:pt x="188" y="11"/>
                  </a:cubicBezTo>
                  <a:cubicBezTo>
                    <a:pt x="174" y="4"/>
                    <a:pt x="158" y="1"/>
                    <a:pt x="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9"/>
            <p:cNvSpPr/>
            <p:nvPr/>
          </p:nvSpPr>
          <p:spPr>
            <a:xfrm>
              <a:off x="224725" y="2845375"/>
              <a:ext cx="159950" cy="2032675"/>
            </a:xfrm>
            <a:custGeom>
              <a:avLst/>
              <a:gdLst/>
              <a:ahLst/>
              <a:cxnLst/>
              <a:rect l="l" t="t" r="r" b="b"/>
              <a:pathLst>
                <a:path w="6398" h="81307" extrusionOk="0">
                  <a:moveTo>
                    <a:pt x="126" y="1"/>
                  </a:moveTo>
                  <a:cubicBezTo>
                    <a:pt x="81" y="1"/>
                    <a:pt x="44" y="24"/>
                    <a:pt x="27" y="57"/>
                  </a:cubicBezTo>
                  <a:cubicBezTo>
                    <a:pt x="27" y="84"/>
                    <a:pt x="1" y="110"/>
                    <a:pt x="1" y="137"/>
                  </a:cubicBezTo>
                  <a:cubicBezTo>
                    <a:pt x="1" y="164"/>
                    <a:pt x="27" y="217"/>
                    <a:pt x="81" y="244"/>
                  </a:cubicBezTo>
                  <a:cubicBezTo>
                    <a:pt x="1821" y="1234"/>
                    <a:pt x="2972" y="3162"/>
                    <a:pt x="2918" y="5035"/>
                  </a:cubicBezTo>
                  <a:cubicBezTo>
                    <a:pt x="2945" y="5089"/>
                    <a:pt x="2945" y="5142"/>
                    <a:pt x="2998" y="5142"/>
                  </a:cubicBezTo>
                  <a:cubicBezTo>
                    <a:pt x="4952" y="6133"/>
                    <a:pt x="6157" y="8086"/>
                    <a:pt x="6157" y="10254"/>
                  </a:cubicBezTo>
                  <a:cubicBezTo>
                    <a:pt x="6157" y="12422"/>
                    <a:pt x="4952" y="14376"/>
                    <a:pt x="2998" y="15367"/>
                  </a:cubicBezTo>
                  <a:cubicBezTo>
                    <a:pt x="2945" y="15393"/>
                    <a:pt x="2918" y="15447"/>
                    <a:pt x="2918" y="15474"/>
                  </a:cubicBezTo>
                  <a:cubicBezTo>
                    <a:pt x="2972" y="17321"/>
                    <a:pt x="1848" y="19248"/>
                    <a:pt x="108" y="20265"/>
                  </a:cubicBezTo>
                  <a:cubicBezTo>
                    <a:pt x="54" y="20292"/>
                    <a:pt x="27" y="20318"/>
                    <a:pt x="27" y="20345"/>
                  </a:cubicBezTo>
                  <a:cubicBezTo>
                    <a:pt x="1" y="20425"/>
                    <a:pt x="27" y="20479"/>
                    <a:pt x="81" y="20506"/>
                  </a:cubicBezTo>
                  <a:cubicBezTo>
                    <a:pt x="1794" y="21496"/>
                    <a:pt x="2865" y="23289"/>
                    <a:pt x="2918" y="25297"/>
                  </a:cubicBezTo>
                  <a:cubicBezTo>
                    <a:pt x="2945" y="25350"/>
                    <a:pt x="2972" y="25404"/>
                    <a:pt x="2998" y="25404"/>
                  </a:cubicBezTo>
                  <a:cubicBezTo>
                    <a:pt x="4952" y="26394"/>
                    <a:pt x="6157" y="28348"/>
                    <a:pt x="6157" y="30516"/>
                  </a:cubicBezTo>
                  <a:cubicBezTo>
                    <a:pt x="6157" y="32684"/>
                    <a:pt x="4952" y="34665"/>
                    <a:pt x="2998" y="35628"/>
                  </a:cubicBezTo>
                  <a:cubicBezTo>
                    <a:pt x="2945" y="35655"/>
                    <a:pt x="2918" y="35709"/>
                    <a:pt x="2918" y="35762"/>
                  </a:cubicBezTo>
                  <a:cubicBezTo>
                    <a:pt x="3106" y="37823"/>
                    <a:pt x="1633" y="39643"/>
                    <a:pt x="108" y="40526"/>
                  </a:cubicBezTo>
                  <a:cubicBezTo>
                    <a:pt x="54" y="40553"/>
                    <a:pt x="27" y="40580"/>
                    <a:pt x="27" y="40633"/>
                  </a:cubicBezTo>
                  <a:cubicBezTo>
                    <a:pt x="1" y="40687"/>
                    <a:pt x="27" y="40741"/>
                    <a:pt x="81" y="40767"/>
                  </a:cubicBezTo>
                  <a:cubicBezTo>
                    <a:pt x="1821" y="41784"/>
                    <a:pt x="2918" y="43631"/>
                    <a:pt x="2918" y="45532"/>
                  </a:cubicBezTo>
                  <a:cubicBezTo>
                    <a:pt x="2918" y="45558"/>
                    <a:pt x="2918" y="45558"/>
                    <a:pt x="2918" y="45558"/>
                  </a:cubicBezTo>
                  <a:cubicBezTo>
                    <a:pt x="2918" y="45612"/>
                    <a:pt x="2945" y="45665"/>
                    <a:pt x="2998" y="45692"/>
                  </a:cubicBezTo>
                  <a:cubicBezTo>
                    <a:pt x="4952" y="46656"/>
                    <a:pt x="6157" y="48610"/>
                    <a:pt x="6157" y="50778"/>
                  </a:cubicBezTo>
                  <a:cubicBezTo>
                    <a:pt x="6157" y="52972"/>
                    <a:pt x="4952" y="54926"/>
                    <a:pt x="2998" y="55890"/>
                  </a:cubicBezTo>
                  <a:cubicBezTo>
                    <a:pt x="2945" y="55917"/>
                    <a:pt x="2918" y="55970"/>
                    <a:pt x="2918" y="55997"/>
                  </a:cubicBezTo>
                  <a:cubicBezTo>
                    <a:pt x="2891" y="58004"/>
                    <a:pt x="1821" y="59798"/>
                    <a:pt x="108" y="60815"/>
                  </a:cubicBezTo>
                  <a:cubicBezTo>
                    <a:pt x="54" y="60815"/>
                    <a:pt x="27" y="60841"/>
                    <a:pt x="27" y="60895"/>
                  </a:cubicBezTo>
                  <a:cubicBezTo>
                    <a:pt x="1" y="60949"/>
                    <a:pt x="27" y="61002"/>
                    <a:pt x="81" y="61029"/>
                  </a:cubicBezTo>
                  <a:cubicBezTo>
                    <a:pt x="1821" y="62046"/>
                    <a:pt x="2891" y="63839"/>
                    <a:pt x="2918" y="65847"/>
                  </a:cubicBezTo>
                  <a:cubicBezTo>
                    <a:pt x="2918" y="65873"/>
                    <a:pt x="2945" y="65927"/>
                    <a:pt x="2998" y="65954"/>
                  </a:cubicBezTo>
                  <a:cubicBezTo>
                    <a:pt x="4952" y="66917"/>
                    <a:pt x="6157" y="68871"/>
                    <a:pt x="6157" y="71066"/>
                  </a:cubicBezTo>
                  <a:cubicBezTo>
                    <a:pt x="6157" y="73234"/>
                    <a:pt x="4952" y="75188"/>
                    <a:pt x="2998" y="76151"/>
                  </a:cubicBezTo>
                  <a:cubicBezTo>
                    <a:pt x="2945" y="76178"/>
                    <a:pt x="2918" y="76232"/>
                    <a:pt x="2918" y="76285"/>
                  </a:cubicBezTo>
                  <a:cubicBezTo>
                    <a:pt x="2891" y="78266"/>
                    <a:pt x="1821" y="80059"/>
                    <a:pt x="81" y="81076"/>
                  </a:cubicBezTo>
                  <a:cubicBezTo>
                    <a:pt x="27" y="81103"/>
                    <a:pt x="1" y="81183"/>
                    <a:pt x="27" y="81237"/>
                  </a:cubicBezTo>
                  <a:cubicBezTo>
                    <a:pt x="61" y="81288"/>
                    <a:pt x="95" y="81306"/>
                    <a:pt x="136" y="81306"/>
                  </a:cubicBezTo>
                  <a:cubicBezTo>
                    <a:pt x="160" y="81306"/>
                    <a:pt x="185" y="81300"/>
                    <a:pt x="215" y="81290"/>
                  </a:cubicBezTo>
                  <a:cubicBezTo>
                    <a:pt x="2008" y="80247"/>
                    <a:pt x="3106" y="78400"/>
                    <a:pt x="3186" y="76366"/>
                  </a:cubicBezTo>
                  <a:cubicBezTo>
                    <a:pt x="5166" y="75322"/>
                    <a:pt x="6398" y="73288"/>
                    <a:pt x="6398" y="71066"/>
                  </a:cubicBezTo>
                  <a:cubicBezTo>
                    <a:pt x="6398" y="68818"/>
                    <a:pt x="5166" y="66783"/>
                    <a:pt x="3186" y="65766"/>
                  </a:cubicBezTo>
                  <a:cubicBezTo>
                    <a:pt x="3106" y="63759"/>
                    <a:pt x="2062" y="61992"/>
                    <a:pt x="375" y="60922"/>
                  </a:cubicBezTo>
                  <a:cubicBezTo>
                    <a:pt x="2062" y="59878"/>
                    <a:pt x="3106" y="58085"/>
                    <a:pt x="3186" y="56077"/>
                  </a:cubicBezTo>
                  <a:cubicBezTo>
                    <a:pt x="5166" y="55060"/>
                    <a:pt x="6398" y="53026"/>
                    <a:pt x="6398" y="50778"/>
                  </a:cubicBezTo>
                  <a:cubicBezTo>
                    <a:pt x="6398" y="48556"/>
                    <a:pt x="5166" y="46522"/>
                    <a:pt x="3186" y="45505"/>
                  </a:cubicBezTo>
                  <a:cubicBezTo>
                    <a:pt x="3159" y="43604"/>
                    <a:pt x="2088" y="41731"/>
                    <a:pt x="375" y="40660"/>
                  </a:cubicBezTo>
                  <a:cubicBezTo>
                    <a:pt x="1901" y="39697"/>
                    <a:pt x="3293" y="37877"/>
                    <a:pt x="3186" y="35816"/>
                  </a:cubicBezTo>
                  <a:cubicBezTo>
                    <a:pt x="5166" y="34799"/>
                    <a:pt x="6398" y="32764"/>
                    <a:pt x="6398" y="30516"/>
                  </a:cubicBezTo>
                  <a:cubicBezTo>
                    <a:pt x="6398" y="28268"/>
                    <a:pt x="5166" y="26260"/>
                    <a:pt x="3186" y="25216"/>
                  </a:cubicBezTo>
                  <a:cubicBezTo>
                    <a:pt x="3079" y="23236"/>
                    <a:pt x="2062" y="21442"/>
                    <a:pt x="375" y="20399"/>
                  </a:cubicBezTo>
                  <a:cubicBezTo>
                    <a:pt x="2088" y="19328"/>
                    <a:pt x="3186" y="17454"/>
                    <a:pt x="3186" y="15608"/>
                  </a:cubicBezTo>
                  <a:cubicBezTo>
                    <a:pt x="3186" y="15581"/>
                    <a:pt x="3186" y="15581"/>
                    <a:pt x="3186" y="15554"/>
                  </a:cubicBezTo>
                  <a:cubicBezTo>
                    <a:pt x="5166" y="14510"/>
                    <a:pt x="6398" y="12503"/>
                    <a:pt x="6398" y="10254"/>
                  </a:cubicBezTo>
                  <a:cubicBezTo>
                    <a:pt x="6398" y="8006"/>
                    <a:pt x="5166" y="5999"/>
                    <a:pt x="3186" y="4955"/>
                  </a:cubicBezTo>
                  <a:cubicBezTo>
                    <a:pt x="3186" y="3028"/>
                    <a:pt x="1981" y="1047"/>
                    <a:pt x="215" y="30"/>
                  </a:cubicBezTo>
                  <a:cubicBezTo>
                    <a:pt x="184" y="10"/>
                    <a:pt x="153" y="1"/>
                    <a:pt x="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2" name="Google Shape;1252;p49"/>
          <p:cNvSpPr/>
          <p:nvPr/>
        </p:nvSpPr>
        <p:spPr>
          <a:xfrm rot="-3415034" flipH="1">
            <a:off x="5349941" y="647072"/>
            <a:ext cx="4814608" cy="4095305"/>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9"/>
          <p:cNvSpPr/>
          <p:nvPr/>
        </p:nvSpPr>
        <p:spPr>
          <a:xfrm rot="1379372">
            <a:off x="5149944" y="2281365"/>
            <a:ext cx="1343009" cy="1754062"/>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9"/>
          <p:cNvSpPr/>
          <p:nvPr/>
        </p:nvSpPr>
        <p:spPr>
          <a:xfrm>
            <a:off x="-767475" y="502200"/>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4">
    <p:spTree>
      <p:nvGrpSpPr>
        <p:cNvPr id="1" name="Shape 1255"/>
        <p:cNvGrpSpPr/>
        <p:nvPr/>
      </p:nvGrpSpPr>
      <p:grpSpPr>
        <a:xfrm>
          <a:off x="0" y="0"/>
          <a:ext cx="0" cy="0"/>
          <a:chOff x="0" y="0"/>
          <a:chExt cx="0" cy="0"/>
        </a:xfrm>
      </p:grpSpPr>
      <p:grpSp>
        <p:nvGrpSpPr>
          <p:cNvPr id="1256" name="Google Shape;1256;p50"/>
          <p:cNvGrpSpPr/>
          <p:nvPr/>
        </p:nvGrpSpPr>
        <p:grpSpPr>
          <a:xfrm rot="-4412986">
            <a:off x="6233427" y="1978854"/>
            <a:ext cx="2523466" cy="2406919"/>
            <a:chOff x="616550" y="744600"/>
            <a:chExt cx="936200" cy="893025"/>
          </a:xfrm>
        </p:grpSpPr>
        <p:sp>
          <p:nvSpPr>
            <p:cNvPr id="1257" name="Google Shape;1257;p50"/>
            <p:cNvSpPr/>
            <p:nvPr/>
          </p:nvSpPr>
          <p:spPr>
            <a:xfrm>
              <a:off x="616550" y="744600"/>
              <a:ext cx="936200" cy="893025"/>
            </a:xfrm>
            <a:custGeom>
              <a:avLst/>
              <a:gdLst/>
              <a:ahLst/>
              <a:cxnLst/>
              <a:rect l="l" t="t" r="r" b="b"/>
              <a:pathLst>
                <a:path w="37448" h="35721" extrusionOk="0">
                  <a:moveTo>
                    <a:pt x="21003" y="1"/>
                  </a:moveTo>
                  <a:cubicBezTo>
                    <a:pt x="20950" y="1"/>
                    <a:pt x="20897" y="16"/>
                    <a:pt x="20852" y="46"/>
                  </a:cubicBezTo>
                  <a:lnTo>
                    <a:pt x="18177" y="2356"/>
                  </a:lnTo>
                  <a:cubicBezTo>
                    <a:pt x="18177" y="2356"/>
                    <a:pt x="18146" y="2387"/>
                    <a:pt x="18146" y="2387"/>
                  </a:cubicBezTo>
                  <a:lnTo>
                    <a:pt x="91" y="26946"/>
                  </a:lnTo>
                  <a:cubicBezTo>
                    <a:pt x="0" y="27068"/>
                    <a:pt x="61" y="27220"/>
                    <a:pt x="182" y="27281"/>
                  </a:cubicBezTo>
                  <a:lnTo>
                    <a:pt x="2523" y="28436"/>
                  </a:lnTo>
                  <a:lnTo>
                    <a:pt x="15654" y="35700"/>
                  </a:lnTo>
                  <a:cubicBezTo>
                    <a:pt x="15692" y="35713"/>
                    <a:pt x="15735" y="35720"/>
                    <a:pt x="15776" y="35720"/>
                  </a:cubicBezTo>
                  <a:cubicBezTo>
                    <a:pt x="15835" y="35720"/>
                    <a:pt x="15892" y="35705"/>
                    <a:pt x="15927" y="35670"/>
                  </a:cubicBezTo>
                  <a:cubicBezTo>
                    <a:pt x="16657" y="35092"/>
                    <a:pt x="20274" y="32083"/>
                    <a:pt x="25320" y="27433"/>
                  </a:cubicBezTo>
                  <a:cubicBezTo>
                    <a:pt x="30730" y="22417"/>
                    <a:pt x="37204" y="14666"/>
                    <a:pt x="37204" y="14666"/>
                  </a:cubicBezTo>
                  <a:cubicBezTo>
                    <a:pt x="37448" y="14454"/>
                    <a:pt x="37448" y="14089"/>
                    <a:pt x="37204" y="13876"/>
                  </a:cubicBezTo>
                  <a:cubicBezTo>
                    <a:pt x="36779" y="13451"/>
                    <a:pt x="35867" y="12600"/>
                    <a:pt x="34286" y="11171"/>
                  </a:cubicBezTo>
                  <a:cubicBezTo>
                    <a:pt x="31824" y="9013"/>
                    <a:pt x="22493" y="1171"/>
                    <a:pt x="21155" y="46"/>
                  </a:cubicBezTo>
                  <a:cubicBezTo>
                    <a:pt x="21110" y="16"/>
                    <a:pt x="21057" y="1"/>
                    <a:pt x="210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0"/>
            <p:cNvSpPr/>
            <p:nvPr/>
          </p:nvSpPr>
          <p:spPr>
            <a:xfrm>
              <a:off x="1118825" y="951075"/>
              <a:ext cx="191525" cy="163425"/>
            </a:xfrm>
            <a:custGeom>
              <a:avLst/>
              <a:gdLst/>
              <a:ahLst/>
              <a:cxnLst/>
              <a:rect l="l" t="t" r="r" b="b"/>
              <a:pathLst>
                <a:path w="7661" h="6537" extrusionOk="0">
                  <a:moveTo>
                    <a:pt x="426" y="0"/>
                  </a:moveTo>
                  <a:cubicBezTo>
                    <a:pt x="317" y="0"/>
                    <a:pt x="206" y="46"/>
                    <a:pt x="122" y="146"/>
                  </a:cubicBezTo>
                  <a:cubicBezTo>
                    <a:pt x="1" y="298"/>
                    <a:pt x="31" y="541"/>
                    <a:pt x="183" y="663"/>
                  </a:cubicBezTo>
                  <a:lnTo>
                    <a:pt x="6992" y="6468"/>
                  </a:lnTo>
                  <a:cubicBezTo>
                    <a:pt x="7052" y="6499"/>
                    <a:pt x="7144" y="6529"/>
                    <a:pt x="7235" y="6529"/>
                  </a:cubicBezTo>
                  <a:cubicBezTo>
                    <a:pt x="7251" y="6534"/>
                    <a:pt x="7268" y="6537"/>
                    <a:pt x="7286" y="6537"/>
                  </a:cubicBezTo>
                  <a:cubicBezTo>
                    <a:pt x="7368" y="6537"/>
                    <a:pt x="7464" y="6483"/>
                    <a:pt x="7539" y="6407"/>
                  </a:cubicBezTo>
                  <a:cubicBezTo>
                    <a:pt x="7660" y="6255"/>
                    <a:pt x="7630" y="6012"/>
                    <a:pt x="7478" y="5860"/>
                  </a:cubicBezTo>
                  <a:lnTo>
                    <a:pt x="669" y="85"/>
                  </a:lnTo>
                  <a:cubicBezTo>
                    <a:pt x="601" y="31"/>
                    <a:pt x="514" y="0"/>
                    <a:pt x="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0"/>
            <p:cNvSpPr/>
            <p:nvPr/>
          </p:nvSpPr>
          <p:spPr>
            <a:xfrm>
              <a:off x="1078550" y="994400"/>
              <a:ext cx="190750" cy="164750"/>
            </a:xfrm>
            <a:custGeom>
              <a:avLst/>
              <a:gdLst/>
              <a:ahLst/>
              <a:cxnLst/>
              <a:rect l="l" t="t" r="r" b="b"/>
              <a:pathLst>
                <a:path w="7630" h="6590" extrusionOk="0">
                  <a:moveTo>
                    <a:pt x="413" y="0"/>
                  </a:moveTo>
                  <a:cubicBezTo>
                    <a:pt x="308" y="0"/>
                    <a:pt x="206" y="45"/>
                    <a:pt x="122" y="146"/>
                  </a:cubicBezTo>
                  <a:cubicBezTo>
                    <a:pt x="1" y="298"/>
                    <a:pt x="1" y="541"/>
                    <a:pt x="153" y="662"/>
                  </a:cubicBezTo>
                  <a:lnTo>
                    <a:pt x="6931" y="6498"/>
                  </a:lnTo>
                  <a:cubicBezTo>
                    <a:pt x="7022" y="6559"/>
                    <a:pt x="7113" y="6589"/>
                    <a:pt x="7174" y="6589"/>
                  </a:cubicBezTo>
                  <a:cubicBezTo>
                    <a:pt x="7296" y="6589"/>
                    <a:pt x="7417" y="6529"/>
                    <a:pt x="7478" y="6437"/>
                  </a:cubicBezTo>
                  <a:cubicBezTo>
                    <a:pt x="7630" y="6285"/>
                    <a:pt x="7600" y="6042"/>
                    <a:pt x="7448" y="5921"/>
                  </a:cubicBezTo>
                  <a:lnTo>
                    <a:pt x="669" y="85"/>
                  </a:lnTo>
                  <a:cubicBezTo>
                    <a:pt x="587" y="30"/>
                    <a:pt x="499"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1041325" y="1033375"/>
              <a:ext cx="196075" cy="159975"/>
            </a:xfrm>
            <a:custGeom>
              <a:avLst/>
              <a:gdLst/>
              <a:ahLst/>
              <a:cxnLst/>
              <a:rect l="l" t="t" r="r" b="b"/>
              <a:pathLst>
                <a:path w="7843" h="6399" extrusionOk="0">
                  <a:moveTo>
                    <a:pt x="446" y="1"/>
                  </a:moveTo>
                  <a:cubicBezTo>
                    <a:pt x="335" y="1"/>
                    <a:pt x="223" y="48"/>
                    <a:pt x="152" y="137"/>
                  </a:cubicBezTo>
                  <a:cubicBezTo>
                    <a:pt x="0" y="319"/>
                    <a:pt x="31" y="532"/>
                    <a:pt x="213" y="684"/>
                  </a:cubicBezTo>
                  <a:lnTo>
                    <a:pt x="7174" y="6307"/>
                  </a:lnTo>
                  <a:cubicBezTo>
                    <a:pt x="7234" y="6368"/>
                    <a:pt x="7326" y="6398"/>
                    <a:pt x="7386" y="6398"/>
                  </a:cubicBezTo>
                  <a:cubicBezTo>
                    <a:pt x="7508" y="6398"/>
                    <a:pt x="7630" y="6337"/>
                    <a:pt x="7690" y="6246"/>
                  </a:cubicBezTo>
                  <a:cubicBezTo>
                    <a:pt x="7842" y="6094"/>
                    <a:pt x="7812" y="5851"/>
                    <a:pt x="7630" y="5729"/>
                  </a:cubicBezTo>
                  <a:lnTo>
                    <a:pt x="669" y="76"/>
                  </a:lnTo>
                  <a:cubicBezTo>
                    <a:pt x="606" y="25"/>
                    <a:pt x="526" y="1"/>
                    <a:pt x="4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1007125" y="1070750"/>
              <a:ext cx="186950" cy="159825"/>
            </a:xfrm>
            <a:custGeom>
              <a:avLst/>
              <a:gdLst/>
              <a:ahLst/>
              <a:cxnLst/>
              <a:rect l="l" t="t" r="r" b="b"/>
              <a:pathLst>
                <a:path w="7478" h="6393" extrusionOk="0">
                  <a:moveTo>
                    <a:pt x="413" y="1"/>
                  </a:moveTo>
                  <a:cubicBezTo>
                    <a:pt x="307" y="1"/>
                    <a:pt x="206" y="48"/>
                    <a:pt x="122" y="131"/>
                  </a:cubicBezTo>
                  <a:cubicBezTo>
                    <a:pt x="0" y="283"/>
                    <a:pt x="0" y="526"/>
                    <a:pt x="183" y="678"/>
                  </a:cubicBezTo>
                  <a:lnTo>
                    <a:pt x="6809" y="6301"/>
                  </a:lnTo>
                  <a:cubicBezTo>
                    <a:pt x="6870" y="6362"/>
                    <a:pt x="6961" y="6393"/>
                    <a:pt x="7022" y="6393"/>
                  </a:cubicBezTo>
                  <a:cubicBezTo>
                    <a:pt x="7143" y="6393"/>
                    <a:pt x="7265" y="6362"/>
                    <a:pt x="7326" y="6271"/>
                  </a:cubicBezTo>
                  <a:cubicBezTo>
                    <a:pt x="7478" y="6119"/>
                    <a:pt x="7447" y="5876"/>
                    <a:pt x="7295" y="5724"/>
                  </a:cubicBezTo>
                  <a:lnTo>
                    <a:pt x="669" y="101"/>
                  </a:lnTo>
                  <a:cubicBezTo>
                    <a:pt x="587" y="32"/>
                    <a:pt x="499"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50"/>
          <p:cNvGrpSpPr/>
          <p:nvPr/>
        </p:nvGrpSpPr>
        <p:grpSpPr>
          <a:xfrm>
            <a:off x="1326404" y="500540"/>
            <a:ext cx="1830972" cy="1822411"/>
            <a:chOff x="2414491" y="671177"/>
            <a:chExt cx="1830972" cy="1822411"/>
          </a:xfrm>
        </p:grpSpPr>
        <p:sp>
          <p:nvSpPr>
            <p:cNvPr id="1263" name="Google Shape;1263;p50"/>
            <p:cNvSpPr/>
            <p:nvPr/>
          </p:nvSpPr>
          <p:spPr>
            <a:xfrm>
              <a:off x="2414491" y="671177"/>
              <a:ext cx="1830972" cy="1822391"/>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2796545" y="833253"/>
              <a:ext cx="9704" cy="7538"/>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a:off x="2899597" y="677633"/>
              <a:ext cx="287659" cy="242590"/>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3280608" y="671177"/>
              <a:ext cx="288742" cy="249046"/>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3662662" y="776354"/>
              <a:ext cx="109506" cy="64437"/>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p:cNvSpPr/>
            <p:nvPr/>
          </p:nvSpPr>
          <p:spPr>
            <a:xfrm>
              <a:off x="3803246" y="797847"/>
              <a:ext cx="6496" cy="122378"/>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p:cNvSpPr/>
            <p:nvPr/>
          </p:nvSpPr>
          <p:spPr>
            <a:xfrm>
              <a:off x="2475641" y="1246463"/>
              <a:ext cx="2205" cy="433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0"/>
            <p:cNvSpPr/>
            <p:nvPr/>
          </p:nvSpPr>
          <p:spPr>
            <a:xfrm>
              <a:off x="2616265" y="1006036"/>
              <a:ext cx="2165" cy="220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0"/>
            <p:cNvSpPr/>
            <p:nvPr/>
          </p:nvSpPr>
          <p:spPr>
            <a:xfrm>
              <a:off x="2535748" y="1119794"/>
              <a:ext cx="82681" cy="51565"/>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0"/>
            <p:cNvSpPr/>
            <p:nvPr/>
          </p:nvSpPr>
          <p:spPr>
            <a:xfrm>
              <a:off x="2711778" y="921268"/>
              <a:ext cx="287659" cy="329521"/>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0"/>
            <p:cNvSpPr/>
            <p:nvPr/>
          </p:nvSpPr>
          <p:spPr>
            <a:xfrm>
              <a:off x="3092789" y="921268"/>
              <a:ext cx="288742" cy="32843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0"/>
            <p:cNvSpPr/>
            <p:nvPr/>
          </p:nvSpPr>
          <p:spPr>
            <a:xfrm>
              <a:off x="3474843" y="921268"/>
              <a:ext cx="287659" cy="32843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3855854" y="953467"/>
              <a:ext cx="287659" cy="296240"/>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417699" y="1498640"/>
              <a:ext cx="7538" cy="9704"/>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518586" y="1259335"/>
              <a:ext cx="287659" cy="32843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99597" y="1259335"/>
              <a:ext cx="287659" cy="32843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3280608" y="1259335"/>
              <a:ext cx="288742" cy="32843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3662662" y="1258252"/>
              <a:ext cx="287659" cy="329521"/>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4043673" y="1258252"/>
              <a:ext cx="193230" cy="329521"/>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423072" y="1578074"/>
              <a:ext cx="195355" cy="32843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0"/>
            <p:cNvSpPr/>
            <p:nvPr/>
          </p:nvSpPr>
          <p:spPr>
            <a:xfrm>
              <a:off x="2711778" y="1578074"/>
              <a:ext cx="287659" cy="32843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0"/>
            <p:cNvSpPr/>
            <p:nvPr/>
          </p:nvSpPr>
          <p:spPr>
            <a:xfrm>
              <a:off x="3092789" y="1578074"/>
              <a:ext cx="288742" cy="32843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0"/>
            <p:cNvSpPr/>
            <p:nvPr/>
          </p:nvSpPr>
          <p:spPr>
            <a:xfrm>
              <a:off x="3474843" y="1578074"/>
              <a:ext cx="287659" cy="32843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0"/>
            <p:cNvSpPr/>
            <p:nvPr/>
          </p:nvSpPr>
          <p:spPr>
            <a:xfrm>
              <a:off x="3855854" y="1578074"/>
              <a:ext cx="287659" cy="32843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0"/>
            <p:cNvSpPr/>
            <p:nvPr/>
          </p:nvSpPr>
          <p:spPr>
            <a:xfrm>
              <a:off x="2518586" y="1919388"/>
              <a:ext cx="287659" cy="293033"/>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0"/>
            <p:cNvSpPr/>
            <p:nvPr/>
          </p:nvSpPr>
          <p:spPr>
            <a:xfrm>
              <a:off x="2899597" y="1919388"/>
              <a:ext cx="287659" cy="32843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0"/>
            <p:cNvSpPr/>
            <p:nvPr/>
          </p:nvSpPr>
          <p:spPr>
            <a:xfrm>
              <a:off x="3280608" y="1919388"/>
              <a:ext cx="288742" cy="32843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0"/>
            <p:cNvSpPr/>
            <p:nvPr/>
          </p:nvSpPr>
          <p:spPr>
            <a:xfrm>
              <a:off x="3662662" y="1919388"/>
              <a:ext cx="287659" cy="32843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0"/>
            <p:cNvSpPr/>
            <p:nvPr/>
          </p:nvSpPr>
          <p:spPr>
            <a:xfrm>
              <a:off x="4043673" y="1998782"/>
              <a:ext cx="78391" cy="4940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0"/>
            <p:cNvSpPr/>
            <p:nvPr/>
          </p:nvSpPr>
          <p:spPr>
            <a:xfrm>
              <a:off x="2884560" y="2317561"/>
              <a:ext cx="114879" cy="68727"/>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0"/>
            <p:cNvSpPr/>
            <p:nvPr/>
          </p:nvSpPr>
          <p:spPr>
            <a:xfrm>
              <a:off x="2852362" y="2238127"/>
              <a:ext cx="6496" cy="129916"/>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0"/>
            <p:cNvSpPr/>
            <p:nvPr/>
          </p:nvSpPr>
          <p:spPr>
            <a:xfrm>
              <a:off x="3092789" y="2238127"/>
              <a:ext cx="288742" cy="255461"/>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0"/>
            <p:cNvSpPr/>
            <p:nvPr/>
          </p:nvSpPr>
          <p:spPr>
            <a:xfrm>
              <a:off x="3474843" y="2238127"/>
              <a:ext cx="287659" cy="24796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0"/>
            <p:cNvSpPr/>
            <p:nvPr/>
          </p:nvSpPr>
          <p:spPr>
            <a:xfrm>
              <a:off x="3855854" y="2317561"/>
              <a:ext cx="12911" cy="9704"/>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50"/>
          <p:cNvGrpSpPr/>
          <p:nvPr/>
        </p:nvGrpSpPr>
        <p:grpSpPr>
          <a:xfrm rot="-969610">
            <a:off x="6880585" y="2461943"/>
            <a:ext cx="2217391" cy="2896369"/>
            <a:chOff x="6078061" y="1684347"/>
            <a:chExt cx="1743860" cy="2277840"/>
          </a:xfrm>
        </p:grpSpPr>
        <p:sp>
          <p:nvSpPr>
            <p:cNvPr id="1298" name="Google Shape;1298;p50"/>
            <p:cNvSpPr/>
            <p:nvPr/>
          </p:nvSpPr>
          <p:spPr>
            <a:xfrm>
              <a:off x="7384410" y="1684347"/>
              <a:ext cx="437511" cy="516459"/>
            </a:xfrm>
            <a:custGeom>
              <a:avLst/>
              <a:gdLst/>
              <a:ahLst/>
              <a:cxnLst/>
              <a:rect l="l" t="t" r="r" b="b"/>
              <a:pathLst>
                <a:path w="8490" h="10022" extrusionOk="0">
                  <a:moveTo>
                    <a:pt x="8405" y="0"/>
                  </a:moveTo>
                  <a:cubicBezTo>
                    <a:pt x="8396" y="0"/>
                    <a:pt x="8390" y="41"/>
                    <a:pt x="8390" y="41"/>
                  </a:cubicBezTo>
                  <a:cubicBezTo>
                    <a:pt x="8390" y="41"/>
                    <a:pt x="6535" y="1439"/>
                    <a:pt x="4043" y="1986"/>
                  </a:cubicBezTo>
                  <a:cubicBezTo>
                    <a:pt x="1551" y="2563"/>
                    <a:pt x="0" y="6636"/>
                    <a:pt x="487" y="8430"/>
                  </a:cubicBezTo>
                  <a:cubicBezTo>
                    <a:pt x="895" y="9870"/>
                    <a:pt x="1871" y="10021"/>
                    <a:pt x="2264" y="10021"/>
                  </a:cubicBezTo>
                  <a:cubicBezTo>
                    <a:pt x="2369" y="10021"/>
                    <a:pt x="2432" y="10010"/>
                    <a:pt x="2432" y="10010"/>
                  </a:cubicBezTo>
                  <a:cubicBezTo>
                    <a:pt x="2432" y="10010"/>
                    <a:pt x="8298" y="8794"/>
                    <a:pt x="8420" y="4053"/>
                  </a:cubicBezTo>
                  <a:cubicBezTo>
                    <a:pt x="8490" y="427"/>
                    <a:pt x="8435" y="0"/>
                    <a:pt x="84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0"/>
            <p:cNvSpPr/>
            <p:nvPr/>
          </p:nvSpPr>
          <p:spPr>
            <a:xfrm>
              <a:off x="6078061" y="2151644"/>
              <a:ext cx="1448939" cy="1810543"/>
            </a:xfrm>
            <a:custGeom>
              <a:avLst/>
              <a:gdLst/>
              <a:ahLst/>
              <a:cxnLst/>
              <a:rect l="l" t="t" r="r" b="b"/>
              <a:pathLst>
                <a:path w="28117" h="35134" extrusionOk="0">
                  <a:moveTo>
                    <a:pt x="26110" y="0"/>
                  </a:moveTo>
                  <a:cubicBezTo>
                    <a:pt x="26110" y="0"/>
                    <a:pt x="21247" y="3587"/>
                    <a:pt x="16353" y="10213"/>
                  </a:cubicBezTo>
                  <a:cubicBezTo>
                    <a:pt x="11429" y="16839"/>
                    <a:pt x="0" y="34256"/>
                    <a:pt x="1186" y="35107"/>
                  </a:cubicBezTo>
                  <a:cubicBezTo>
                    <a:pt x="1210" y="35125"/>
                    <a:pt x="1241" y="35134"/>
                    <a:pt x="1279" y="35134"/>
                  </a:cubicBezTo>
                  <a:cubicBezTo>
                    <a:pt x="3097" y="35134"/>
                    <a:pt x="20354" y="14791"/>
                    <a:pt x="24195" y="8420"/>
                  </a:cubicBezTo>
                  <a:cubicBezTo>
                    <a:pt x="28116" y="1915"/>
                    <a:pt x="27782" y="942"/>
                    <a:pt x="27782" y="942"/>
                  </a:cubicBezTo>
                  <a:lnTo>
                    <a:pt x="2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0" name="Google Shape;1300;p50"/>
          <p:cNvSpPr/>
          <p:nvPr/>
        </p:nvSpPr>
        <p:spPr>
          <a:xfrm rot="5400000">
            <a:off x="-1836150" y="1175258"/>
            <a:ext cx="4913539" cy="3022943"/>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0"/>
          <p:cNvSpPr/>
          <p:nvPr/>
        </p:nvSpPr>
        <p:spPr>
          <a:xfrm rot="-7977683">
            <a:off x="2160949" y="3164250"/>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0"/>
          <p:cNvSpPr/>
          <p:nvPr/>
        </p:nvSpPr>
        <p:spPr>
          <a:xfrm rot="4742319" flipH="1">
            <a:off x="6790763" y="-645967"/>
            <a:ext cx="3210858" cy="319754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3">
  <p:cSld name="CUSTOM_5">
    <p:spTree>
      <p:nvGrpSpPr>
        <p:cNvPr id="1" name="Shape 1303"/>
        <p:cNvGrpSpPr/>
        <p:nvPr/>
      </p:nvGrpSpPr>
      <p:grpSpPr>
        <a:xfrm>
          <a:off x="0" y="0"/>
          <a:ext cx="0" cy="0"/>
          <a:chOff x="0" y="0"/>
          <a:chExt cx="0" cy="0"/>
        </a:xfrm>
      </p:grpSpPr>
      <p:sp>
        <p:nvSpPr>
          <p:cNvPr id="1304" name="Google Shape;1304;p51"/>
          <p:cNvSpPr/>
          <p:nvPr/>
        </p:nvSpPr>
        <p:spPr>
          <a:xfrm rot="288619" flipH="1">
            <a:off x="-1653681" y="1325314"/>
            <a:ext cx="4829256" cy="4097619"/>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1"/>
          <p:cNvSpPr/>
          <p:nvPr/>
        </p:nvSpPr>
        <p:spPr>
          <a:xfrm>
            <a:off x="7777725" y="671438"/>
            <a:ext cx="2264661" cy="19975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1"/>
          <p:cNvSpPr/>
          <p:nvPr/>
        </p:nvSpPr>
        <p:spPr>
          <a:xfrm rot="8226410">
            <a:off x="757957" y="-908700"/>
            <a:ext cx="1938898" cy="3305715"/>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51"/>
          <p:cNvGrpSpPr/>
          <p:nvPr/>
        </p:nvGrpSpPr>
        <p:grpSpPr>
          <a:xfrm rot="-3861937">
            <a:off x="6523183" y="1380139"/>
            <a:ext cx="2023570" cy="3313878"/>
            <a:chOff x="5754175" y="3922575"/>
            <a:chExt cx="682400" cy="1117525"/>
          </a:xfrm>
        </p:grpSpPr>
        <p:sp>
          <p:nvSpPr>
            <p:cNvPr id="1308" name="Google Shape;1308;p51"/>
            <p:cNvSpPr/>
            <p:nvPr/>
          </p:nvSpPr>
          <p:spPr>
            <a:xfrm>
              <a:off x="5754175" y="4953250"/>
              <a:ext cx="70700" cy="86850"/>
            </a:xfrm>
            <a:custGeom>
              <a:avLst/>
              <a:gdLst/>
              <a:ahLst/>
              <a:cxnLst/>
              <a:rect l="l" t="t" r="r" b="b"/>
              <a:pathLst>
                <a:path w="2828" h="3474" extrusionOk="0">
                  <a:moveTo>
                    <a:pt x="1855" y="1"/>
                  </a:moveTo>
                  <a:cubicBezTo>
                    <a:pt x="1855" y="1"/>
                    <a:pt x="0" y="3283"/>
                    <a:pt x="973" y="3466"/>
                  </a:cubicBezTo>
                  <a:cubicBezTo>
                    <a:pt x="1000" y="3471"/>
                    <a:pt x="1027" y="3473"/>
                    <a:pt x="1054" y="3473"/>
                  </a:cubicBezTo>
                  <a:cubicBezTo>
                    <a:pt x="1994" y="3473"/>
                    <a:pt x="2827" y="456"/>
                    <a:pt x="2827" y="456"/>
                  </a:cubicBezTo>
                  <a:lnTo>
                    <a:pt x="1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1"/>
            <p:cNvSpPr/>
            <p:nvPr/>
          </p:nvSpPr>
          <p:spPr>
            <a:xfrm>
              <a:off x="5768600" y="4780750"/>
              <a:ext cx="193050" cy="209925"/>
            </a:xfrm>
            <a:custGeom>
              <a:avLst/>
              <a:gdLst/>
              <a:ahLst/>
              <a:cxnLst/>
              <a:rect l="l" t="t" r="r" b="b"/>
              <a:pathLst>
                <a:path w="7722" h="8397" extrusionOk="0">
                  <a:moveTo>
                    <a:pt x="1065" y="1"/>
                  </a:moveTo>
                  <a:cubicBezTo>
                    <a:pt x="1065" y="1"/>
                    <a:pt x="1" y="7812"/>
                    <a:pt x="1156" y="8359"/>
                  </a:cubicBezTo>
                  <a:cubicBezTo>
                    <a:pt x="1208" y="8384"/>
                    <a:pt x="1269" y="8396"/>
                    <a:pt x="1338" y="8396"/>
                  </a:cubicBezTo>
                  <a:cubicBezTo>
                    <a:pt x="2789" y="8396"/>
                    <a:pt x="7721" y="3131"/>
                    <a:pt x="7721" y="3131"/>
                  </a:cubicBezTo>
                  <a:lnTo>
                    <a:pt x="10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1"/>
            <p:cNvSpPr/>
            <p:nvPr/>
          </p:nvSpPr>
          <p:spPr>
            <a:xfrm>
              <a:off x="5795200" y="4343050"/>
              <a:ext cx="389100" cy="516000"/>
            </a:xfrm>
            <a:custGeom>
              <a:avLst/>
              <a:gdLst/>
              <a:ahLst/>
              <a:cxnLst/>
              <a:rect l="l" t="t" r="r" b="b"/>
              <a:pathLst>
                <a:path w="15564" h="20640" extrusionOk="0">
                  <a:moveTo>
                    <a:pt x="8329" y="1"/>
                  </a:moveTo>
                  <a:cubicBezTo>
                    <a:pt x="8329" y="1"/>
                    <a:pt x="7296" y="1399"/>
                    <a:pt x="5715" y="5047"/>
                  </a:cubicBezTo>
                  <a:cubicBezTo>
                    <a:pt x="4104" y="8694"/>
                    <a:pt x="1" y="17509"/>
                    <a:pt x="1" y="17509"/>
                  </a:cubicBezTo>
                  <a:lnTo>
                    <a:pt x="6657" y="20639"/>
                  </a:lnTo>
                  <a:cubicBezTo>
                    <a:pt x="6657" y="20639"/>
                    <a:pt x="7387" y="19728"/>
                    <a:pt x="9636" y="15381"/>
                  </a:cubicBezTo>
                  <a:cubicBezTo>
                    <a:pt x="12281" y="10305"/>
                    <a:pt x="15563" y="3010"/>
                    <a:pt x="15563" y="3010"/>
                  </a:cubicBezTo>
                  <a:lnTo>
                    <a:pt x="83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1"/>
            <p:cNvSpPr/>
            <p:nvPr/>
          </p:nvSpPr>
          <p:spPr>
            <a:xfrm>
              <a:off x="6003425" y="3922575"/>
              <a:ext cx="433150" cy="579525"/>
            </a:xfrm>
            <a:custGeom>
              <a:avLst/>
              <a:gdLst/>
              <a:ahLst/>
              <a:cxnLst/>
              <a:rect l="l" t="t" r="r" b="b"/>
              <a:pathLst>
                <a:path w="17326" h="23181" extrusionOk="0">
                  <a:moveTo>
                    <a:pt x="11816" y="1"/>
                  </a:moveTo>
                  <a:cubicBezTo>
                    <a:pt x="10345" y="1"/>
                    <a:pt x="8903" y="821"/>
                    <a:pt x="8085" y="2200"/>
                  </a:cubicBezTo>
                  <a:cubicBezTo>
                    <a:pt x="6535" y="4814"/>
                    <a:pt x="0" y="16820"/>
                    <a:pt x="0" y="16820"/>
                  </a:cubicBezTo>
                  <a:lnTo>
                    <a:pt x="7234" y="19829"/>
                  </a:lnTo>
                  <a:cubicBezTo>
                    <a:pt x="7234" y="19829"/>
                    <a:pt x="13515" y="6181"/>
                    <a:pt x="13978" y="6181"/>
                  </a:cubicBezTo>
                  <a:cubicBezTo>
                    <a:pt x="13979" y="6181"/>
                    <a:pt x="13981" y="6181"/>
                    <a:pt x="13982" y="6181"/>
                  </a:cubicBezTo>
                  <a:cubicBezTo>
                    <a:pt x="14469" y="6273"/>
                    <a:pt x="8237" y="17276"/>
                    <a:pt x="8481" y="20619"/>
                  </a:cubicBezTo>
                  <a:cubicBezTo>
                    <a:pt x="8589" y="22468"/>
                    <a:pt x="9616" y="23180"/>
                    <a:pt x="10214" y="23180"/>
                  </a:cubicBezTo>
                  <a:cubicBezTo>
                    <a:pt x="10451" y="23180"/>
                    <a:pt x="10621" y="23068"/>
                    <a:pt x="10639" y="22869"/>
                  </a:cubicBezTo>
                  <a:cubicBezTo>
                    <a:pt x="10730" y="22109"/>
                    <a:pt x="8845" y="21835"/>
                    <a:pt x="9757" y="19130"/>
                  </a:cubicBezTo>
                  <a:cubicBezTo>
                    <a:pt x="12493" y="10802"/>
                    <a:pt x="17326" y="5300"/>
                    <a:pt x="15411" y="2169"/>
                  </a:cubicBezTo>
                  <a:cubicBezTo>
                    <a:pt x="14477" y="660"/>
                    <a:pt x="13135" y="1"/>
                    <a:pt x="118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1"/>
        <p:cNvGrpSpPr/>
        <p:nvPr/>
      </p:nvGrpSpPr>
      <p:grpSpPr>
        <a:xfrm>
          <a:off x="0" y="0"/>
          <a:ext cx="0" cy="0"/>
          <a:chOff x="0" y="0"/>
          <a:chExt cx="0" cy="0"/>
        </a:xfrm>
      </p:grpSpPr>
      <p:sp>
        <p:nvSpPr>
          <p:cNvPr id="52" name="Google Shape;52;p3"/>
          <p:cNvSpPr/>
          <p:nvPr/>
        </p:nvSpPr>
        <p:spPr>
          <a:xfrm>
            <a:off x="6710333" y="1328994"/>
            <a:ext cx="2375400" cy="237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 name="Google Shape;53;p3"/>
          <p:cNvGrpSpPr/>
          <p:nvPr/>
        </p:nvGrpSpPr>
        <p:grpSpPr>
          <a:xfrm>
            <a:off x="6352643" y="607781"/>
            <a:ext cx="2270935" cy="2260334"/>
            <a:chOff x="6762468" y="1386456"/>
            <a:chExt cx="2270935" cy="2260334"/>
          </a:xfrm>
        </p:grpSpPr>
        <p:sp>
          <p:nvSpPr>
            <p:cNvPr id="54" name="Google Shape;54;p3"/>
            <p:cNvSpPr/>
            <p:nvPr/>
          </p:nvSpPr>
          <p:spPr>
            <a:xfrm>
              <a:off x="6762468" y="1386456"/>
              <a:ext cx="2270935" cy="2260292"/>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7236329" y="1587480"/>
              <a:ext cx="12035" cy="935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7364144" y="1394464"/>
              <a:ext cx="356781" cy="300882"/>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7836713" y="1386456"/>
              <a:ext cx="358124" cy="308889"/>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310574" y="1516908"/>
              <a:ext cx="135819" cy="79920"/>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8484940" y="1543565"/>
              <a:ext cx="8057" cy="151784"/>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38311" y="2099984"/>
              <a:ext cx="2735" cy="5371"/>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012727" y="1801781"/>
              <a:ext cx="2686" cy="2735"/>
            </a:xfrm>
            <a:custGeom>
              <a:avLst/>
              <a:gdLst/>
              <a:ahLst/>
              <a:cxnLst/>
              <a:rect l="l" t="t" r="r" b="b"/>
              <a:pathLst>
                <a:path w="54" h="55" extrusionOk="0">
                  <a:moveTo>
                    <a:pt x="54" y="1"/>
                  </a:moveTo>
                  <a:cubicBezTo>
                    <a:pt x="27" y="27"/>
                    <a:pt x="27" y="27"/>
                    <a:pt x="0" y="54"/>
                  </a:cubicBezTo>
                  <a:lnTo>
                    <a:pt x="54" y="27"/>
                  </a:lnTo>
                  <a:lnTo>
                    <a:pt x="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912862" y="1942876"/>
              <a:ext cx="102548" cy="63956"/>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131192" y="1696645"/>
              <a:ext cx="356781" cy="408702"/>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7603761" y="1696645"/>
              <a:ext cx="358124" cy="40735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8077622" y="1696645"/>
              <a:ext cx="356781" cy="40735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550190" y="1736581"/>
              <a:ext cx="356781" cy="367424"/>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91576" y="2115948"/>
              <a:ext cx="356781" cy="40735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364144" y="2115948"/>
              <a:ext cx="356781" cy="40735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836713" y="2115948"/>
              <a:ext cx="358124" cy="40735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8310574" y="2114606"/>
              <a:ext cx="356781" cy="408702"/>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8783142" y="2114606"/>
              <a:ext cx="239661" cy="408702"/>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6773111" y="2511280"/>
              <a:ext cx="242297" cy="40735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131192" y="2511280"/>
              <a:ext cx="356781" cy="40735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603761" y="2511280"/>
              <a:ext cx="358124" cy="40735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077622" y="2511280"/>
              <a:ext cx="356781" cy="40735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550190" y="2511280"/>
              <a:ext cx="356781" cy="40735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891576" y="2934613"/>
              <a:ext cx="356781" cy="363445"/>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7364144" y="2934613"/>
              <a:ext cx="356781" cy="40735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836713" y="2934613"/>
              <a:ext cx="358124" cy="40735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310574" y="2934613"/>
              <a:ext cx="356781" cy="40735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783142" y="3033085"/>
              <a:ext cx="97227" cy="61270"/>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7345494" y="3428467"/>
              <a:ext cx="142484" cy="85242"/>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7305558" y="3329945"/>
              <a:ext cx="8057" cy="161133"/>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7603761" y="3329945"/>
              <a:ext cx="358124" cy="316846"/>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077622" y="3329945"/>
              <a:ext cx="356781" cy="307546"/>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550190" y="3428467"/>
              <a:ext cx="16014" cy="12035"/>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rot="8100000">
            <a:off x="402124" y="-935267"/>
            <a:ext cx="1938844" cy="3305623"/>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41525" y="2945026"/>
            <a:ext cx="1460036" cy="1906827"/>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a:hlinkClick r:id="rId2" action="ppaction://hlinksldjump"/>
          </p:cNvPr>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4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0" name="Google Shape;90;p3"/>
          <p:cNvSpPr txBox="1">
            <a:spLocks noGrp="1"/>
          </p:cNvSpPr>
          <p:nvPr>
            <p:ph type="title" idx="2" hasCustomPrompt="1"/>
          </p:nvPr>
        </p:nvSpPr>
        <p:spPr>
          <a:xfrm>
            <a:off x="2019300" y="914400"/>
            <a:ext cx="5105400" cy="1213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7500">
                <a:solidFill>
                  <a:schemeClr val="accent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1"/>
        <p:cNvGrpSpPr/>
        <p:nvPr/>
      </p:nvGrpSpPr>
      <p:grpSpPr>
        <a:xfrm>
          <a:off x="0" y="0"/>
          <a:ext cx="0" cy="0"/>
          <a:chOff x="0" y="0"/>
          <a:chExt cx="0" cy="0"/>
        </a:xfrm>
      </p:grpSpPr>
      <p:sp>
        <p:nvSpPr>
          <p:cNvPr id="92" name="Google Shape;92;p4"/>
          <p:cNvSpPr/>
          <p:nvPr/>
        </p:nvSpPr>
        <p:spPr>
          <a:xfrm rot="-1762095" flipH="1">
            <a:off x="-645480" y="2383695"/>
            <a:ext cx="2540453" cy="3781447"/>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8139625" y="1901675"/>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
        <p:nvSpPr>
          <p:cNvPr id="95" name="Google Shape;95;p4"/>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6"/>
        <p:cNvGrpSpPr/>
        <p:nvPr/>
      </p:nvGrpSpPr>
      <p:grpSpPr>
        <a:xfrm>
          <a:off x="0" y="0"/>
          <a:ext cx="0" cy="0"/>
          <a:chOff x="0" y="0"/>
          <a:chExt cx="0" cy="0"/>
        </a:xfrm>
      </p:grpSpPr>
      <p:sp>
        <p:nvSpPr>
          <p:cNvPr id="97" name="Google Shape;97;p5"/>
          <p:cNvSpPr/>
          <p:nvPr/>
        </p:nvSpPr>
        <p:spPr>
          <a:xfrm flipH="1">
            <a:off x="75" y="1620000"/>
            <a:ext cx="9143837" cy="2281200"/>
          </a:xfrm>
          <a:custGeom>
            <a:avLst/>
            <a:gdLst/>
            <a:ahLst/>
            <a:cxnLst/>
            <a:rect l="l" t="t" r="r" b="b"/>
            <a:pathLst>
              <a:path w="305584" h="121664" extrusionOk="0">
                <a:moveTo>
                  <a:pt x="219307" y="0"/>
                </a:moveTo>
                <a:cubicBezTo>
                  <a:pt x="203338" y="0"/>
                  <a:pt x="187335" y="4914"/>
                  <a:pt x="174406" y="14271"/>
                </a:cubicBezTo>
                <a:cubicBezTo>
                  <a:pt x="167072" y="19544"/>
                  <a:pt x="160755" y="26102"/>
                  <a:pt x="153475" y="31428"/>
                </a:cubicBezTo>
                <a:cubicBezTo>
                  <a:pt x="146652" y="36401"/>
                  <a:pt x="138616" y="40348"/>
                  <a:pt x="130237" y="40348"/>
                </a:cubicBezTo>
                <a:cubicBezTo>
                  <a:pt x="129643" y="40348"/>
                  <a:pt x="129047" y="40328"/>
                  <a:pt x="128449" y="40287"/>
                </a:cubicBezTo>
                <a:cubicBezTo>
                  <a:pt x="122935" y="39913"/>
                  <a:pt x="117662" y="37771"/>
                  <a:pt x="112175" y="37076"/>
                </a:cubicBezTo>
                <a:cubicBezTo>
                  <a:pt x="110880" y="36911"/>
                  <a:pt x="109574" y="36830"/>
                  <a:pt x="108268" y="36830"/>
                </a:cubicBezTo>
                <a:cubicBezTo>
                  <a:pt x="102130" y="36830"/>
                  <a:pt x="95990" y="38624"/>
                  <a:pt x="90870" y="42000"/>
                </a:cubicBezTo>
                <a:cubicBezTo>
                  <a:pt x="84982" y="45881"/>
                  <a:pt x="80351" y="51743"/>
                  <a:pt x="73794" y="54339"/>
                </a:cubicBezTo>
                <a:cubicBezTo>
                  <a:pt x="70523" y="55637"/>
                  <a:pt x="67081" y="56009"/>
                  <a:pt x="63565" y="56009"/>
                </a:cubicBezTo>
                <a:cubicBezTo>
                  <a:pt x="58850" y="56009"/>
                  <a:pt x="54001" y="55340"/>
                  <a:pt x="49253" y="55340"/>
                </a:cubicBezTo>
                <a:cubicBezTo>
                  <a:pt x="46444" y="55340"/>
                  <a:pt x="43669" y="55575"/>
                  <a:pt x="40979" y="56320"/>
                </a:cubicBezTo>
                <a:cubicBezTo>
                  <a:pt x="25348" y="60629"/>
                  <a:pt x="16515" y="80811"/>
                  <a:pt x="322" y="81212"/>
                </a:cubicBezTo>
                <a:lnTo>
                  <a:pt x="1" y="105140"/>
                </a:lnTo>
                <a:cubicBezTo>
                  <a:pt x="1" y="105140"/>
                  <a:pt x="15474" y="110471"/>
                  <a:pt x="34154" y="110471"/>
                </a:cubicBezTo>
                <a:cubicBezTo>
                  <a:pt x="45744" y="110471"/>
                  <a:pt x="58569" y="108419"/>
                  <a:pt x="69698" y="101768"/>
                </a:cubicBezTo>
                <a:cubicBezTo>
                  <a:pt x="77727" y="96977"/>
                  <a:pt x="84000" y="95050"/>
                  <a:pt x="89631" y="95050"/>
                </a:cubicBezTo>
                <a:cubicBezTo>
                  <a:pt x="104388" y="95050"/>
                  <a:pt x="114744" y="108287"/>
                  <a:pt x="140761" y="117934"/>
                </a:cubicBezTo>
                <a:cubicBezTo>
                  <a:pt x="147990" y="120617"/>
                  <a:pt x="154305" y="121664"/>
                  <a:pt x="160177" y="121664"/>
                </a:cubicBezTo>
                <a:cubicBezTo>
                  <a:pt x="181037" y="121664"/>
                  <a:pt x="196328" y="108460"/>
                  <a:pt x="227278" y="108460"/>
                </a:cubicBezTo>
                <a:cubicBezTo>
                  <a:pt x="230911" y="108460"/>
                  <a:pt x="234759" y="108642"/>
                  <a:pt x="238857" y="109048"/>
                </a:cubicBezTo>
                <a:cubicBezTo>
                  <a:pt x="240758" y="109237"/>
                  <a:pt x="242612" y="109327"/>
                  <a:pt x="244420" y="109327"/>
                </a:cubicBezTo>
                <a:cubicBezTo>
                  <a:pt x="289069" y="109327"/>
                  <a:pt x="305584" y="54072"/>
                  <a:pt x="305584" y="54072"/>
                </a:cubicBezTo>
                <a:lnTo>
                  <a:pt x="305584" y="33917"/>
                </a:lnTo>
                <a:cubicBezTo>
                  <a:pt x="282994" y="28243"/>
                  <a:pt x="264927" y="11033"/>
                  <a:pt x="242792" y="3726"/>
                </a:cubicBezTo>
                <a:cubicBezTo>
                  <a:pt x="235229" y="1223"/>
                  <a:pt x="227273" y="0"/>
                  <a:pt x="219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5400000">
            <a:off x="-1596150" y="-854219"/>
            <a:ext cx="3561783" cy="3029652"/>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7699300" y="2874875"/>
            <a:ext cx="1176089" cy="1535988"/>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txBox="1">
            <a:spLocks noGrp="1"/>
          </p:cNvSpPr>
          <p:nvPr>
            <p:ph type="body" idx="1"/>
          </p:nvPr>
        </p:nvSpPr>
        <p:spPr>
          <a:xfrm>
            <a:off x="1101975"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1" name="Google Shape;101;p5"/>
          <p:cNvSpPr txBox="1">
            <a:spLocks noGrp="1"/>
          </p:cNvSpPr>
          <p:nvPr>
            <p:ph type="body" idx="2"/>
          </p:nvPr>
        </p:nvSpPr>
        <p:spPr>
          <a:xfrm>
            <a:off x="5071000" y="2260925"/>
            <a:ext cx="2954400" cy="1536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000000"/>
              </a:buClr>
              <a:buSzPts val="1400"/>
              <a:buFont typeface="Arial"/>
              <a:buChar char="●"/>
              <a:defRPr sz="1600"/>
            </a:lvl1pPr>
            <a:lvl2pPr marL="914400" lvl="1" indent="-317500">
              <a:spcBef>
                <a:spcPts val="0"/>
              </a:spcBef>
              <a:spcAft>
                <a:spcPts val="0"/>
              </a:spcAft>
              <a:buClr>
                <a:srgbClr val="000000"/>
              </a:buClr>
              <a:buSzPts val="1400"/>
              <a:buFont typeface="Arial"/>
              <a:buChar char="○"/>
              <a:defRPr sz="1200"/>
            </a:lvl2pPr>
            <a:lvl3pPr marL="1371600" lvl="2" indent="-317500">
              <a:spcBef>
                <a:spcPts val="0"/>
              </a:spcBef>
              <a:spcAft>
                <a:spcPts val="0"/>
              </a:spcAft>
              <a:buClr>
                <a:srgbClr val="000000"/>
              </a:buClr>
              <a:buSzPts val="1400"/>
              <a:buFont typeface="Arial"/>
              <a:buChar char="■"/>
              <a:defRPr sz="1200"/>
            </a:lvl3pPr>
            <a:lvl4pPr marL="1828800" lvl="3" indent="-317500">
              <a:spcBef>
                <a:spcPts val="0"/>
              </a:spcBef>
              <a:spcAft>
                <a:spcPts val="0"/>
              </a:spcAft>
              <a:buClr>
                <a:srgbClr val="000000"/>
              </a:buClr>
              <a:buSzPts val="1400"/>
              <a:buFont typeface="Arial"/>
              <a:buChar char="●"/>
              <a:defRPr sz="1200"/>
            </a:lvl4pPr>
            <a:lvl5pPr marL="2286000" lvl="4" indent="-317500">
              <a:spcBef>
                <a:spcPts val="0"/>
              </a:spcBef>
              <a:spcAft>
                <a:spcPts val="0"/>
              </a:spcAft>
              <a:buClr>
                <a:srgbClr val="000000"/>
              </a:buClr>
              <a:buSzPts val="1400"/>
              <a:buFont typeface="Arial"/>
              <a:buChar char="○"/>
              <a:defRPr sz="1200"/>
            </a:lvl5pPr>
            <a:lvl6pPr marL="2743200" lvl="5" indent="-317500">
              <a:spcBef>
                <a:spcPts val="0"/>
              </a:spcBef>
              <a:spcAft>
                <a:spcPts val="0"/>
              </a:spcAft>
              <a:buClr>
                <a:srgbClr val="000000"/>
              </a:buClr>
              <a:buSzPts val="1400"/>
              <a:buFont typeface="Arial"/>
              <a:buChar char="■"/>
              <a:defRPr sz="1200"/>
            </a:lvl6pPr>
            <a:lvl7pPr marL="3200400" lvl="6" indent="-317500">
              <a:spcBef>
                <a:spcPts val="0"/>
              </a:spcBef>
              <a:spcAft>
                <a:spcPts val="0"/>
              </a:spcAft>
              <a:buClr>
                <a:srgbClr val="000000"/>
              </a:buClr>
              <a:buSzPts val="1400"/>
              <a:buFont typeface="Arial"/>
              <a:buChar char="●"/>
              <a:defRPr sz="1200"/>
            </a:lvl7pPr>
            <a:lvl8pPr marL="3657600" lvl="7" indent="-317500">
              <a:spcBef>
                <a:spcPts val="0"/>
              </a:spcBef>
              <a:spcAft>
                <a:spcPts val="0"/>
              </a:spcAft>
              <a:buClr>
                <a:srgbClr val="000000"/>
              </a:buClr>
              <a:buSzPts val="1400"/>
              <a:buFont typeface="Arial"/>
              <a:buChar char="○"/>
              <a:defRPr sz="1200"/>
            </a:lvl8pPr>
            <a:lvl9pPr marL="4114800" lvl="8" indent="-317500">
              <a:spcBef>
                <a:spcPts val="0"/>
              </a:spcBef>
              <a:spcAft>
                <a:spcPts val="0"/>
              </a:spcAft>
              <a:buClr>
                <a:srgbClr val="000000"/>
              </a:buClr>
              <a:buSzPts val="1400"/>
              <a:buFont typeface="Arial"/>
              <a:buChar char="■"/>
              <a:defRPr sz="1200"/>
            </a:lvl9pPr>
          </a:lstStyle>
          <a:p>
            <a:endParaRPr/>
          </a:p>
        </p:txBody>
      </p:sp>
      <p:sp>
        <p:nvSpPr>
          <p:cNvPr id="102" name="Google Shape;102;p5"/>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5"/>
          <p:cNvSpPr txBox="1">
            <a:spLocks noGrp="1"/>
          </p:cNvSpPr>
          <p:nvPr>
            <p:ph type="subTitle" idx="3"/>
          </p:nvPr>
        </p:nvSpPr>
        <p:spPr>
          <a:xfrm>
            <a:off x="1118600" y="1666100"/>
            <a:ext cx="2954400" cy="467400"/>
          </a:xfrm>
          <a:prstGeom prst="rect">
            <a:avLst/>
          </a:prstGeom>
        </p:spPr>
        <p:txBody>
          <a:bodyPr spcFirstLastPara="1" wrap="square" lIns="91425" tIns="91425" rIns="91425" bIns="91425" anchor="t" anchorCtr="0">
            <a:noAutofit/>
          </a:bodyPr>
          <a:lstStyle>
            <a:lvl1pPr lvl="0" algn="ctr">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
          <p:cNvSpPr txBox="1">
            <a:spLocks noGrp="1"/>
          </p:cNvSpPr>
          <p:nvPr>
            <p:ph type="subTitle" idx="4"/>
          </p:nvPr>
        </p:nvSpPr>
        <p:spPr>
          <a:xfrm>
            <a:off x="5071000" y="1666100"/>
            <a:ext cx="2954400" cy="467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200"/>
              <a:buFont typeface="Hammersmith One"/>
              <a:buNone/>
              <a:defRPr sz="2200" b="1">
                <a:solidFill>
                  <a:schemeClr val="dk1"/>
                </a:solidFill>
                <a:latin typeface="Hammersmith One"/>
                <a:ea typeface="Hammersmith One"/>
                <a:cs typeface="Hammersmith One"/>
                <a:sym typeface="Hammersmith 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5" name="Google Shape;105;p5"/>
          <p:cNvSpPr/>
          <p:nvPr/>
        </p:nvSpPr>
        <p:spPr>
          <a:xfrm rot="-1390808" flipH="1">
            <a:off x="4052075" y="2819900"/>
            <a:ext cx="1938821" cy="3305584"/>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solidFill>
                  <a:schemeClr val="accen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8"/>
        <p:cNvGrpSpPr/>
        <p:nvPr/>
      </p:nvGrpSpPr>
      <p:grpSpPr>
        <a:xfrm>
          <a:off x="0" y="0"/>
          <a:ext cx="0" cy="0"/>
          <a:chOff x="0" y="0"/>
          <a:chExt cx="0" cy="0"/>
        </a:xfrm>
      </p:grpSpPr>
      <p:sp>
        <p:nvSpPr>
          <p:cNvPr id="109" name="Google Shape;109;p7"/>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a:solidFill>
                  <a:schemeClr val="accent2"/>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10" name="Google Shape;110;p7"/>
          <p:cNvSpPr txBox="1">
            <a:spLocks noGrp="1"/>
          </p:cNvSpPr>
          <p:nvPr>
            <p:ph type="body" idx="1"/>
          </p:nvPr>
        </p:nvSpPr>
        <p:spPr>
          <a:xfrm>
            <a:off x="713225" y="1122325"/>
            <a:ext cx="7717500" cy="3580500"/>
          </a:xfrm>
          <a:prstGeom prst="rect">
            <a:avLst/>
          </a:prstGeom>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1"/>
              </a:buClr>
              <a:buSzPts val="1800"/>
              <a:buFont typeface="Hammersmith One"/>
              <a:buAutoNum type="arabicPeriod"/>
              <a:defRPr sz="1600">
                <a:solidFill>
                  <a:srgbClr val="806860"/>
                </a:solidFill>
              </a:defRPr>
            </a:lvl1pPr>
            <a:lvl2pPr marL="914400" lvl="1" indent="-317500">
              <a:spcBef>
                <a:spcPts val="0"/>
              </a:spcBef>
              <a:spcAft>
                <a:spcPts val="0"/>
              </a:spcAft>
              <a:buClr>
                <a:schemeClr val="accent1"/>
              </a:buClr>
              <a:buSzPts val="1400"/>
              <a:buFont typeface="Hammersmith One"/>
              <a:buAutoNum type="alphaLcPeriod"/>
              <a:defRPr sz="1600"/>
            </a:lvl2pPr>
            <a:lvl3pPr marL="1371600" lvl="2" indent="-317500">
              <a:spcBef>
                <a:spcPts val="0"/>
              </a:spcBef>
              <a:spcAft>
                <a:spcPts val="0"/>
              </a:spcAft>
              <a:buClr>
                <a:srgbClr val="FEDD4F"/>
              </a:buClr>
              <a:buSzPts val="1400"/>
              <a:buFont typeface="Hammersmith One"/>
              <a:buAutoNum type="romanLcPeriod"/>
              <a:defRPr sz="1200"/>
            </a:lvl3pPr>
            <a:lvl4pPr marL="1828800" lvl="3" indent="-317500">
              <a:spcBef>
                <a:spcPts val="0"/>
              </a:spcBef>
              <a:spcAft>
                <a:spcPts val="0"/>
              </a:spcAft>
              <a:buClr>
                <a:srgbClr val="FEDD4F"/>
              </a:buClr>
              <a:buSzPts val="1400"/>
              <a:buFont typeface="Hammersmith One"/>
              <a:buAutoNum type="arabicPeriod"/>
              <a:defRPr sz="1200"/>
            </a:lvl4pPr>
            <a:lvl5pPr marL="2286000" lvl="4" indent="-317500">
              <a:spcBef>
                <a:spcPts val="0"/>
              </a:spcBef>
              <a:spcAft>
                <a:spcPts val="0"/>
              </a:spcAft>
              <a:buClr>
                <a:srgbClr val="FEDD4F"/>
              </a:buClr>
              <a:buSzPts val="1400"/>
              <a:buFont typeface="Hammersmith One"/>
              <a:buAutoNum type="alphaLcPeriod"/>
              <a:defRPr sz="1200"/>
            </a:lvl5pPr>
            <a:lvl6pPr marL="2743200" lvl="5" indent="-317500">
              <a:spcBef>
                <a:spcPts val="0"/>
              </a:spcBef>
              <a:spcAft>
                <a:spcPts val="0"/>
              </a:spcAft>
              <a:buClr>
                <a:srgbClr val="FEDD4F"/>
              </a:buClr>
              <a:buSzPts val="1400"/>
              <a:buFont typeface="Hammersmith One"/>
              <a:buAutoNum type="romanLcPeriod"/>
              <a:defRPr sz="1200"/>
            </a:lvl6pPr>
            <a:lvl7pPr marL="3200400" lvl="6" indent="-317500">
              <a:spcBef>
                <a:spcPts val="0"/>
              </a:spcBef>
              <a:spcAft>
                <a:spcPts val="0"/>
              </a:spcAft>
              <a:buClr>
                <a:srgbClr val="FEDD4F"/>
              </a:buClr>
              <a:buSzPts val="1400"/>
              <a:buFont typeface="Hammersmith One"/>
              <a:buAutoNum type="arabicPeriod"/>
              <a:defRPr sz="1200"/>
            </a:lvl7pPr>
            <a:lvl8pPr marL="3657600" lvl="7" indent="-317500">
              <a:spcBef>
                <a:spcPts val="0"/>
              </a:spcBef>
              <a:spcAft>
                <a:spcPts val="0"/>
              </a:spcAft>
              <a:buClr>
                <a:srgbClr val="FEDD4F"/>
              </a:buClr>
              <a:buSzPts val="1400"/>
              <a:buFont typeface="Hammersmith One"/>
              <a:buAutoNum type="alphaLcPeriod"/>
              <a:defRPr sz="1200"/>
            </a:lvl8pPr>
            <a:lvl9pPr marL="4114800" lvl="8" indent="-317500">
              <a:spcBef>
                <a:spcPts val="0"/>
              </a:spcBef>
              <a:spcAft>
                <a:spcPts val="0"/>
              </a:spcAft>
              <a:buClr>
                <a:srgbClr val="FEDD4F"/>
              </a:buClr>
              <a:buSzPts val="1400"/>
              <a:buFont typeface="Hammersmith One"/>
              <a:buAutoNum type="romanLcPeriod"/>
              <a:defRPr sz="1200"/>
            </a:lvl9pPr>
          </a:lstStyle>
          <a:p>
            <a:endParaRPr/>
          </a:p>
        </p:txBody>
      </p:sp>
      <p:grpSp>
        <p:nvGrpSpPr>
          <p:cNvPr id="111" name="Google Shape;111;p7"/>
          <p:cNvGrpSpPr/>
          <p:nvPr/>
        </p:nvGrpSpPr>
        <p:grpSpPr>
          <a:xfrm>
            <a:off x="8039875" y="1772525"/>
            <a:ext cx="2052600" cy="2052600"/>
            <a:chOff x="-1185375" y="1414000"/>
            <a:chExt cx="2052600" cy="2052600"/>
          </a:xfrm>
        </p:grpSpPr>
        <p:sp>
          <p:nvSpPr>
            <p:cNvPr id="112" name="Google Shape;112;p7"/>
            <p:cNvSpPr/>
            <p:nvPr/>
          </p:nvSpPr>
          <p:spPr>
            <a:xfrm>
              <a:off x="-1185375" y="1414000"/>
              <a:ext cx="2052600" cy="2052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7"/>
            <p:cNvSpPr/>
            <p:nvPr/>
          </p:nvSpPr>
          <p:spPr>
            <a:xfrm>
              <a:off x="-1140322" y="1463656"/>
              <a:ext cx="1962482" cy="1953284"/>
            </a:xfrm>
            <a:custGeom>
              <a:avLst/>
              <a:gdLst/>
              <a:ahLst/>
              <a:cxnLst/>
              <a:rect l="l" t="t" r="r" b="b"/>
              <a:pathLst>
                <a:path w="45663" h="45449" extrusionOk="0">
                  <a:moveTo>
                    <a:pt x="10947" y="4979"/>
                  </a:moveTo>
                  <a:lnTo>
                    <a:pt x="15605" y="7656"/>
                  </a:lnTo>
                  <a:lnTo>
                    <a:pt x="15605" y="13062"/>
                  </a:lnTo>
                  <a:lnTo>
                    <a:pt x="10947" y="15766"/>
                  </a:lnTo>
                  <a:lnTo>
                    <a:pt x="6263" y="13062"/>
                  </a:lnTo>
                  <a:lnTo>
                    <a:pt x="6263" y="7656"/>
                  </a:lnTo>
                  <a:lnTo>
                    <a:pt x="10947" y="4979"/>
                  </a:lnTo>
                  <a:close/>
                  <a:moveTo>
                    <a:pt x="20449" y="4979"/>
                  </a:moveTo>
                  <a:lnTo>
                    <a:pt x="25133" y="7656"/>
                  </a:lnTo>
                  <a:lnTo>
                    <a:pt x="25133" y="13062"/>
                  </a:lnTo>
                  <a:lnTo>
                    <a:pt x="20449" y="15766"/>
                  </a:lnTo>
                  <a:lnTo>
                    <a:pt x="15792" y="13062"/>
                  </a:lnTo>
                  <a:lnTo>
                    <a:pt x="15792" y="7656"/>
                  </a:lnTo>
                  <a:lnTo>
                    <a:pt x="20449" y="4979"/>
                  </a:lnTo>
                  <a:close/>
                  <a:moveTo>
                    <a:pt x="29978" y="4979"/>
                  </a:moveTo>
                  <a:lnTo>
                    <a:pt x="34635" y="7656"/>
                  </a:lnTo>
                  <a:lnTo>
                    <a:pt x="34635" y="13062"/>
                  </a:lnTo>
                  <a:lnTo>
                    <a:pt x="29978" y="15766"/>
                  </a:lnTo>
                  <a:lnTo>
                    <a:pt x="25294" y="13062"/>
                  </a:lnTo>
                  <a:lnTo>
                    <a:pt x="25294" y="7656"/>
                  </a:lnTo>
                  <a:lnTo>
                    <a:pt x="29978" y="4979"/>
                  </a:lnTo>
                  <a:close/>
                  <a:moveTo>
                    <a:pt x="6183" y="13196"/>
                  </a:moveTo>
                  <a:lnTo>
                    <a:pt x="10867" y="15899"/>
                  </a:lnTo>
                  <a:lnTo>
                    <a:pt x="10867" y="21306"/>
                  </a:lnTo>
                  <a:lnTo>
                    <a:pt x="6183" y="23983"/>
                  </a:lnTo>
                  <a:lnTo>
                    <a:pt x="1526" y="21306"/>
                  </a:lnTo>
                  <a:lnTo>
                    <a:pt x="1526" y="15899"/>
                  </a:lnTo>
                  <a:lnTo>
                    <a:pt x="6183" y="13196"/>
                  </a:lnTo>
                  <a:close/>
                  <a:moveTo>
                    <a:pt x="15712" y="13196"/>
                  </a:moveTo>
                  <a:lnTo>
                    <a:pt x="20369" y="15899"/>
                  </a:lnTo>
                  <a:lnTo>
                    <a:pt x="20369" y="21306"/>
                  </a:lnTo>
                  <a:lnTo>
                    <a:pt x="15712" y="23983"/>
                  </a:lnTo>
                  <a:lnTo>
                    <a:pt x="11028" y="21306"/>
                  </a:lnTo>
                  <a:lnTo>
                    <a:pt x="11028" y="15899"/>
                  </a:lnTo>
                  <a:lnTo>
                    <a:pt x="15712" y="13196"/>
                  </a:lnTo>
                  <a:close/>
                  <a:moveTo>
                    <a:pt x="25213" y="13196"/>
                  </a:moveTo>
                  <a:lnTo>
                    <a:pt x="29871" y="15899"/>
                  </a:lnTo>
                  <a:lnTo>
                    <a:pt x="29871" y="21306"/>
                  </a:lnTo>
                  <a:lnTo>
                    <a:pt x="25213" y="23983"/>
                  </a:lnTo>
                  <a:lnTo>
                    <a:pt x="20529" y="21306"/>
                  </a:lnTo>
                  <a:lnTo>
                    <a:pt x="20529" y="15899"/>
                  </a:lnTo>
                  <a:lnTo>
                    <a:pt x="25213" y="13196"/>
                  </a:lnTo>
                  <a:close/>
                  <a:moveTo>
                    <a:pt x="34715" y="13196"/>
                  </a:moveTo>
                  <a:lnTo>
                    <a:pt x="39399" y="15899"/>
                  </a:lnTo>
                  <a:lnTo>
                    <a:pt x="39399" y="21306"/>
                  </a:lnTo>
                  <a:lnTo>
                    <a:pt x="34715" y="23983"/>
                  </a:lnTo>
                  <a:lnTo>
                    <a:pt x="30058" y="21306"/>
                  </a:lnTo>
                  <a:lnTo>
                    <a:pt x="30058" y="15899"/>
                  </a:lnTo>
                  <a:lnTo>
                    <a:pt x="34715" y="13196"/>
                  </a:lnTo>
                  <a:close/>
                  <a:moveTo>
                    <a:pt x="10947" y="21440"/>
                  </a:moveTo>
                  <a:lnTo>
                    <a:pt x="15605" y="24143"/>
                  </a:lnTo>
                  <a:lnTo>
                    <a:pt x="15605" y="29523"/>
                  </a:lnTo>
                  <a:lnTo>
                    <a:pt x="10947" y="32226"/>
                  </a:lnTo>
                  <a:lnTo>
                    <a:pt x="6263" y="29523"/>
                  </a:lnTo>
                  <a:lnTo>
                    <a:pt x="6263" y="24143"/>
                  </a:lnTo>
                  <a:lnTo>
                    <a:pt x="10947" y="21440"/>
                  </a:lnTo>
                  <a:close/>
                  <a:moveTo>
                    <a:pt x="20449" y="21440"/>
                  </a:moveTo>
                  <a:lnTo>
                    <a:pt x="25133" y="24143"/>
                  </a:lnTo>
                  <a:lnTo>
                    <a:pt x="25133" y="29523"/>
                  </a:lnTo>
                  <a:lnTo>
                    <a:pt x="20449" y="32226"/>
                  </a:lnTo>
                  <a:lnTo>
                    <a:pt x="15792" y="29523"/>
                  </a:lnTo>
                  <a:lnTo>
                    <a:pt x="15792" y="24143"/>
                  </a:lnTo>
                  <a:lnTo>
                    <a:pt x="20449" y="21440"/>
                  </a:lnTo>
                  <a:close/>
                  <a:moveTo>
                    <a:pt x="29978" y="21440"/>
                  </a:moveTo>
                  <a:lnTo>
                    <a:pt x="34635" y="24143"/>
                  </a:lnTo>
                  <a:lnTo>
                    <a:pt x="34635" y="29523"/>
                  </a:lnTo>
                  <a:lnTo>
                    <a:pt x="29978" y="32226"/>
                  </a:lnTo>
                  <a:lnTo>
                    <a:pt x="25294" y="29523"/>
                  </a:lnTo>
                  <a:lnTo>
                    <a:pt x="25294" y="24143"/>
                  </a:lnTo>
                  <a:lnTo>
                    <a:pt x="29978" y="21440"/>
                  </a:lnTo>
                  <a:close/>
                  <a:moveTo>
                    <a:pt x="39480" y="21440"/>
                  </a:moveTo>
                  <a:lnTo>
                    <a:pt x="44137" y="24143"/>
                  </a:lnTo>
                  <a:lnTo>
                    <a:pt x="44137" y="29523"/>
                  </a:lnTo>
                  <a:lnTo>
                    <a:pt x="39480" y="32226"/>
                  </a:lnTo>
                  <a:lnTo>
                    <a:pt x="34796" y="29523"/>
                  </a:lnTo>
                  <a:lnTo>
                    <a:pt x="34796" y="24143"/>
                  </a:lnTo>
                  <a:lnTo>
                    <a:pt x="39480" y="21440"/>
                  </a:lnTo>
                  <a:close/>
                  <a:moveTo>
                    <a:pt x="15712" y="29684"/>
                  </a:moveTo>
                  <a:lnTo>
                    <a:pt x="20369" y="32387"/>
                  </a:lnTo>
                  <a:lnTo>
                    <a:pt x="20369" y="37767"/>
                  </a:lnTo>
                  <a:lnTo>
                    <a:pt x="15712" y="40470"/>
                  </a:lnTo>
                  <a:lnTo>
                    <a:pt x="11028" y="37767"/>
                  </a:lnTo>
                  <a:lnTo>
                    <a:pt x="11028" y="32387"/>
                  </a:lnTo>
                  <a:lnTo>
                    <a:pt x="15712" y="29684"/>
                  </a:lnTo>
                  <a:close/>
                  <a:moveTo>
                    <a:pt x="25213" y="29684"/>
                  </a:moveTo>
                  <a:lnTo>
                    <a:pt x="29871" y="32387"/>
                  </a:lnTo>
                  <a:lnTo>
                    <a:pt x="29871" y="37767"/>
                  </a:lnTo>
                  <a:lnTo>
                    <a:pt x="25213" y="40470"/>
                  </a:lnTo>
                  <a:lnTo>
                    <a:pt x="20529" y="37767"/>
                  </a:lnTo>
                  <a:lnTo>
                    <a:pt x="20529" y="32387"/>
                  </a:lnTo>
                  <a:lnTo>
                    <a:pt x="25213" y="29684"/>
                  </a:lnTo>
                  <a:close/>
                  <a:moveTo>
                    <a:pt x="34715" y="29684"/>
                  </a:moveTo>
                  <a:lnTo>
                    <a:pt x="39399" y="32387"/>
                  </a:lnTo>
                  <a:lnTo>
                    <a:pt x="39399" y="37767"/>
                  </a:lnTo>
                  <a:lnTo>
                    <a:pt x="34715" y="40470"/>
                  </a:lnTo>
                  <a:lnTo>
                    <a:pt x="30058" y="37767"/>
                  </a:lnTo>
                  <a:lnTo>
                    <a:pt x="30058" y="32387"/>
                  </a:lnTo>
                  <a:lnTo>
                    <a:pt x="34715" y="29684"/>
                  </a:lnTo>
                  <a:close/>
                  <a:moveTo>
                    <a:pt x="20369" y="1"/>
                  </a:moveTo>
                  <a:lnTo>
                    <a:pt x="20369" y="4818"/>
                  </a:lnTo>
                  <a:lnTo>
                    <a:pt x="15712" y="7522"/>
                  </a:lnTo>
                  <a:lnTo>
                    <a:pt x="11028" y="4818"/>
                  </a:lnTo>
                  <a:lnTo>
                    <a:pt x="11028" y="3159"/>
                  </a:lnTo>
                  <a:cubicBezTo>
                    <a:pt x="10974" y="3186"/>
                    <a:pt x="10921" y="3239"/>
                    <a:pt x="10867" y="3266"/>
                  </a:cubicBezTo>
                  <a:lnTo>
                    <a:pt x="10867" y="4818"/>
                  </a:lnTo>
                  <a:lnTo>
                    <a:pt x="6183" y="7522"/>
                  </a:lnTo>
                  <a:lnTo>
                    <a:pt x="5915" y="7361"/>
                  </a:lnTo>
                  <a:cubicBezTo>
                    <a:pt x="5889" y="7415"/>
                    <a:pt x="5835" y="7442"/>
                    <a:pt x="5808" y="7495"/>
                  </a:cubicBezTo>
                  <a:lnTo>
                    <a:pt x="6103" y="7656"/>
                  </a:lnTo>
                  <a:lnTo>
                    <a:pt x="6103" y="13062"/>
                  </a:lnTo>
                  <a:lnTo>
                    <a:pt x="1419" y="15766"/>
                  </a:lnTo>
                  <a:lnTo>
                    <a:pt x="1124" y="15578"/>
                  </a:lnTo>
                  <a:cubicBezTo>
                    <a:pt x="1124" y="15632"/>
                    <a:pt x="1098" y="15685"/>
                    <a:pt x="1071" y="15739"/>
                  </a:cubicBezTo>
                  <a:lnTo>
                    <a:pt x="1338" y="15899"/>
                  </a:lnTo>
                  <a:lnTo>
                    <a:pt x="1338" y="21306"/>
                  </a:lnTo>
                  <a:lnTo>
                    <a:pt x="0" y="22082"/>
                  </a:lnTo>
                  <a:cubicBezTo>
                    <a:pt x="0" y="22136"/>
                    <a:pt x="0" y="22216"/>
                    <a:pt x="0" y="22270"/>
                  </a:cubicBezTo>
                  <a:lnTo>
                    <a:pt x="1419" y="21440"/>
                  </a:lnTo>
                  <a:lnTo>
                    <a:pt x="6103" y="24143"/>
                  </a:lnTo>
                  <a:lnTo>
                    <a:pt x="6103" y="29523"/>
                  </a:lnTo>
                  <a:lnTo>
                    <a:pt x="1927" y="31932"/>
                  </a:lnTo>
                  <a:cubicBezTo>
                    <a:pt x="1954" y="31986"/>
                    <a:pt x="1981" y="32039"/>
                    <a:pt x="2008" y="32093"/>
                  </a:cubicBezTo>
                  <a:lnTo>
                    <a:pt x="6183" y="29684"/>
                  </a:lnTo>
                  <a:lnTo>
                    <a:pt x="10867" y="32387"/>
                  </a:lnTo>
                  <a:lnTo>
                    <a:pt x="10867" y="37767"/>
                  </a:lnTo>
                  <a:lnTo>
                    <a:pt x="7548" y="39694"/>
                  </a:lnTo>
                  <a:cubicBezTo>
                    <a:pt x="7575" y="39721"/>
                    <a:pt x="7628" y="39774"/>
                    <a:pt x="7682" y="39801"/>
                  </a:cubicBezTo>
                  <a:lnTo>
                    <a:pt x="10947" y="37928"/>
                  </a:lnTo>
                  <a:lnTo>
                    <a:pt x="15605" y="40631"/>
                  </a:lnTo>
                  <a:lnTo>
                    <a:pt x="15605" y="44405"/>
                  </a:lnTo>
                  <a:cubicBezTo>
                    <a:pt x="15658" y="44405"/>
                    <a:pt x="15738" y="44432"/>
                    <a:pt x="15792" y="44458"/>
                  </a:cubicBezTo>
                  <a:lnTo>
                    <a:pt x="15792" y="40631"/>
                  </a:lnTo>
                  <a:lnTo>
                    <a:pt x="20449" y="37928"/>
                  </a:lnTo>
                  <a:lnTo>
                    <a:pt x="25133" y="40631"/>
                  </a:lnTo>
                  <a:lnTo>
                    <a:pt x="25133" y="45449"/>
                  </a:lnTo>
                  <a:cubicBezTo>
                    <a:pt x="25187" y="45449"/>
                    <a:pt x="25240" y="45449"/>
                    <a:pt x="25294" y="45422"/>
                  </a:cubicBezTo>
                  <a:lnTo>
                    <a:pt x="25294" y="40631"/>
                  </a:lnTo>
                  <a:lnTo>
                    <a:pt x="29978" y="37928"/>
                  </a:lnTo>
                  <a:lnTo>
                    <a:pt x="34635" y="40631"/>
                  </a:lnTo>
                  <a:lnTo>
                    <a:pt x="34635" y="42290"/>
                  </a:lnTo>
                  <a:cubicBezTo>
                    <a:pt x="34688" y="42237"/>
                    <a:pt x="34742" y="42210"/>
                    <a:pt x="34796" y="42183"/>
                  </a:cubicBezTo>
                  <a:lnTo>
                    <a:pt x="34796" y="40631"/>
                  </a:lnTo>
                  <a:lnTo>
                    <a:pt x="39480" y="37928"/>
                  </a:lnTo>
                  <a:lnTo>
                    <a:pt x="39747" y="38088"/>
                  </a:lnTo>
                  <a:cubicBezTo>
                    <a:pt x="39774" y="38035"/>
                    <a:pt x="39827" y="37981"/>
                    <a:pt x="39854" y="37954"/>
                  </a:cubicBezTo>
                  <a:lnTo>
                    <a:pt x="39560" y="37767"/>
                  </a:lnTo>
                  <a:lnTo>
                    <a:pt x="39560" y="32387"/>
                  </a:lnTo>
                  <a:lnTo>
                    <a:pt x="44244" y="29684"/>
                  </a:lnTo>
                  <a:lnTo>
                    <a:pt x="44538" y="29871"/>
                  </a:lnTo>
                  <a:cubicBezTo>
                    <a:pt x="44565" y="29791"/>
                    <a:pt x="44565" y="29737"/>
                    <a:pt x="44592" y="29684"/>
                  </a:cubicBezTo>
                  <a:lnTo>
                    <a:pt x="44324" y="29523"/>
                  </a:lnTo>
                  <a:lnTo>
                    <a:pt x="44324" y="24143"/>
                  </a:lnTo>
                  <a:lnTo>
                    <a:pt x="45662" y="23367"/>
                  </a:lnTo>
                  <a:cubicBezTo>
                    <a:pt x="45662" y="23314"/>
                    <a:pt x="45662" y="23233"/>
                    <a:pt x="45662" y="23153"/>
                  </a:cubicBezTo>
                  <a:lnTo>
                    <a:pt x="44244" y="23983"/>
                  </a:lnTo>
                  <a:lnTo>
                    <a:pt x="39560" y="21306"/>
                  </a:lnTo>
                  <a:lnTo>
                    <a:pt x="39560" y="15899"/>
                  </a:lnTo>
                  <a:lnTo>
                    <a:pt x="43735" y="13491"/>
                  </a:lnTo>
                  <a:cubicBezTo>
                    <a:pt x="43709" y="13437"/>
                    <a:pt x="43682" y="13383"/>
                    <a:pt x="43655" y="13330"/>
                  </a:cubicBezTo>
                  <a:lnTo>
                    <a:pt x="39480" y="15766"/>
                  </a:lnTo>
                  <a:lnTo>
                    <a:pt x="34796" y="13062"/>
                  </a:lnTo>
                  <a:lnTo>
                    <a:pt x="34796" y="7656"/>
                  </a:lnTo>
                  <a:lnTo>
                    <a:pt x="38114" y="5755"/>
                  </a:lnTo>
                  <a:cubicBezTo>
                    <a:pt x="38088" y="5702"/>
                    <a:pt x="38034" y="5675"/>
                    <a:pt x="37981" y="5621"/>
                  </a:cubicBezTo>
                  <a:lnTo>
                    <a:pt x="34715" y="7522"/>
                  </a:lnTo>
                  <a:lnTo>
                    <a:pt x="30058" y="4818"/>
                  </a:lnTo>
                  <a:lnTo>
                    <a:pt x="30058" y="1045"/>
                  </a:lnTo>
                  <a:cubicBezTo>
                    <a:pt x="30004" y="1018"/>
                    <a:pt x="29951" y="1018"/>
                    <a:pt x="29871" y="991"/>
                  </a:cubicBezTo>
                  <a:lnTo>
                    <a:pt x="29871" y="4818"/>
                  </a:lnTo>
                  <a:lnTo>
                    <a:pt x="25213" y="7522"/>
                  </a:lnTo>
                  <a:lnTo>
                    <a:pt x="20529" y="4818"/>
                  </a:lnTo>
                  <a:lnTo>
                    <a:pt x="205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7"/>
            <p:cNvSpPr/>
            <p:nvPr/>
          </p:nvSpPr>
          <p:spPr>
            <a:xfrm>
              <a:off x="-730833" y="1637371"/>
              <a:ext cx="10401" cy="8080"/>
            </a:xfrm>
            <a:custGeom>
              <a:avLst/>
              <a:gdLst/>
              <a:ahLst/>
              <a:cxnLst/>
              <a:rect l="l" t="t" r="r" b="b"/>
              <a:pathLst>
                <a:path w="242" h="188" extrusionOk="0">
                  <a:moveTo>
                    <a:pt x="161" y="0"/>
                  </a:moveTo>
                  <a:cubicBezTo>
                    <a:pt x="108" y="27"/>
                    <a:pt x="54" y="81"/>
                    <a:pt x="1" y="107"/>
                  </a:cubicBezTo>
                  <a:lnTo>
                    <a:pt x="161" y="188"/>
                  </a:lnTo>
                  <a:lnTo>
                    <a:pt x="242" y="54"/>
                  </a:lnTo>
                  <a:lnTo>
                    <a:pt x="161"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7"/>
            <p:cNvSpPr/>
            <p:nvPr/>
          </p:nvSpPr>
          <p:spPr>
            <a:xfrm>
              <a:off x="-620381" y="1470575"/>
              <a:ext cx="308321" cy="260014"/>
            </a:xfrm>
            <a:custGeom>
              <a:avLst/>
              <a:gdLst/>
              <a:ahLst/>
              <a:cxnLst/>
              <a:rect l="l" t="t" r="r" b="b"/>
              <a:pathLst>
                <a:path w="7174" h="6050" extrusionOk="0">
                  <a:moveTo>
                    <a:pt x="7173" y="0"/>
                  </a:moveTo>
                  <a:lnTo>
                    <a:pt x="7173" y="0"/>
                  </a:lnTo>
                  <a:cubicBezTo>
                    <a:pt x="7013" y="27"/>
                    <a:pt x="6852" y="54"/>
                    <a:pt x="6692" y="81"/>
                  </a:cubicBezTo>
                  <a:lnTo>
                    <a:pt x="3667" y="1794"/>
                  </a:lnTo>
                  <a:lnTo>
                    <a:pt x="3667" y="830"/>
                  </a:lnTo>
                  <a:cubicBezTo>
                    <a:pt x="3614" y="857"/>
                    <a:pt x="3560" y="857"/>
                    <a:pt x="3507" y="884"/>
                  </a:cubicBezTo>
                  <a:lnTo>
                    <a:pt x="3507" y="1794"/>
                  </a:lnTo>
                  <a:lnTo>
                    <a:pt x="2516" y="1231"/>
                  </a:lnTo>
                  <a:cubicBezTo>
                    <a:pt x="2463" y="1258"/>
                    <a:pt x="2382" y="1285"/>
                    <a:pt x="2329" y="1312"/>
                  </a:cubicBezTo>
                  <a:lnTo>
                    <a:pt x="3426" y="1954"/>
                  </a:lnTo>
                  <a:lnTo>
                    <a:pt x="0" y="3935"/>
                  </a:lnTo>
                  <a:lnTo>
                    <a:pt x="81" y="4069"/>
                  </a:lnTo>
                  <a:lnTo>
                    <a:pt x="3507" y="2115"/>
                  </a:lnTo>
                  <a:lnTo>
                    <a:pt x="3507" y="6049"/>
                  </a:lnTo>
                  <a:lnTo>
                    <a:pt x="3667" y="6049"/>
                  </a:lnTo>
                  <a:lnTo>
                    <a:pt x="3667" y="2115"/>
                  </a:lnTo>
                  <a:lnTo>
                    <a:pt x="7093" y="4069"/>
                  </a:lnTo>
                  <a:lnTo>
                    <a:pt x="7173" y="3935"/>
                  </a:lnTo>
                  <a:lnTo>
                    <a:pt x="3774" y="1954"/>
                  </a:lnTo>
                  <a:lnTo>
                    <a:pt x="7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7"/>
            <p:cNvSpPr/>
            <p:nvPr/>
          </p:nvSpPr>
          <p:spPr>
            <a:xfrm>
              <a:off x="-212008" y="1463656"/>
              <a:ext cx="309481" cy="266933"/>
            </a:xfrm>
            <a:custGeom>
              <a:avLst/>
              <a:gdLst/>
              <a:ahLst/>
              <a:cxnLst/>
              <a:rect l="l" t="t" r="r" b="b"/>
              <a:pathLst>
                <a:path w="7201" h="6211" extrusionOk="0">
                  <a:moveTo>
                    <a:pt x="107" y="1"/>
                  </a:moveTo>
                  <a:lnTo>
                    <a:pt x="0" y="134"/>
                  </a:lnTo>
                  <a:lnTo>
                    <a:pt x="3426" y="2115"/>
                  </a:lnTo>
                  <a:lnTo>
                    <a:pt x="0" y="4096"/>
                  </a:lnTo>
                  <a:lnTo>
                    <a:pt x="107" y="4230"/>
                  </a:lnTo>
                  <a:lnTo>
                    <a:pt x="3506" y="2276"/>
                  </a:lnTo>
                  <a:lnTo>
                    <a:pt x="3506" y="6210"/>
                  </a:lnTo>
                  <a:lnTo>
                    <a:pt x="3694" y="6210"/>
                  </a:lnTo>
                  <a:lnTo>
                    <a:pt x="3694" y="2276"/>
                  </a:lnTo>
                  <a:lnTo>
                    <a:pt x="7093" y="4230"/>
                  </a:lnTo>
                  <a:lnTo>
                    <a:pt x="7200" y="4096"/>
                  </a:lnTo>
                  <a:lnTo>
                    <a:pt x="3774" y="2115"/>
                  </a:lnTo>
                  <a:lnTo>
                    <a:pt x="6558" y="509"/>
                  </a:lnTo>
                  <a:cubicBezTo>
                    <a:pt x="6477" y="482"/>
                    <a:pt x="6397" y="456"/>
                    <a:pt x="6317" y="456"/>
                  </a:cubicBezTo>
                  <a:lnTo>
                    <a:pt x="3694" y="1955"/>
                  </a:lnTo>
                  <a:lnTo>
                    <a:pt x="3694" y="1"/>
                  </a:lnTo>
                  <a:lnTo>
                    <a:pt x="3506" y="1"/>
                  </a:lnTo>
                  <a:lnTo>
                    <a:pt x="3506" y="1955"/>
                  </a:lnTo>
                  <a:lnTo>
                    <a:pt x="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197481" y="1576386"/>
              <a:ext cx="117372" cy="69065"/>
            </a:xfrm>
            <a:custGeom>
              <a:avLst/>
              <a:gdLst/>
              <a:ahLst/>
              <a:cxnLst/>
              <a:rect l="l" t="t" r="r" b="b"/>
              <a:pathLst>
                <a:path w="2731" h="1607" extrusionOk="0">
                  <a:moveTo>
                    <a:pt x="2543" y="1"/>
                  </a:moveTo>
                  <a:lnTo>
                    <a:pt x="1" y="1473"/>
                  </a:lnTo>
                  <a:lnTo>
                    <a:pt x="81" y="1607"/>
                  </a:lnTo>
                  <a:lnTo>
                    <a:pt x="2731" y="81"/>
                  </a:lnTo>
                  <a:cubicBezTo>
                    <a:pt x="2677" y="54"/>
                    <a:pt x="2597" y="27"/>
                    <a:pt x="2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7"/>
            <p:cNvSpPr/>
            <p:nvPr/>
          </p:nvSpPr>
          <p:spPr>
            <a:xfrm>
              <a:off x="348160" y="1599422"/>
              <a:ext cx="6962" cy="131167"/>
            </a:xfrm>
            <a:custGeom>
              <a:avLst/>
              <a:gdLst/>
              <a:ahLst/>
              <a:cxnLst/>
              <a:rect l="l" t="t" r="r" b="b"/>
              <a:pathLst>
                <a:path w="162" h="3052" extrusionOk="0">
                  <a:moveTo>
                    <a:pt x="1" y="0"/>
                  </a:moveTo>
                  <a:lnTo>
                    <a:pt x="1" y="3051"/>
                  </a:lnTo>
                  <a:lnTo>
                    <a:pt x="162" y="3051"/>
                  </a:lnTo>
                  <a:lnTo>
                    <a:pt x="162" y="107"/>
                  </a:lnTo>
                  <a:cubicBezTo>
                    <a:pt x="108" y="54"/>
                    <a:pt x="54" y="27"/>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7"/>
            <p:cNvSpPr/>
            <p:nvPr/>
          </p:nvSpPr>
          <p:spPr>
            <a:xfrm>
              <a:off x="-1074782" y="2080254"/>
              <a:ext cx="2364" cy="4642"/>
            </a:xfrm>
            <a:custGeom>
              <a:avLst/>
              <a:gdLst/>
              <a:ahLst/>
              <a:cxnLst/>
              <a:rect l="l" t="t" r="r" b="b"/>
              <a:pathLst>
                <a:path w="55" h="108" extrusionOk="0">
                  <a:moveTo>
                    <a:pt x="54" y="0"/>
                  </a:moveTo>
                  <a:cubicBezTo>
                    <a:pt x="28" y="27"/>
                    <a:pt x="28" y="54"/>
                    <a:pt x="1" y="107"/>
                  </a:cubicBezTo>
                  <a:lnTo>
                    <a:pt x="54" y="107"/>
                  </a:lnTo>
                  <a:lnTo>
                    <a:pt x="54" y="0"/>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7"/>
            <p:cNvSpPr/>
            <p:nvPr/>
          </p:nvSpPr>
          <p:spPr>
            <a:xfrm>
              <a:off x="-924060" y="1822561"/>
              <a:ext cx="2321" cy="2364"/>
            </a:xfrm>
            <a:custGeom>
              <a:avLst/>
              <a:gdLst/>
              <a:ahLst/>
              <a:cxnLst/>
              <a:rect l="l" t="t" r="r" b="b"/>
              <a:pathLst>
                <a:path w="54" h="55" extrusionOk="0">
                  <a:moveTo>
                    <a:pt x="54" y="1"/>
                  </a:moveTo>
                  <a:cubicBezTo>
                    <a:pt x="27" y="27"/>
                    <a:pt x="27" y="27"/>
                    <a:pt x="0" y="54"/>
                  </a:cubicBezTo>
                  <a:lnTo>
                    <a:pt x="54" y="27"/>
                  </a:lnTo>
                  <a:lnTo>
                    <a:pt x="54"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7"/>
            <p:cNvSpPr/>
            <p:nvPr/>
          </p:nvSpPr>
          <p:spPr>
            <a:xfrm>
              <a:off x="-1010358" y="1944488"/>
              <a:ext cx="88620" cy="55269"/>
            </a:xfrm>
            <a:custGeom>
              <a:avLst/>
              <a:gdLst/>
              <a:ahLst/>
              <a:cxnLst/>
              <a:rect l="l" t="t" r="r" b="b"/>
              <a:pathLst>
                <a:path w="2062" h="1286" extrusionOk="0">
                  <a:moveTo>
                    <a:pt x="81" y="1"/>
                  </a:moveTo>
                  <a:cubicBezTo>
                    <a:pt x="54" y="54"/>
                    <a:pt x="27" y="108"/>
                    <a:pt x="1" y="135"/>
                  </a:cubicBezTo>
                  <a:lnTo>
                    <a:pt x="1981" y="1285"/>
                  </a:lnTo>
                  <a:lnTo>
                    <a:pt x="2062" y="1125"/>
                  </a:ln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7"/>
            <p:cNvSpPr/>
            <p:nvPr/>
          </p:nvSpPr>
          <p:spPr>
            <a:xfrm>
              <a:off x="-821687" y="1731707"/>
              <a:ext cx="308321" cy="353189"/>
            </a:xfrm>
            <a:custGeom>
              <a:avLst/>
              <a:gdLst/>
              <a:ahLst/>
              <a:cxnLst/>
              <a:rect l="l" t="t" r="r" b="b"/>
              <a:pathLst>
                <a:path w="7174" h="8218" extrusionOk="0">
                  <a:moveTo>
                    <a:pt x="3507" y="0"/>
                  </a:moveTo>
                  <a:lnTo>
                    <a:pt x="3507" y="3961"/>
                  </a:lnTo>
                  <a:lnTo>
                    <a:pt x="81" y="1981"/>
                  </a:lnTo>
                  <a:lnTo>
                    <a:pt x="0" y="2141"/>
                  </a:lnTo>
                  <a:lnTo>
                    <a:pt x="3426" y="4095"/>
                  </a:lnTo>
                  <a:lnTo>
                    <a:pt x="0" y="6076"/>
                  </a:lnTo>
                  <a:lnTo>
                    <a:pt x="81" y="6236"/>
                  </a:lnTo>
                  <a:lnTo>
                    <a:pt x="3507" y="4256"/>
                  </a:lnTo>
                  <a:lnTo>
                    <a:pt x="3507" y="8217"/>
                  </a:lnTo>
                  <a:lnTo>
                    <a:pt x="3667" y="8217"/>
                  </a:lnTo>
                  <a:lnTo>
                    <a:pt x="3667" y="4256"/>
                  </a:lnTo>
                  <a:lnTo>
                    <a:pt x="7093" y="6236"/>
                  </a:lnTo>
                  <a:lnTo>
                    <a:pt x="7173" y="6076"/>
                  </a:lnTo>
                  <a:lnTo>
                    <a:pt x="3774" y="4095"/>
                  </a:lnTo>
                  <a:lnTo>
                    <a:pt x="7173"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413315" y="1731707"/>
              <a:ext cx="309481" cy="352029"/>
            </a:xfrm>
            <a:custGeom>
              <a:avLst/>
              <a:gdLst/>
              <a:ahLst/>
              <a:cxnLst/>
              <a:rect l="l" t="t" r="r" b="b"/>
              <a:pathLst>
                <a:path w="7201" h="8191" extrusionOk="0">
                  <a:moveTo>
                    <a:pt x="3506" y="0"/>
                  </a:moveTo>
                  <a:lnTo>
                    <a:pt x="3506" y="3961"/>
                  </a:lnTo>
                  <a:lnTo>
                    <a:pt x="80" y="1981"/>
                  </a:lnTo>
                  <a:lnTo>
                    <a:pt x="0" y="2141"/>
                  </a:lnTo>
                  <a:lnTo>
                    <a:pt x="3426" y="4095"/>
                  </a:lnTo>
                  <a:lnTo>
                    <a:pt x="0" y="6076"/>
                  </a:lnTo>
                  <a:lnTo>
                    <a:pt x="80" y="6236"/>
                  </a:lnTo>
                  <a:lnTo>
                    <a:pt x="3506" y="4256"/>
                  </a:lnTo>
                  <a:lnTo>
                    <a:pt x="3506" y="8190"/>
                  </a:lnTo>
                  <a:lnTo>
                    <a:pt x="3694" y="8190"/>
                  </a:lnTo>
                  <a:lnTo>
                    <a:pt x="3694" y="4256"/>
                  </a:lnTo>
                  <a:lnTo>
                    <a:pt x="7093" y="6236"/>
                  </a:lnTo>
                  <a:lnTo>
                    <a:pt x="7200" y="6076"/>
                  </a:lnTo>
                  <a:lnTo>
                    <a:pt x="3774" y="4095"/>
                  </a:lnTo>
                  <a:lnTo>
                    <a:pt x="7200" y="2141"/>
                  </a:lnTo>
                  <a:lnTo>
                    <a:pt x="7093"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7"/>
            <p:cNvSpPr/>
            <p:nvPr/>
          </p:nvSpPr>
          <p:spPr>
            <a:xfrm>
              <a:off x="-3825" y="1731707"/>
              <a:ext cx="308321" cy="352029"/>
            </a:xfrm>
            <a:custGeom>
              <a:avLst/>
              <a:gdLst/>
              <a:ahLst/>
              <a:cxnLst/>
              <a:rect l="l" t="t" r="r" b="b"/>
              <a:pathLst>
                <a:path w="7174" h="8191" extrusionOk="0">
                  <a:moveTo>
                    <a:pt x="3507" y="0"/>
                  </a:moveTo>
                  <a:lnTo>
                    <a:pt x="3480" y="3961"/>
                  </a:lnTo>
                  <a:lnTo>
                    <a:pt x="81" y="1981"/>
                  </a:lnTo>
                  <a:lnTo>
                    <a:pt x="1" y="2141"/>
                  </a:lnTo>
                  <a:lnTo>
                    <a:pt x="3400" y="4095"/>
                  </a:lnTo>
                  <a:lnTo>
                    <a:pt x="1" y="6076"/>
                  </a:lnTo>
                  <a:lnTo>
                    <a:pt x="81" y="6236"/>
                  </a:lnTo>
                  <a:lnTo>
                    <a:pt x="3480" y="4256"/>
                  </a:lnTo>
                  <a:lnTo>
                    <a:pt x="3480" y="8190"/>
                  </a:lnTo>
                  <a:lnTo>
                    <a:pt x="3668" y="8190"/>
                  </a:lnTo>
                  <a:lnTo>
                    <a:pt x="3668" y="4256"/>
                  </a:lnTo>
                  <a:lnTo>
                    <a:pt x="7094" y="6236"/>
                  </a:lnTo>
                  <a:lnTo>
                    <a:pt x="7174" y="6076"/>
                  </a:lnTo>
                  <a:lnTo>
                    <a:pt x="3748" y="4095"/>
                  </a:lnTo>
                  <a:lnTo>
                    <a:pt x="7174" y="2141"/>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7"/>
            <p:cNvSpPr/>
            <p:nvPr/>
          </p:nvSpPr>
          <p:spPr>
            <a:xfrm>
              <a:off x="404547" y="1766218"/>
              <a:ext cx="308321" cy="317518"/>
            </a:xfrm>
            <a:custGeom>
              <a:avLst/>
              <a:gdLst/>
              <a:ahLst/>
              <a:cxnLst/>
              <a:rect l="l" t="t" r="r" b="b"/>
              <a:pathLst>
                <a:path w="7174" h="7388" extrusionOk="0">
                  <a:moveTo>
                    <a:pt x="3507" y="0"/>
                  </a:moveTo>
                  <a:lnTo>
                    <a:pt x="3507" y="3158"/>
                  </a:lnTo>
                  <a:lnTo>
                    <a:pt x="81" y="1178"/>
                  </a:lnTo>
                  <a:lnTo>
                    <a:pt x="0" y="1312"/>
                  </a:lnTo>
                  <a:lnTo>
                    <a:pt x="3426" y="3292"/>
                  </a:lnTo>
                  <a:lnTo>
                    <a:pt x="0" y="5273"/>
                  </a:lnTo>
                  <a:lnTo>
                    <a:pt x="81" y="5433"/>
                  </a:lnTo>
                  <a:lnTo>
                    <a:pt x="3507" y="3453"/>
                  </a:lnTo>
                  <a:lnTo>
                    <a:pt x="3507" y="7387"/>
                  </a:lnTo>
                  <a:lnTo>
                    <a:pt x="3667" y="7387"/>
                  </a:lnTo>
                  <a:lnTo>
                    <a:pt x="3667" y="3453"/>
                  </a:lnTo>
                  <a:lnTo>
                    <a:pt x="7093" y="5407"/>
                  </a:lnTo>
                  <a:lnTo>
                    <a:pt x="7174" y="5273"/>
                  </a:lnTo>
                  <a:lnTo>
                    <a:pt x="3748" y="3292"/>
                  </a:lnTo>
                  <a:lnTo>
                    <a:pt x="5434" y="2329"/>
                  </a:lnTo>
                  <a:cubicBezTo>
                    <a:pt x="5380" y="2302"/>
                    <a:pt x="5354" y="2248"/>
                    <a:pt x="5327" y="2195"/>
                  </a:cubicBezTo>
                  <a:lnTo>
                    <a:pt x="3667" y="3158"/>
                  </a:lnTo>
                  <a:lnTo>
                    <a:pt x="3667" y="187"/>
                  </a:lnTo>
                  <a:cubicBezTo>
                    <a:pt x="3614" y="134"/>
                    <a:pt x="3560" y="80"/>
                    <a:pt x="35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7"/>
            <p:cNvSpPr/>
            <p:nvPr/>
          </p:nvSpPr>
          <p:spPr>
            <a:xfrm>
              <a:off x="-1136884" y="2350540"/>
              <a:ext cx="8080" cy="10401"/>
            </a:xfrm>
            <a:custGeom>
              <a:avLst/>
              <a:gdLst/>
              <a:ahLst/>
              <a:cxnLst/>
              <a:rect l="l" t="t" r="r" b="b"/>
              <a:pathLst>
                <a:path w="188" h="242" extrusionOk="0">
                  <a:moveTo>
                    <a:pt x="1" y="1"/>
                  </a:moveTo>
                  <a:cubicBezTo>
                    <a:pt x="1" y="54"/>
                    <a:pt x="1" y="135"/>
                    <a:pt x="1" y="188"/>
                  </a:cubicBezTo>
                  <a:lnTo>
                    <a:pt x="108" y="242"/>
                  </a:lnTo>
                  <a:lnTo>
                    <a:pt x="188" y="108"/>
                  </a:lnTo>
                  <a:lnTo>
                    <a:pt x="1" y="1"/>
                  </a:lnTo>
                  <a:close/>
                </a:path>
              </a:pathLst>
            </a:custGeom>
            <a:solidFill>
              <a:srgbClr val="806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7"/>
            <p:cNvSpPr/>
            <p:nvPr/>
          </p:nvSpPr>
          <p:spPr>
            <a:xfrm>
              <a:off x="-1028753" y="2094050"/>
              <a:ext cx="308321" cy="352029"/>
            </a:xfrm>
            <a:custGeom>
              <a:avLst/>
              <a:gdLst/>
              <a:ahLst/>
              <a:cxnLst/>
              <a:rect l="l" t="t" r="r" b="b"/>
              <a:pathLst>
                <a:path w="7174" h="8191" extrusionOk="0">
                  <a:moveTo>
                    <a:pt x="3507" y="0"/>
                  </a:moveTo>
                  <a:lnTo>
                    <a:pt x="3507" y="3935"/>
                  </a:lnTo>
                  <a:lnTo>
                    <a:pt x="81" y="1981"/>
                  </a:lnTo>
                  <a:lnTo>
                    <a:pt x="0" y="2115"/>
                  </a:lnTo>
                  <a:lnTo>
                    <a:pt x="3426" y="4095"/>
                  </a:lnTo>
                  <a:lnTo>
                    <a:pt x="0" y="6076"/>
                  </a:lnTo>
                  <a:lnTo>
                    <a:pt x="81" y="6210"/>
                  </a:lnTo>
                  <a:lnTo>
                    <a:pt x="3507" y="4229"/>
                  </a:lnTo>
                  <a:lnTo>
                    <a:pt x="3507" y="8191"/>
                  </a:lnTo>
                  <a:lnTo>
                    <a:pt x="3667" y="8191"/>
                  </a:lnTo>
                  <a:lnTo>
                    <a:pt x="3667" y="4229"/>
                  </a:lnTo>
                  <a:lnTo>
                    <a:pt x="7093" y="6210"/>
                  </a:lnTo>
                  <a:lnTo>
                    <a:pt x="7174" y="6076"/>
                  </a:lnTo>
                  <a:lnTo>
                    <a:pt x="3748" y="4095"/>
                  </a:lnTo>
                  <a:lnTo>
                    <a:pt x="7174" y="2115"/>
                  </a:lnTo>
                  <a:lnTo>
                    <a:pt x="7093" y="1981"/>
                  </a:lnTo>
                  <a:lnTo>
                    <a:pt x="3667" y="3935"/>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7"/>
            <p:cNvSpPr/>
            <p:nvPr/>
          </p:nvSpPr>
          <p:spPr>
            <a:xfrm>
              <a:off x="-620381" y="2094050"/>
              <a:ext cx="308321" cy="352029"/>
            </a:xfrm>
            <a:custGeom>
              <a:avLst/>
              <a:gdLst/>
              <a:ahLst/>
              <a:cxnLst/>
              <a:rect l="l" t="t" r="r" b="b"/>
              <a:pathLst>
                <a:path w="7174" h="8191" extrusionOk="0">
                  <a:moveTo>
                    <a:pt x="3507" y="0"/>
                  </a:moveTo>
                  <a:lnTo>
                    <a:pt x="3507" y="3935"/>
                  </a:lnTo>
                  <a:lnTo>
                    <a:pt x="81" y="1954"/>
                  </a:lnTo>
                  <a:lnTo>
                    <a:pt x="0" y="2115"/>
                  </a:lnTo>
                  <a:lnTo>
                    <a:pt x="3426" y="4095"/>
                  </a:lnTo>
                  <a:lnTo>
                    <a:pt x="0" y="6049"/>
                  </a:lnTo>
                  <a:lnTo>
                    <a:pt x="81" y="6210"/>
                  </a:lnTo>
                  <a:lnTo>
                    <a:pt x="3507" y="4229"/>
                  </a:lnTo>
                  <a:lnTo>
                    <a:pt x="3507" y="8191"/>
                  </a:lnTo>
                  <a:lnTo>
                    <a:pt x="3667" y="8191"/>
                  </a:lnTo>
                  <a:lnTo>
                    <a:pt x="3667" y="4229"/>
                  </a:lnTo>
                  <a:lnTo>
                    <a:pt x="7093" y="6210"/>
                  </a:lnTo>
                  <a:lnTo>
                    <a:pt x="7173" y="6049"/>
                  </a:lnTo>
                  <a:lnTo>
                    <a:pt x="3774" y="4095"/>
                  </a:lnTo>
                  <a:lnTo>
                    <a:pt x="7173" y="2115"/>
                  </a:lnTo>
                  <a:lnTo>
                    <a:pt x="7093" y="1954"/>
                  </a:lnTo>
                  <a:lnTo>
                    <a:pt x="3667"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7"/>
            <p:cNvSpPr/>
            <p:nvPr/>
          </p:nvSpPr>
          <p:spPr>
            <a:xfrm>
              <a:off x="-212008" y="2094050"/>
              <a:ext cx="309481" cy="352029"/>
            </a:xfrm>
            <a:custGeom>
              <a:avLst/>
              <a:gdLst/>
              <a:ahLst/>
              <a:cxnLst/>
              <a:rect l="l" t="t" r="r" b="b"/>
              <a:pathLst>
                <a:path w="7201" h="8191" extrusionOk="0">
                  <a:moveTo>
                    <a:pt x="3506" y="0"/>
                  </a:moveTo>
                  <a:lnTo>
                    <a:pt x="3506" y="3935"/>
                  </a:lnTo>
                  <a:lnTo>
                    <a:pt x="107" y="1954"/>
                  </a:lnTo>
                  <a:lnTo>
                    <a:pt x="0" y="2115"/>
                  </a:lnTo>
                  <a:lnTo>
                    <a:pt x="3426" y="4095"/>
                  </a:lnTo>
                  <a:lnTo>
                    <a:pt x="0" y="6049"/>
                  </a:lnTo>
                  <a:lnTo>
                    <a:pt x="107" y="6210"/>
                  </a:lnTo>
                  <a:lnTo>
                    <a:pt x="3506" y="4229"/>
                  </a:lnTo>
                  <a:lnTo>
                    <a:pt x="3506" y="8191"/>
                  </a:lnTo>
                  <a:lnTo>
                    <a:pt x="3694" y="8191"/>
                  </a:lnTo>
                  <a:lnTo>
                    <a:pt x="3694" y="4229"/>
                  </a:lnTo>
                  <a:lnTo>
                    <a:pt x="7093" y="6210"/>
                  </a:lnTo>
                  <a:lnTo>
                    <a:pt x="7200" y="6049"/>
                  </a:lnTo>
                  <a:lnTo>
                    <a:pt x="3774" y="4095"/>
                  </a:lnTo>
                  <a:lnTo>
                    <a:pt x="7200" y="2115"/>
                  </a:lnTo>
                  <a:lnTo>
                    <a:pt x="7120" y="1954"/>
                  </a:lnTo>
                  <a:lnTo>
                    <a:pt x="3694" y="3935"/>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7"/>
            <p:cNvSpPr/>
            <p:nvPr/>
          </p:nvSpPr>
          <p:spPr>
            <a:xfrm>
              <a:off x="197481" y="2092890"/>
              <a:ext cx="308321" cy="353189"/>
            </a:xfrm>
            <a:custGeom>
              <a:avLst/>
              <a:gdLst/>
              <a:ahLst/>
              <a:cxnLst/>
              <a:rect l="l" t="t" r="r" b="b"/>
              <a:pathLst>
                <a:path w="7174" h="8218" extrusionOk="0">
                  <a:moveTo>
                    <a:pt x="3507" y="0"/>
                  </a:moveTo>
                  <a:lnTo>
                    <a:pt x="3507" y="3962"/>
                  </a:lnTo>
                  <a:lnTo>
                    <a:pt x="81" y="1981"/>
                  </a:lnTo>
                  <a:lnTo>
                    <a:pt x="1" y="2142"/>
                  </a:lnTo>
                  <a:lnTo>
                    <a:pt x="3400" y="4122"/>
                  </a:lnTo>
                  <a:lnTo>
                    <a:pt x="1" y="6076"/>
                  </a:lnTo>
                  <a:lnTo>
                    <a:pt x="81" y="6237"/>
                  </a:lnTo>
                  <a:lnTo>
                    <a:pt x="3507" y="4256"/>
                  </a:lnTo>
                  <a:lnTo>
                    <a:pt x="3507" y="8218"/>
                  </a:lnTo>
                  <a:lnTo>
                    <a:pt x="3668" y="8218"/>
                  </a:lnTo>
                  <a:lnTo>
                    <a:pt x="3668" y="4256"/>
                  </a:lnTo>
                  <a:lnTo>
                    <a:pt x="7094" y="6237"/>
                  </a:lnTo>
                  <a:lnTo>
                    <a:pt x="7174" y="6076"/>
                  </a:lnTo>
                  <a:lnTo>
                    <a:pt x="3748" y="4122"/>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7"/>
            <p:cNvSpPr/>
            <p:nvPr/>
          </p:nvSpPr>
          <p:spPr>
            <a:xfrm>
              <a:off x="605853" y="2092890"/>
              <a:ext cx="207109" cy="353189"/>
            </a:xfrm>
            <a:custGeom>
              <a:avLst/>
              <a:gdLst/>
              <a:ahLst/>
              <a:cxnLst/>
              <a:rect l="l" t="t" r="r" b="b"/>
              <a:pathLst>
                <a:path w="4819" h="8218" extrusionOk="0">
                  <a:moveTo>
                    <a:pt x="3507" y="0"/>
                  </a:moveTo>
                  <a:lnTo>
                    <a:pt x="3507" y="3962"/>
                  </a:lnTo>
                  <a:lnTo>
                    <a:pt x="81" y="1981"/>
                  </a:lnTo>
                  <a:lnTo>
                    <a:pt x="0" y="2142"/>
                  </a:lnTo>
                  <a:lnTo>
                    <a:pt x="3426" y="4096"/>
                  </a:lnTo>
                  <a:lnTo>
                    <a:pt x="0" y="6076"/>
                  </a:lnTo>
                  <a:lnTo>
                    <a:pt x="81" y="6237"/>
                  </a:lnTo>
                  <a:lnTo>
                    <a:pt x="3507" y="4256"/>
                  </a:lnTo>
                  <a:lnTo>
                    <a:pt x="3507" y="8218"/>
                  </a:lnTo>
                  <a:lnTo>
                    <a:pt x="3667" y="8218"/>
                  </a:lnTo>
                  <a:lnTo>
                    <a:pt x="3667" y="4256"/>
                  </a:lnTo>
                  <a:lnTo>
                    <a:pt x="4818" y="4925"/>
                  </a:lnTo>
                  <a:cubicBezTo>
                    <a:pt x="4818" y="4845"/>
                    <a:pt x="4818" y="4765"/>
                    <a:pt x="4792" y="4711"/>
                  </a:cubicBezTo>
                  <a:lnTo>
                    <a:pt x="3774" y="4096"/>
                  </a:lnTo>
                  <a:lnTo>
                    <a:pt x="4604" y="3614"/>
                  </a:lnTo>
                  <a:cubicBezTo>
                    <a:pt x="4604" y="3560"/>
                    <a:pt x="4577" y="3507"/>
                    <a:pt x="4577" y="3453"/>
                  </a:cubicBezTo>
                  <a:lnTo>
                    <a:pt x="3667" y="3962"/>
                  </a:lnTo>
                  <a:lnTo>
                    <a:pt x="3667" y="295"/>
                  </a:lnTo>
                  <a:cubicBezTo>
                    <a:pt x="3641" y="188"/>
                    <a:pt x="3614" y="108"/>
                    <a:pt x="35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7"/>
            <p:cNvSpPr/>
            <p:nvPr/>
          </p:nvSpPr>
          <p:spPr>
            <a:xfrm>
              <a:off x="-1131125" y="2435678"/>
              <a:ext cx="209386" cy="352029"/>
            </a:xfrm>
            <a:custGeom>
              <a:avLst/>
              <a:gdLst/>
              <a:ahLst/>
              <a:cxnLst/>
              <a:rect l="l" t="t" r="r" b="b"/>
              <a:pathLst>
                <a:path w="4872" h="8191" extrusionOk="0">
                  <a:moveTo>
                    <a:pt x="1205" y="1"/>
                  </a:moveTo>
                  <a:lnTo>
                    <a:pt x="1205" y="3935"/>
                  </a:lnTo>
                  <a:lnTo>
                    <a:pt x="0" y="3266"/>
                  </a:lnTo>
                  <a:lnTo>
                    <a:pt x="0" y="3266"/>
                  </a:lnTo>
                  <a:cubicBezTo>
                    <a:pt x="0" y="3320"/>
                    <a:pt x="27" y="3400"/>
                    <a:pt x="27" y="3480"/>
                  </a:cubicBezTo>
                  <a:lnTo>
                    <a:pt x="1098" y="4096"/>
                  </a:lnTo>
                  <a:lnTo>
                    <a:pt x="214" y="4604"/>
                  </a:lnTo>
                  <a:cubicBezTo>
                    <a:pt x="241" y="4658"/>
                    <a:pt x="241" y="4738"/>
                    <a:pt x="268" y="4792"/>
                  </a:cubicBezTo>
                  <a:lnTo>
                    <a:pt x="1205" y="4256"/>
                  </a:lnTo>
                  <a:lnTo>
                    <a:pt x="1205" y="8030"/>
                  </a:lnTo>
                  <a:cubicBezTo>
                    <a:pt x="1205" y="8084"/>
                    <a:pt x="1232" y="8137"/>
                    <a:pt x="1258" y="8191"/>
                  </a:cubicBezTo>
                  <a:lnTo>
                    <a:pt x="1365" y="8191"/>
                  </a:lnTo>
                  <a:lnTo>
                    <a:pt x="1365" y="4256"/>
                  </a:lnTo>
                  <a:lnTo>
                    <a:pt x="4791" y="6210"/>
                  </a:lnTo>
                  <a:lnTo>
                    <a:pt x="4872" y="6076"/>
                  </a:lnTo>
                  <a:lnTo>
                    <a:pt x="1446" y="4096"/>
                  </a:lnTo>
                  <a:lnTo>
                    <a:pt x="4872" y="2115"/>
                  </a:lnTo>
                  <a:lnTo>
                    <a:pt x="4791" y="1981"/>
                  </a:lnTo>
                  <a:lnTo>
                    <a:pt x="1365" y="3935"/>
                  </a:lnTo>
                  <a:lnTo>
                    <a:pt x="13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7"/>
            <p:cNvSpPr/>
            <p:nvPr/>
          </p:nvSpPr>
          <p:spPr>
            <a:xfrm>
              <a:off x="-821687" y="2435678"/>
              <a:ext cx="308321" cy="352029"/>
            </a:xfrm>
            <a:custGeom>
              <a:avLst/>
              <a:gdLst/>
              <a:ahLst/>
              <a:cxnLst/>
              <a:rect l="l" t="t" r="r" b="b"/>
              <a:pathLst>
                <a:path w="7174" h="8191" extrusionOk="0">
                  <a:moveTo>
                    <a:pt x="3507" y="1"/>
                  </a:moveTo>
                  <a:lnTo>
                    <a:pt x="3507" y="3935"/>
                  </a:lnTo>
                  <a:lnTo>
                    <a:pt x="81" y="1981"/>
                  </a:lnTo>
                  <a:lnTo>
                    <a:pt x="0" y="2115"/>
                  </a:lnTo>
                  <a:lnTo>
                    <a:pt x="3426" y="4096"/>
                  </a:lnTo>
                  <a:lnTo>
                    <a:pt x="0" y="6076"/>
                  </a:lnTo>
                  <a:lnTo>
                    <a:pt x="81" y="6210"/>
                  </a:lnTo>
                  <a:lnTo>
                    <a:pt x="3507" y="4256"/>
                  </a:lnTo>
                  <a:lnTo>
                    <a:pt x="3507" y="8191"/>
                  </a:lnTo>
                  <a:lnTo>
                    <a:pt x="3667" y="8191"/>
                  </a:lnTo>
                  <a:lnTo>
                    <a:pt x="3667" y="4256"/>
                  </a:lnTo>
                  <a:lnTo>
                    <a:pt x="7093" y="6210"/>
                  </a:lnTo>
                  <a:lnTo>
                    <a:pt x="7173" y="6076"/>
                  </a:lnTo>
                  <a:lnTo>
                    <a:pt x="3774" y="4096"/>
                  </a:lnTo>
                  <a:lnTo>
                    <a:pt x="7173" y="2115"/>
                  </a:lnTo>
                  <a:lnTo>
                    <a:pt x="7093" y="1981"/>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7"/>
            <p:cNvSpPr/>
            <p:nvPr/>
          </p:nvSpPr>
          <p:spPr>
            <a:xfrm>
              <a:off x="-413315" y="2435678"/>
              <a:ext cx="309481" cy="352029"/>
            </a:xfrm>
            <a:custGeom>
              <a:avLst/>
              <a:gdLst/>
              <a:ahLst/>
              <a:cxnLst/>
              <a:rect l="l" t="t" r="r" b="b"/>
              <a:pathLst>
                <a:path w="7201" h="8191" extrusionOk="0">
                  <a:moveTo>
                    <a:pt x="3506" y="1"/>
                  </a:moveTo>
                  <a:lnTo>
                    <a:pt x="3506" y="3935"/>
                  </a:lnTo>
                  <a:lnTo>
                    <a:pt x="80" y="1981"/>
                  </a:lnTo>
                  <a:lnTo>
                    <a:pt x="0" y="2115"/>
                  </a:lnTo>
                  <a:lnTo>
                    <a:pt x="3426" y="4096"/>
                  </a:lnTo>
                  <a:lnTo>
                    <a:pt x="0" y="6076"/>
                  </a:lnTo>
                  <a:lnTo>
                    <a:pt x="80" y="6210"/>
                  </a:lnTo>
                  <a:lnTo>
                    <a:pt x="3506" y="4230"/>
                  </a:lnTo>
                  <a:lnTo>
                    <a:pt x="3506" y="8191"/>
                  </a:lnTo>
                  <a:lnTo>
                    <a:pt x="3694" y="8191"/>
                  </a:lnTo>
                  <a:lnTo>
                    <a:pt x="3694" y="4230"/>
                  </a:lnTo>
                  <a:lnTo>
                    <a:pt x="7093" y="6210"/>
                  </a:lnTo>
                  <a:lnTo>
                    <a:pt x="7200" y="6076"/>
                  </a:lnTo>
                  <a:lnTo>
                    <a:pt x="3774" y="4096"/>
                  </a:lnTo>
                  <a:lnTo>
                    <a:pt x="7200" y="2115"/>
                  </a:lnTo>
                  <a:lnTo>
                    <a:pt x="7093" y="1981"/>
                  </a:lnTo>
                  <a:lnTo>
                    <a:pt x="3694" y="3935"/>
                  </a:lnTo>
                  <a:lnTo>
                    <a:pt x="369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7"/>
            <p:cNvSpPr/>
            <p:nvPr/>
          </p:nvSpPr>
          <p:spPr>
            <a:xfrm>
              <a:off x="-3825" y="2435678"/>
              <a:ext cx="308321" cy="352029"/>
            </a:xfrm>
            <a:custGeom>
              <a:avLst/>
              <a:gdLst/>
              <a:ahLst/>
              <a:cxnLst/>
              <a:rect l="l" t="t" r="r" b="b"/>
              <a:pathLst>
                <a:path w="7174" h="8191" extrusionOk="0">
                  <a:moveTo>
                    <a:pt x="3507" y="1"/>
                  </a:moveTo>
                  <a:lnTo>
                    <a:pt x="3507" y="3935"/>
                  </a:lnTo>
                  <a:lnTo>
                    <a:pt x="81" y="1955"/>
                  </a:lnTo>
                  <a:lnTo>
                    <a:pt x="1" y="2115"/>
                  </a:lnTo>
                  <a:lnTo>
                    <a:pt x="3400" y="4096"/>
                  </a:lnTo>
                  <a:lnTo>
                    <a:pt x="1" y="6050"/>
                  </a:lnTo>
                  <a:lnTo>
                    <a:pt x="81" y="6210"/>
                  </a:lnTo>
                  <a:lnTo>
                    <a:pt x="3507" y="4230"/>
                  </a:lnTo>
                  <a:lnTo>
                    <a:pt x="3480" y="8191"/>
                  </a:lnTo>
                  <a:lnTo>
                    <a:pt x="3668" y="8191"/>
                  </a:lnTo>
                  <a:lnTo>
                    <a:pt x="3668" y="4230"/>
                  </a:lnTo>
                  <a:lnTo>
                    <a:pt x="7094" y="6210"/>
                  </a:lnTo>
                  <a:lnTo>
                    <a:pt x="7174" y="6050"/>
                  </a:lnTo>
                  <a:lnTo>
                    <a:pt x="3748" y="4096"/>
                  </a:lnTo>
                  <a:lnTo>
                    <a:pt x="7174" y="2115"/>
                  </a:lnTo>
                  <a:lnTo>
                    <a:pt x="7094" y="1955"/>
                  </a:lnTo>
                  <a:lnTo>
                    <a:pt x="3668" y="3935"/>
                  </a:lnTo>
                  <a:lnTo>
                    <a:pt x="366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7"/>
            <p:cNvSpPr/>
            <p:nvPr/>
          </p:nvSpPr>
          <p:spPr>
            <a:xfrm>
              <a:off x="404547" y="2435678"/>
              <a:ext cx="308321" cy="352029"/>
            </a:xfrm>
            <a:custGeom>
              <a:avLst/>
              <a:gdLst/>
              <a:ahLst/>
              <a:cxnLst/>
              <a:rect l="l" t="t" r="r" b="b"/>
              <a:pathLst>
                <a:path w="7174" h="8191" extrusionOk="0">
                  <a:moveTo>
                    <a:pt x="3507" y="1"/>
                  </a:moveTo>
                  <a:lnTo>
                    <a:pt x="3507" y="3935"/>
                  </a:lnTo>
                  <a:lnTo>
                    <a:pt x="81" y="1955"/>
                  </a:lnTo>
                  <a:lnTo>
                    <a:pt x="0" y="2115"/>
                  </a:lnTo>
                  <a:lnTo>
                    <a:pt x="3426" y="4096"/>
                  </a:lnTo>
                  <a:lnTo>
                    <a:pt x="0" y="6050"/>
                  </a:lnTo>
                  <a:lnTo>
                    <a:pt x="81" y="6210"/>
                  </a:lnTo>
                  <a:lnTo>
                    <a:pt x="3507" y="4230"/>
                  </a:lnTo>
                  <a:lnTo>
                    <a:pt x="3507" y="8191"/>
                  </a:lnTo>
                  <a:lnTo>
                    <a:pt x="3667" y="8191"/>
                  </a:lnTo>
                  <a:lnTo>
                    <a:pt x="3667" y="4230"/>
                  </a:lnTo>
                  <a:lnTo>
                    <a:pt x="7093" y="6210"/>
                  </a:lnTo>
                  <a:lnTo>
                    <a:pt x="7174" y="6050"/>
                  </a:lnTo>
                  <a:lnTo>
                    <a:pt x="3748" y="4096"/>
                  </a:lnTo>
                  <a:lnTo>
                    <a:pt x="7174" y="2115"/>
                  </a:lnTo>
                  <a:lnTo>
                    <a:pt x="7093" y="1955"/>
                  </a:lnTo>
                  <a:lnTo>
                    <a:pt x="3667" y="3935"/>
                  </a:lnTo>
                  <a:lnTo>
                    <a:pt x="36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7"/>
            <p:cNvSpPr/>
            <p:nvPr/>
          </p:nvSpPr>
          <p:spPr>
            <a:xfrm>
              <a:off x="-1028753" y="2801503"/>
              <a:ext cx="308321" cy="314080"/>
            </a:xfrm>
            <a:custGeom>
              <a:avLst/>
              <a:gdLst/>
              <a:ahLst/>
              <a:cxnLst/>
              <a:rect l="l" t="t" r="r" b="b"/>
              <a:pathLst>
                <a:path w="7174" h="7308" extrusionOk="0">
                  <a:moveTo>
                    <a:pt x="3507" y="0"/>
                  </a:moveTo>
                  <a:lnTo>
                    <a:pt x="3507" y="3961"/>
                  </a:lnTo>
                  <a:lnTo>
                    <a:pt x="81" y="1981"/>
                  </a:lnTo>
                  <a:lnTo>
                    <a:pt x="0" y="2141"/>
                  </a:lnTo>
                  <a:lnTo>
                    <a:pt x="3426" y="4095"/>
                  </a:lnTo>
                  <a:lnTo>
                    <a:pt x="1767" y="5059"/>
                  </a:lnTo>
                  <a:cubicBezTo>
                    <a:pt x="1821" y="5086"/>
                    <a:pt x="1847" y="5139"/>
                    <a:pt x="1874" y="5193"/>
                  </a:cubicBezTo>
                  <a:lnTo>
                    <a:pt x="3507" y="4256"/>
                  </a:lnTo>
                  <a:lnTo>
                    <a:pt x="3507" y="7120"/>
                  </a:lnTo>
                  <a:cubicBezTo>
                    <a:pt x="3560" y="7200"/>
                    <a:pt x="3614" y="7254"/>
                    <a:pt x="3667" y="7307"/>
                  </a:cubicBezTo>
                  <a:lnTo>
                    <a:pt x="3667" y="4256"/>
                  </a:lnTo>
                  <a:lnTo>
                    <a:pt x="7093" y="6236"/>
                  </a:lnTo>
                  <a:lnTo>
                    <a:pt x="7174" y="6076"/>
                  </a:lnTo>
                  <a:lnTo>
                    <a:pt x="3748" y="4095"/>
                  </a:lnTo>
                  <a:lnTo>
                    <a:pt x="7174" y="2141"/>
                  </a:lnTo>
                  <a:lnTo>
                    <a:pt x="7093" y="1981"/>
                  </a:lnTo>
                  <a:lnTo>
                    <a:pt x="3667" y="3961"/>
                  </a:lnTo>
                  <a:lnTo>
                    <a:pt x="3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7"/>
            <p:cNvSpPr/>
            <p:nvPr/>
          </p:nvSpPr>
          <p:spPr>
            <a:xfrm>
              <a:off x="-620381" y="2801503"/>
              <a:ext cx="308321" cy="352029"/>
            </a:xfrm>
            <a:custGeom>
              <a:avLst/>
              <a:gdLst/>
              <a:ahLst/>
              <a:cxnLst/>
              <a:rect l="l" t="t" r="r" b="b"/>
              <a:pathLst>
                <a:path w="7174" h="8191" extrusionOk="0">
                  <a:moveTo>
                    <a:pt x="3507" y="0"/>
                  </a:moveTo>
                  <a:lnTo>
                    <a:pt x="3507" y="3961"/>
                  </a:lnTo>
                  <a:lnTo>
                    <a:pt x="81" y="1981"/>
                  </a:lnTo>
                  <a:lnTo>
                    <a:pt x="0" y="2141"/>
                  </a:lnTo>
                  <a:lnTo>
                    <a:pt x="3426" y="4095"/>
                  </a:lnTo>
                  <a:lnTo>
                    <a:pt x="0" y="6076"/>
                  </a:lnTo>
                  <a:lnTo>
                    <a:pt x="81" y="6236"/>
                  </a:lnTo>
                  <a:lnTo>
                    <a:pt x="3507" y="4256"/>
                  </a:lnTo>
                  <a:lnTo>
                    <a:pt x="3507" y="8190"/>
                  </a:lnTo>
                  <a:lnTo>
                    <a:pt x="3667" y="8190"/>
                  </a:lnTo>
                  <a:lnTo>
                    <a:pt x="3667" y="4256"/>
                  </a:lnTo>
                  <a:lnTo>
                    <a:pt x="7093" y="6236"/>
                  </a:lnTo>
                  <a:lnTo>
                    <a:pt x="7173" y="6076"/>
                  </a:lnTo>
                  <a:lnTo>
                    <a:pt x="3774" y="4095"/>
                  </a:lnTo>
                  <a:lnTo>
                    <a:pt x="7173" y="2141"/>
                  </a:lnTo>
                  <a:lnTo>
                    <a:pt x="7093" y="1981"/>
                  </a:lnTo>
                  <a:lnTo>
                    <a:pt x="3667" y="3961"/>
                  </a:lnTo>
                  <a:lnTo>
                    <a:pt x="3667"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7"/>
            <p:cNvSpPr/>
            <p:nvPr/>
          </p:nvSpPr>
          <p:spPr>
            <a:xfrm>
              <a:off x="-212008" y="2801503"/>
              <a:ext cx="309481" cy="352029"/>
            </a:xfrm>
            <a:custGeom>
              <a:avLst/>
              <a:gdLst/>
              <a:ahLst/>
              <a:cxnLst/>
              <a:rect l="l" t="t" r="r" b="b"/>
              <a:pathLst>
                <a:path w="7201" h="8191" extrusionOk="0">
                  <a:moveTo>
                    <a:pt x="3506" y="0"/>
                  </a:moveTo>
                  <a:lnTo>
                    <a:pt x="3506" y="3961"/>
                  </a:lnTo>
                  <a:lnTo>
                    <a:pt x="107" y="1981"/>
                  </a:lnTo>
                  <a:lnTo>
                    <a:pt x="0" y="2115"/>
                  </a:lnTo>
                  <a:lnTo>
                    <a:pt x="3426" y="4095"/>
                  </a:lnTo>
                  <a:lnTo>
                    <a:pt x="0" y="6076"/>
                  </a:lnTo>
                  <a:lnTo>
                    <a:pt x="107" y="6236"/>
                  </a:lnTo>
                  <a:lnTo>
                    <a:pt x="3506" y="4256"/>
                  </a:lnTo>
                  <a:lnTo>
                    <a:pt x="3506" y="8190"/>
                  </a:lnTo>
                  <a:lnTo>
                    <a:pt x="3694" y="8190"/>
                  </a:lnTo>
                  <a:lnTo>
                    <a:pt x="3694" y="4256"/>
                  </a:lnTo>
                  <a:lnTo>
                    <a:pt x="7093" y="6236"/>
                  </a:lnTo>
                  <a:lnTo>
                    <a:pt x="7200" y="6076"/>
                  </a:lnTo>
                  <a:lnTo>
                    <a:pt x="3774" y="4095"/>
                  </a:lnTo>
                  <a:lnTo>
                    <a:pt x="7200" y="2115"/>
                  </a:lnTo>
                  <a:lnTo>
                    <a:pt x="7120" y="1981"/>
                  </a:lnTo>
                  <a:lnTo>
                    <a:pt x="3694" y="3961"/>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7"/>
            <p:cNvSpPr/>
            <p:nvPr/>
          </p:nvSpPr>
          <p:spPr>
            <a:xfrm>
              <a:off x="197481" y="2801503"/>
              <a:ext cx="308321" cy="352029"/>
            </a:xfrm>
            <a:custGeom>
              <a:avLst/>
              <a:gdLst/>
              <a:ahLst/>
              <a:cxnLst/>
              <a:rect l="l" t="t" r="r" b="b"/>
              <a:pathLst>
                <a:path w="7174" h="8191" extrusionOk="0">
                  <a:moveTo>
                    <a:pt x="3507" y="0"/>
                  </a:moveTo>
                  <a:lnTo>
                    <a:pt x="3507" y="3961"/>
                  </a:lnTo>
                  <a:lnTo>
                    <a:pt x="81" y="1981"/>
                  </a:lnTo>
                  <a:lnTo>
                    <a:pt x="1" y="2115"/>
                  </a:lnTo>
                  <a:lnTo>
                    <a:pt x="3400" y="4095"/>
                  </a:lnTo>
                  <a:lnTo>
                    <a:pt x="1" y="6076"/>
                  </a:lnTo>
                  <a:lnTo>
                    <a:pt x="81" y="6210"/>
                  </a:lnTo>
                  <a:lnTo>
                    <a:pt x="3507" y="4256"/>
                  </a:lnTo>
                  <a:lnTo>
                    <a:pt x="3507" y="8190"/>
                  </a:lnTo>
                  <a:lnTo>
                    <a:pt x="3668" y="8190"/>
                  </a:lnTo>
                  <a:lnTo>
                    <a:pt x="3668" y="4256"/>
                  </a:lnTo>
                  <a:lnTo>
                    <a:pt x="7094" y="6210"/>
                  </a:lnTo>
                  <a:lnTo>
                    <a:pt x="7174" y="6076"/>
                  </a:lnTo>
                  <a:lnTo>
                    <a:pt x="3748" y="4095"/>
                  </a:lnTo>
                  <a:lnTo>
                    <a:pt x="7174" y="2115"/>
                  </a:lnTo>
                  <a:lnTo>
                    <a:pt x="7094" y="1981"/>
                  </a:lnTo>
                  <a:lnTo>
                    <a:pt x="3668" y="3961"/>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7"/>
            <p:cNvSpPr/>
            <p:nvPr/>
          </p:nvSpPr>
          <p:spPr>
            <a:xfrm>
              <a:off x="605853" y="2886598"/>
              <a:ext cx="84021" cy="52948"/>
            </a:xfrm>
            <a:custGeom>
              <a:avLst/>
              <a:gdLst/>
              <a:ahLst/>
              <a:cxnLst/>
              <a:rect l="l" t="t" r="r" b="b"/>
              <a:pathLst>
                <a:path w="1955" h="1232" extrusionOk="0">
                  <a:moveTo>
                    <a:pt x="81" y="1"/>
                  </a:moveTo>
                  <a:lnTo>
                    <a:pt x="0" y="135"/>
                  </a:lnTo>
                  <a:lnTo>
                    <a:pt x="1874" y="1232"/>
                  </a:lnTo>
                  <a:cubicBezTo>
                    <a:pt x="1901" y="1178"/>
                    <a:pt x="1928" y="1125"/>
                    <a:pt x="1954" y="1071"/>
                  </a:cubicBezTo>
                  <a:lnTo>
                    <a:pt x="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7"/>
            <p:cNvSpPr/>
            <p:nvPr/>
          </p:nvSpPr>
          <p:spPr>
            <a:xfrm>
              <a:off x="-636497" y="3228269"/>
              <a:ext cx="123131" cy="73663"/>
            </a:xfrm>
            <a:custGeom>
              <a:avLst/>
              <a:gdLst/>
              <a:ahLst/>
              <a:cxnLst/>
              <a:rect l="l" t="t" r="r" b="b"/>
              <a:pathLst>
                <a:path w="2865" h="1714" extrusionOk="0">
                  <a:moveTo>
                    <a:pt x="2784" y="0"/>
                  </a:moveTo>
                  <a:lnTo>
                    <a:pt x="1" y="1606"/>
                  </a:lnTo>
                  <a:cubicBezTo>
                    <a:pt x="54" y="1660"/>
                    <a:pt x="108" y="1686"/>
                    <a:pt x="161" y="1713"/>
                  </a:cubicBezTo>
                  <a:lnTo>
                    <a:pt x="2864" y="161"/>
                  </a:lnTo>
                  <a:lnTo>
                    <a:pt x="27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7"/>
            <p:cNvSpPr/>
            <p:nvPr/>
          </p:nvSpPr>
          <p:spPr>
            <a:xfrm>
              <a:off x="-671008" y="3143131"/>
              <a:ext cx="6962" cy="139247"/>
            </a:xfrm>
            <a:custGeom>
              <a:avLst/>
              <a:gdLst/>
              <a:ahLst/>
              <a:cxnLst/>
              <a:rect l="l" t="t" r="r" b="b"/>
              <a:pathLst>
                <a:path w="162" h="3240" extrusionOk="0">
                  <a:moveTo>
                    <a:pt x="1" y="0"/>
                  </a:moveTo>
                  <a:lnTo>
                    <a:pt x="1" y="3132"/>
                  </a:lnTo>
                  <a:cubicBezTo>
                    <a:pt x="54" y="3159"/>
                    <a:pt x="108" y="3212"/>
                    <a:pt x="161" y="3239"/>
                  </a:cubicBezTo>
                  <a:lnTo>
                    <a:pt x="1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7"/>
            <p:cNvSpPr/>
            <p:nvPr/>
          </p:nvSpPr>
          <p:spPr>
            <a:xfrm>
              <a:off x="-413315" y="3143131"/>
              <a:ext cx="309481" cy="273810"/>
            </a:xfrm>
            <a:custGeom>
              <a:avLst/>
              <a:gdLst/>
              <a:ahLst/>
              <a:cxnLst/>
              <a:rect l="l" t="t" r="r" b="b"/>
              <a:pathLst>
                <a:path w="7201" h="6371" extrusionOk="0">
                  <a:moveTo>
                    <a:pt x="3506" y="0"/>
                  </a:moveTo>
                  <a:lnTo>
                    <a:pt x="3506" y="3962"/>
                  </a:lnTo>
                  <a:lnTo>
                    <a:pt x="80" y="1981"/>
                  </a:lnTo>
                  <a:lnTo>
                    <a:pt x="0" y="2142"/>
                  </a:lnTo>
                  <a:lnTo>
                    <a:pt x="3426" y="4096"/>
                  </a:lnTo>
                  <a:lnTo>
                    <a:pt x="455" y="5835"/>
                  </a:lnTo>
                  <a:cubicBezTo>
                    <a:pt x="535" y="5835"/>
                    <a:pt x="616" y="5862"/>
                    <a:pt x="696" y="5889"/>
                  </a:cubicBezTo>
                  <a:lnTo>
                    <a:pt x="3506" y="4256"/>
                  </a:lnTo>
                  <a:lnTo>
                    <a:pt x="3506" y="6371"/>
                  </a:lnTo>
                  <a:lnTo>
                    <a:pt x="3694" y="6371"/>
                  </a:lnTo>
                  <a:lnTo>
                    <a:pt x="3694" y="4256"/>
                  </a:lnTo>
                  <a:lnTo>
                    <a:pt x="7093" y="6237"/>
                  </a:lnTo>
                  <a:lnTo>
                    <a:pt x="7200" y="6076"/>
                  </a:lnTo>
                  <a:lnTo>
                    <a:pt x="3774" y="4096"/>
                  </a:lnTo>
                  <a:lnTo>
                    <a:pt x="7200" y="2142"/>
                  </a:lnTo>
                  <a:lnTo>
                    <a:pt x="7093" y="1981"/>
                  </a:lnTo>
                  <a:lnTo>
                    <a:pt x="3694" y="3962"/>
                  </a:lnTo>
                  <a:lnTo>
                    <a:pt x="369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7"/>
            <p:cNvSpPr/>
            <p:nvPr/>
          </p:nvSpPr>
          <p:spPr>
            <a:xfrm>
              <a:off x="-3825" y="3143131"/>
              <a:ext cx="308321" cy="265773"/>
            </a:xfrm>
            <a:custGeom>
              <a:avLst/>
              <a:gdLst/>
              <a:ahLst/>
              <a:cxnLst/>
              <a:rect l="l" t="t" r="r" b="b"/>
              <a:pathLst>
                <a:path w="7174" h="6184" extrusionOk="0">
                  <a:moveTo>
                    <a:pt x="3507" y="0"/>
                  </a:moveTo>
                  <a:lnTo>
                    <a:pt x="3480" y="3962"/>
                  </a:lnTo>
                  <a:lnTo>
                    <a:pt x="81" y="1981"/>
                  </a:lnTo>
                  <a:lnTo>
                    <a:pt x="1" y="2142"/>
                  </a:lnTo>
                  <a:lnTo>
                    <a:pt x="3400" y="4096"/>
                  </a:lnTo>
                  <a:lnTo>
                    <a:pt x="1" y="6076"/>
                  </a:lnTo>
                  <a:lnTo>
                    <a:pt x="54" y="6183"/>
                  </a:lnTo>
                  <a:lnTo>
                    <a:pt x="161" y="6183"/>
                  </a:lnTo>
                  <a:lnTo>
                    <a:pt x="3480" y="4256"/>
                  </a:lnTo>
                  <a:lnTo>
                    <a:pt x="3480" y="5354"/>
                  </a:lnTo>
                  <a:cubicBezTo>
                    <a:pt x="3560" y="5327"/>
                    <a:pt x="3614" y="5327"/>
                    <a:pt x="3668" y="5300"/>
                  </a:cubicBezTo>
                  <a:lnTo>
                    <a:pt x="3668" y="4256"/>
                  </a:lnTo>
                  <a:lnTo>
                    <a:pt x="4765" y="4899"/>
                  </a:lnTo>
                  <a:cubicBezTo>
                    <a:pt x="4845" y="4872"/>
                    <a:pt x="4899" y="4845"/>
                    <a:pt x="4979" y="4818"/>
                  </a:cubicBezTo>
                  <a:lnTo>
                    <a:pt x="3748" y="4096"/>
                  </a:lnTo>
                  <a:lnTo>
                    <a:pt x="7174" y="2142"/>
                  </a:lnTo>
                  <a:lnTo>
                    <a:pt x="7094" y="1981"/>
                  </a:lnTo>
                  <a:lnTo>
                    <a:pt x="3668" y="3962"/>
                  </a:lnTo>
                  <a:lnTo>
                    <a:pt x="36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7"/>
            <p:cNvSpPr/>
            <p:nvPr/>
          </p:nvSpPr>
          <p:spPr>
            <a:xfrm>
              <a:off x="404547" y="3228269"/>
              <a:ext cx="13839" cy="10401"/>
            </a:xfrm>
            <a:custGeom>
              <a:avLst/>
              <a:gdLst/>
              <a:ahLst/>
              <a:cxnLst/>
              <a:rect l="l" t="t" r="r" b="b"/>
              <a:pathLst>
                <a:path w="322" h="242" extrusionOk="0">
                  <a:moveTo>
                    <a:pt x="81" y="0"/>
                  </a:moveTo>
                  <a:lnTo>
                    <a:pt x="0" y="134"/>
                  </a:lnTo>
                  <a:lnTo>
                    <a:pt x="161" y="241"/>
                  </a:lnTo>
                  <a:cubicBezTo>
                    <a:pt x="215" y="214"/>
                    <a:pt x="268" y="161"/>
                    <a:pt x="322" y="134"/>
                  </a:cubicBezTo>
                  <a:lnTo>
                    <a:pt x="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7"/>
          <p:cNvSpPr/>
          <p:nvPr/>
        </p:nvSpPr>
        <p:spPr>
          <a:xfrm flipH="1">
            <a:off x="-817503" y="2575150"/>
            <a:ext cx="2540578" cy="3781493"/>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8"/>
        <p:cNvGrpSpPr/>
        <p:nvPr/>
      </p:nvGrpSpPr>
      <p:grpSpPr>
        <a:xfrm>
          <a:off x="0" y="0"/>
          <a:ext cx="0" cy="0"/>
          <a:chOff x="0" y="0"/>
          <a:chExt cx="0" cy="0"/>
        </a:xfrm>
      </p:grpSpPr>
      <p:sp>
        <p:nvSpPr>
          <p:cNvPr id="149" name="Google Shape;149;p8"/>
          <p:cNvSpPr/>
          <p:nvPr/>
        </p:nvSpPr>
        <p:spPr>
          <a:xfrm rot="-1855510" flipH="1">
            <a:off x="2277590" y="326956"/>
            <a:ext cx="4979106" cy="4104445"/>
          </a:xfrm>
          <a:custGeom>
            <a:avLst/>
            <a:gdLst/>
            <a:ahLst/>
            <a:cxnLst/>
            <a:rect l="l" t="t" r="r" b="b"/>
            <a:pathLst>
              <a:path w="59243" h="48836" extrusionOk="0">
                <a:moveTo>
                  <a:pt x="27153" y="9007"/>
                </a:moveTo>
                <a:cubicBezTo>
                  <a:pt x="33591" y="9007"/>
                  <a:pt x="31990" y="9240"/>
                  <a:pt x="38094" y="5071"/>
                </a:cubicBezTo>
                <a:cubicBezTo>
                  <a:pt x="44232" y="901"/>
                  <a:pt x="51737" y="0"/>
                  <a:pt x="55473" y="5071"/>
                </a:cubicBezTo>
                <a:cubicBezTo>
                  <a:pt x="59243" y="10108"/>
                  <a:pt x="46800" y="16346"/>
                  <a:pt x="46767" y="22483"/>
                </a:cubicBezTo>
                <a:cubicBezTo>
                  <a:pt x="46734" y="28621"/>
                  <a:pt x="48768" y="48835"/>
                  <a:pt x="28354" y="48835"/>
                </a:cubicBezTo>
                <a:cubicBezTo>
                  <a:pt x="7939" y="48835"/>
                  <a:pt x="0" y="22583"/>
                  <a:pt x="8973" y="14011"/>
                </a:cubicBezTo>
                <a:cubicBezTo>
                  <a:pt x="17946" y="5471"/>
                  <a:pt x="20715" y="9007"/>
                  <a:pt x="27153" y="90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8"/>
          <p:cNvSpPr/>
          <p:nvPr/>
        </p:nvSpPr>
        <p:spPr>
          <a:xfrm rot="-458900">
            <a:off x="-1050010" y="1201201"/>
            <a:ext cx="3369322" cy="3877052"/>
          </a:xfrm>
          <a:custGeom>
            <a:avLst/>
            <a:gdLst/>
            <a:ahLst/>
            <a:cxnLst/>
            <a:rect l="l" t="t" r="r" b="b"/>
            <a:pathLst>
              <a:path w="72386" h="83294" extrusionOk="0">
                <a:moveTo>
                  <a:pt x="50403" y="3137"/>
                </a:moveTo>
                <a:cubicBezTo>
                  <a:pt x="56941" y="6272"/>
                  <a:pt x="64246" y="10108"/>
                  <a:pt x="60711" y="17614"/>
                </a:cubicBezTo>
                <a:cubicBezTo>
                  <a:pt x="57175" y="25119"/>
                  <a:pt x="44632" y="42031"/>
                  <a:pt x="52938" y="45433"/>
                </a:cubicBezTo>
                <a:cubicBezTo>
                  <a:pt x="61211" y="48803"/>
                  <a:pt x="72386" y="48302"/>
                  <a:pt x="71885" y="57942"/>
                </a:cubicBezTo>
                <a:cubicBezTo>
                  <a:pt x="71351" y="67583"/>
                  <a:pt x="54640" y="83294"/>
                  <a:pt x="40096" y="76189"/>
                </a:cubicBezTo>
                <a:cubicBezTo>
                  <a:pt x="25552" y="69084"/>
                  <a:pt x="35359" y="53839"/>
                  <a:pt x="20982" y="50137"/>
                </a:cubicBezTo>
                <a:cubicBezTo>
                  <a:pt x="6605" y="46434"/>
                  <a:pt x="1" y="20916"/>
                  <a:pt x="6939" y="13477"/>
                </a:cubicBezTo>
                <a:cubicBezTo>
                  <a:pt x="13877" y="6039"/>
                  <a:pt x="43865" y="1"/>
                  <a:pt x="50403" y="313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8"/>
          <p:cNvSpPr/>
          <p:nvPr/>
        </p:nvSpPr>
        <p:spPr>
          <a:xfrm rot="-5776221" flipH="1">
            <a:off x="5743624" y="-1186688"/>
            <a:ext cx="4752751" cy="4346457"/>
          </a:xfrm>
          <a:custGeom>
            <a:avLst/>
            <a:gdLst/>
            <a:ahLst/>
            <a:cxnLst/>
            <a:rect l="l" t="t" r="r" b="b"/>
            <a:pathLst>
              <a:path w="61178" h="52038" extrusionOk="0">
                <a:moveTo>
                  <a:pt x="4170" y="12043"/>
                </a:moveTo>
                <a:cubicBezTo>
                  <a:pt x="7339" y="7239"/>
                  <a:pt x="14177" y="1"/>
                  <a:pt x="24184" y="5571"/>
                </a:cubicBezTo>
                <a:cubicBezTo>
                  <a:pt x="34191" y="11142"/>
                  <a:pt x="29988" y="17146"/>
                  <a:pt x="34024" y="21249"/>
                </a:cubicBezTo>
                <a:cubicBezTo>
                  <a:pt x="38061" y="25319"/>
                  <a:pt x="43198" y="25586"/>
                  <a:pt x="51103" y="27253"/>
                </a:cubicBezTo>
                <a:cubicBezTo>
                  <a:pt x="58976" y="28921"/>
                  <a:pt x="61177" y="36093"/>
                  <a:pt x="54472" y="41664"/>
                </a:cubicBezTo>
                <a:cubicBezTo>
                  <a:pt x="47801" y="47268"/>
                  <a:pt x="33758" y="52038"/>
                  <a:pt x="26819" y="46467"/>
                </a:cubicBezTo>
                <a:cubicBezTo>
                  <a:pt x="19848" y="40930"/>
                  <a:pt x="11108" y="34826"/>
                  <a:pt x="5537" y="31590"/>
                </a:cubicBezTo>
                <a:cubicBezTo>
                  <a:pt x="0" y="28388"/>
                  <a:pt x="967" y="16879"/>
                  <a:pt x="4170" y="1204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8"/>
          <p:cNvSpPr/>
          <p:nvPr/>
        </p:nvSpPr>
        <p:spPr>
          <a:xfrm rot="8329862" flipH="1">
            <a:off x="3226188" y="-1327516"/>
            <a:ext cx="2044712" cy="3486061"/>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8"/>
          <p:cNvSpPr/>
          <p:nvPr/>
        </p:nvSpPr>
        <p:spPr>
          <a:xfrm>
            <a:off x="7018450" y="3331851"/>
            <a:ext cx="1020984" cy="1333420"/>
          </a:xfrm>
          <a:custGeom>
            <a:avLst/>
            <a:gdLst/>
            <a:ahLst/>
            <a:cxnLst/>
            <a:rect l="l" t="t" r="r" b="b"/>
            <a:pathLst>
              <a:path w="17277" h="22564" extrusionOk="0">
                <a:moveTo>
                  <a:pt x="9074" y="0"/>
                </a:moveTo>
                <a:cubicBezTo>
                  <a:pt x="8555" y="0"/>
                  <a:pt x="8010" y="60"/>
                  <a:pt x="7441" y="188"/>
                </a:cubicBezTo>
                <a:cubicBezTo>
                  <a:pt x="2543" y="1285"/>
                  <a:pt x="1" y="6692"/>
                  <a:pt x="54" y="12607"/>
                </a:cubicBezTo>
                <a:cubicBezTo>
                  <a:pt x="134" y="18683"/>
                  <a:pt x="3989" y="22189"/>
                  <a:pt x="8592" y="22564"/>
                </a:cubicBezTo>
                <a:cubicBezTo>
                  <a:pt x="14641" y="22082"/>
                  <a:pt x="16354" y="18388"/>
                  <a:pt x="16836" y="12312"/>
                </a:cubicBezTo>
                <a:cubicBezTo>
                  <a:pt x="17276" y="6737"/>
                  <a:pt x="14567" y="0"/>
                  <a:pt x="90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8"/>
          <p:cNvSpPr txBox="1">
            <a:spLocks noGrp="1"/>
          </p:cNvSpPr>
          <p:nvPr>
            <p:ph type="title"/>
          </p:nvPr>
        </p:nvSpPr>
        <p:spPr>
          <a:xfrm>
            <a:off x="1388100" y="1557450"/>
            <a:ext cx="6367800" cy="20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5"/>
        <p:cNvGrpSpPr/>
        <p:nvPr/>
      </p:nvGrpSpPr>
      <p:grpSpPr>
        <a:xfrm>
          <a:off x="0" y="0"/>
          <a:ext cx="0" cy="0"/>
          <a:chOff x="0" y="0"/>
          <a:chExt cx="0" cy="0"/>
        </a:xfrm>
      </p:grpSpPr>
      <p:sp>
        <p:nvSpPr>
          <p:cNvPr id="156" name="Google Shape;156;p9"/>
          <p:cNvSpPr/>
          <p:nvPr/>
        </p:nvSpPr>
        <p:spPr>
          <a:xfrm>
            <a:off x="763275" y="799200"/>
            <a:ext cx="1844545" cy="1627040"/>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6926300" y="-86950"/>
            <a:ext cx="4030804" cy="5999550"/>
          </a:xfrm>
          <a:custGeom>
            <a:avLst/>
            <a:gdLst/>
            <a:ahLst/>
            <a:cxnLst/>
            <a:rect l="l" t="t" r="r" b="b"/>
            <a:pathLst>
              <a:path w="142469" h="136664" extrusionOk="0">
                <a:moveTo>
                  <a:pt x="97052" y="0"/>
                </a:moveTo>
                <a:cubicBezTo>
                  <a:pt x="94985" y="0"/>
                  <a:pt x="92658" y="685"/>
                  <a:pt x="89955" y="2065"/>
                </a:cubicBezTo>
                <a:cubicBezTo>
                  <a:pt x="76197" y="9104"/>
                  <a:pt x="81149" y="14564"/>
                  <a:pt x="82755" y="40634"/>
                </a:cubicBezTo>
                <a:cubicBezTo>
                  <a:pt x="85458" y="83646"/>
                  <a:pt x="12896" y="58112"/>
                  <a:pt x="4519" y="103881"/>
                </a:cubicBezTo>
                <a:cubicBezTo>
                  <a:pt x="0" y="128495"/>
                  <a:pt x="10558" y="136664"/>
                  <a:pt x="39417" y="136664"/>
                </a:cubicBezTo>
                <a:cubicBezTo>
                  <a:pt x="47997" y="136664"/>
                  <a:pt x="58195" y="135942"/>
                  <a:pt x="70095" y="134715"/>
                </a:cubicBezTo>
                <a:cubicBezTo>
                  <a:pt x="122047" y="129389"/>
                  <a:pt x="142469" y="101392"/>
                  <a:pt x="125767" y="56907"/>
                </a:cubicBezTo>
                <a:cubicBezTo>
                  <a:pt x="111706" y="19432"/>
                  <a:pt x="108060" y="0"/>
                  <a:pt x="97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112700" y="3113038"/>
            <a:ext cx="1938817" cy="3305577"/>
          </a:xfrm>
          <a:custGeom>
            <a:avLst/>
            <a:gdLst/>
            <a:ahLst/>
            <a:cxnLst/>
            <a:rect l="l" t="t" r="r" b="b"/>
            <a:pathLst>
              <a:path w="19210" h="32752" extrusionOk="0">
                <a:moveTo>
                  <a:pt x="14053" y="490"/>
                </a:moveTo>
                <a:lnTo>
                  <a:pt x="14053" y="490"/>
                </a:lnTo>
                <a:cubicBezTo>
                  <a:pt x="14026" y="597"/>
                  <a:pt x="13999" y="758"/>
                  <a:pt x="13972" y="918"/>
                </a:cubicBezTo>
                <a:cubicBezTo>
                  <a:pt x="13972" y="865"/>
                  <a:pt x="13972" y="838"/>
                  <a:pt x="13946" y="838"/>
                </a:cubicBezTo>
                <a:cubicBezTo>
                  <a:pt x="13972" y="731"/>
                  <a:pt x="14026" y="597"/>
                  <a:pt x="14053" y="490"/>
                </a:cubicBezTo>
                <a:close/>
                <a:moveTo>
                  <a:pt x="13651" y="1560"/>
                </a:moveTo>
                <a:lnTo>
                  <a:pt x="13651" y="1560"/>
                </a:lnTo>
                <a:cubicBezTo>
                  <a:pt x="13276" y="3862"/>
                  <a:pt x="12045" y="5923"/>
                  <a:pt x="11189" y="8038"/>
                </a:cubicBezTo>
                <a:cubicBezTo>
                  <a:pt x="10522" y="9665"/>
                  <a:pt x="10466" y="11531"/>
                  <a:pt x="10493" y="13318"/>
                </a:cubicBezTo>
                <a:lnTo>
                  <a:pt x="10493" y="13318"/>
                </a:lnTo>
                <a:cubicBezTo>
                  <a:pt x="10490" y="13217"/>
                  <a:pt x="10464" y="13118"/>
                  <a:pt x="10439" y="13043"/>
                </a:cubicBezTo>
                <a:cubicBezTo>
                  <a:pt x="10091" y="10634"/>
                  <a:pt x="9904" y="8412"/>
                  <a:pt x="11001" y="6191"/>
                </a:cubicBezTo>
                <a:cubicBezTo>
                  <a:pt x="11724" y="4772"/>
                  <a:pt x="12714" y="3541"/>
                  <a:pt x="13410" y="2123"/>
                </a:cubicBezTo>
                <a:cubicBezTo>
                  <a:pt x="13491" y="1935"/>
                  <a:pt x="13571" y="1748"/>
                  <a:pt x="13651" y="1560"/>
                </a:cubicBezTo>
                <a:close/>
                <a:moveTo>
                  <a:pt x="13972" y="945"/>
                </a:moveTo>
                <a:lnTo>
                  <a:pt x="13972" y="945"/>
                </a:lnTo>
                <a:cubicBezTo>
                  <a:pt x="13972" y="1079"/>
                  <a:pt x="13946" y="1212"/>
                  <a:pt x="13946" y="1346"/>
                </a:cubicBezTo>
                <a:cubicBezTo>
                  <a:pt x="13946" y="2524"/>
                  <a:pt x="13758" y="3702"/>
                  <a:pt x="13517" y="4853"/>
                </a:cubicBezTo>
                <a:cubicBezTo>
                  <a:pt x="12821" y="7877"/>
                  <a:pt x="11376" y="10580"/>
                  <a:pt x="10760" y="13605"/>
                </a:cubicBezTo>
                <a:cubicBezTo>
                  <a:pt x="10787" y="11357"/>
                  <a:pt x="10921" y="9189"/>
                  <a:pt x="11858" y="7074"/>
                </a:cubicBezTo>
                <a:cubicBezTo>
                  <a:pt x="12741" y="5094"/>
                  <a:pt x="13785" y="3140"/>
                  <a:pt x="13972" y="945"/>
                </a:cubicBezTo>
                <a:close/>
                <a:moveTo>
                  <a:pt x="5002" y="14350"/>
                </a:moveTo>
                <a:cubicBezTo>
                  <a:pt x="5585" y="14350"/>
                  <a:pt x="6085" y="14646"/>
                  <a:pt x="6746" y="15104"/>
                </a:cubicBezTo>
                <a:cubicBezTo>
                  <a:pt x="6879" y="15184"/>
                  <a:pt x="7013" y="15264"/>
                  <a:pt x="7147" y="15372"/>
                </a:cubicBezTo>
                <a:cubicBezTo>
                  <a:pt x="6694" y="15252"/>
                  <a:pt x="6232" y="15200"/>
                  <a:pt x="5767" y="15200"/>
                </a:cubicBezTo>
                <a:cubicBezTo>
                  <a:pt x="4364" y="15200"/>
                  <a:pt x="2927" y="15672"/>
                  <a:pt x="1580" y="16174"/>
                </a:cubicBezTo>
                <a:cubicBezTo>
                  <a:pt x="2329" y="15666"/>
                  <a:pt x="3025" y="15077"/>
                  <a:pt x="3855" y="14676"/>
                </a:cubicBezTo>
                <a:cubicBezTo>
                  <a:pt x="4297" y="14450"/>
                  <a:pt x="4663" y="14350"/>
                  <a:pt x="5002" y="14350"/>
                </a:cubicBezTo>
                <a:close/>
                <a:moveTo>
                  <a:pt x="5753" y="15432"/>
                </a:moveTo>
                <a:cubicBezTo>
                  <a:pt x="6514" y="15432"/>
                  <a:pt x="7262" y="15581"/>
                  <a:pt x="7977" y="15960"/>
                </a:cubicBezTo>
                <a:cubicBezTo>
                  <a:pt x="8619" y="16389"/>
                  <a:pt x="9208" y="16870"/>
                  <a:pt x="9743" y="17406"/>
                </a:cubicBezTo>
                <a:cubicBezTo>
                  <a:pt x="8352" y="16737"/>
                  <a:pt x="6906" y="16389"/>
                  <a:pt x="5381" y="16335"/>
                </a:cubicBezTo>
                <a:lnTo>
                  <a:pt x="4765" y="16335"/>
                </a:lnTo>
                <a:cubicBezTo>
                  <a:pt x="3828" y="16335"/>
                  <a:pt x="2918" y="16469"/>
                  <a:pt x="1981" y="16576"/>
                </a:cubicBezTo>
                <a:cubicBezTo>
                  <a:pt x="1633" y="16603"/>
                  <a:pt x="1312" y="16629"/>
                  <a:pt x="964" y="16656"/>
                </a:cubicBezTo>
                <a:cubicBezTo>
                  <a:pt x="2489" y="16094"/>
                  <a:pt x="4149" y="15432"/>
                  <a:pt x="5753" y="15432"/>
                </a:cubicBezTo>
                <a:close/>
                <a:moveTo>
                  <a:pt x="18748" y="11060"/>
                </a:moveTo>
                <a:cubicBezTo>
                  <a:pt x="18737" y="11089"/>
                  <a:pt x="18737" y="11129"/>
                  <a:pt x="18737" y="11169"/>
                </a:cubicBezTo>
                <a:cubicBezTo>
                  <a:pt x="18603" y="11892"/>
                  <a:pt x="18442" y="12588"/>
                  <a:pt x="18282" y="13284"/>
                </a:cubicBezTo>
                <a:cubicBezTo>
                  <a:pt x="17907" y="14729"/>
                  <a:pt x="17291" y="16255"/>
                  <a:pt x="16087" y="17165"/>
                </a:cubicBezTo>
                <a:cubicBezTo>
                  <a:pt x="14963" y="17995"/>
                  <a:pt x="13223" y="18289"/>
                  <a:pt x="12045" y="19119"/>
                </a:cubicBezTo>
                <a:cubicBezTo>
                  <a:pt x="12473" y="18342"/>
                  <a:pt x="12955" y="17700"/>
                  <a:pt x="13785" y="17218"/>
                </a:cubicBezTo>
                <a:cubicBezTo>
                  <a:pt x="14508" y="16790"/>
                  <a:pt x="15257" y="16469"/>
                  <a:pt x="15873" y="15907"/>
                </a:cubicBezTo>
                <a:cubicBezTo>
                  <a:pt x="16542" y="15291"/>
                  <a:pt x="17077" y="14408"/>
                  <a:pt x="17532" y="13659"/>
                </a:cubicBezTo>
                <a:cubicBezTo>
                  <a:pt x="18036" y="12864"/>
                  <a:pt x="18250" y="11859"/>
                  <a:pt x="18748" y="11060"/>
                </a:cubicBezTo>
                <a:close/>
                <a:moveTo>
                  <a:pt x="18549" y="10928"/>
                </a:moveTo>
                <a:lnTo>
                  <a:pt x="18549" y="10928"/>
                </a:lnTo>
                <a:cubicBezTo>
                  <a:pt x="18201" y="11517"/>
                  <a:pt x="18014" y="12213"/>
                  <a:pt x="17693" y="12856"/>
                </a:cubicBezTo>
                <a:cubicBezTo>
                  <a:pt x="17184" y="13899"/>
                  <a:pt x="16488" y="14863"/>
                  <a:pt x="15712" y="15719"/>
                </a:cubicBezTo>
                <a:cubicBezTo>
                  <a:pt x="15016" y="16469"/>
                  <a:pt x="13919" y="16844"/>
                  <a:pt x="13062" y="17379"/>
                </a:cubicBezTo>
                <a:cubicBezTo>
                  <a:pt x="12313" y="17861"/>
                  <a:pt x="11911" y="18798"/>
                  <a:pt x="11510" y="19547"/>
                </a:cubicBezTo>
                <a:cubicBezTo>
                  <a:pt x="11485" y="19571"/>
                  <a:pt x="11461" y="19573"/>
                  <a:pt x="11457" y="19594"/>
                </a:cubicBezTo>
                <a:lnTo>
                  <a:pt x="11457" y="19594"/>
                </a:lnTo>
                <a:cubicBezTo>
                  <a:pt x="11836" y="15557"/>
                  <a:pt x="16249" y="13818"/>
                  <a:pt x="18549" y="10928"/>
                </a:cubicBezTo>
                <a:close/>
                <a:moveTo>
                  <a:pt x="6505" y="16683"/>
                </a:moveTo>
                <a:lnTo>
                  <a:pt x="6505" y="16683"/>
                </a:lnTo>
                <a:cubicBezTo>
                  <a:pt x="7763" y="16844"/>
                  <a:pt x="8994" y="17245"/>
                  <a:pt x="10145" y="17914"/>
                </a:cubicBezTo>
                <a:cubicBezTo>
                  <a:pt x="10573" y="18450"/>
                  <a:pt x="10921" y="19065"/>
                  <a:pt x="11135" y="19788"/>
                </a:cubicBezTo>
                <a:cubicBezTo>
                  <a:pt x="9315" y="19172"/>
                  <a:pt x="8191" y="17432"/>
                  <a:pt x="6505" y="16683"/>
                </a:cubicBezTo>
                <a:close/>
                <a:moveTo>
                  <a:pt x="6772" y="20270"/>
                </a:moveTo>
                <a:cubicBezTo>
                  <a:pt x="7736" y="21581"/>
                  <a:pt x="9342" y="22384"/>
                  <a:pt x="10466" y="23535"/>
                </a:cubicBezTo>
                <a:cubicBezTo>
                  <a:pt x="9074" y="22598"/>
                  <a:pt x="7120" y="22331"/>
                  <a:pt x="6826" y="20350"/>
                </a:cubicBezTo>
                <a:cubicBezTo>
                  <a:pt x="6799" y="20323"/>
                  <a:pt x="6772" y="20296"/>
                  <a:pt x="6746" y="20270"/>
                </a:cubicBezTo>
                <a:close/>
                <a:moveTo>
                  <a:pt x="16221" y="20698"/>
                </a:moveTo>
                <a:cubicBezTo>
                  <a:pt x="15685" y="21635"/>
                  <a:pt x="14267" y="22304"/>
                  <a:pt x="13464" y="22812"/>
                </a:cubicBezTo>
                <a:cubicBezTo>
                  <a:pt x="12955" y="23187"/>
                  <a:pt x="12233" y="23615"/>
                  <a:pt x="11831" y="24177"/>
                </a:cubicBezTo>
                <a:cubicBezTo>
                  <a:pt x="12286" y="22357"/>
                  <a:pt x="14722" y="21768"/>
                  <a:pt x="16221" y="20698"/>
                </a:cubicBezTo>
                <a:close/>
                <a:moveTo>
                  <a:pt x="6692" y="20939"/>
                </a:moveTo>
                <a:cubicBezTo>
                  <a:pt x="7388" y="22893"/>
                  <a:pt x="9957" y="22866"/>
                  <a:pt x="11135" y="24445"/>
                </a:cubicBezTo>
                <a:cubicBezTo>
                  <a:pt x="9395" y="23481"/>
                  <a:pt x="6772" y="23080"/>
                  <a:pt x="6692" y="20939"/>
                </a:cubicBezTo>
                <a:close/>
                <a:moveTo>
                  <a:pt x="16194" y="21126"/>
                </a:moveTo>
                <a:cubicBezTo>
                  <a:pt x="15766" y="22304"/>
                  <a:pt x="14749" y="22919"/>
                  <a:pt x="13571" y="23455"/>
                </a:cubicBezTo>
                <a:cubicBezTo>
                  <a:pt x="12982" y="23722"/>
                  <a:pt x="12393" y="24017"/>
                  <a:pt x="11938" y="24445"/>
                </a:cubicBezTo>
                <a:cubicBezTo>
                  <a:pt x="12447" y="23562"/>
                  <a:pt x="13785" y="22919"/>
                  <a:pt x="14534" y="22411"/>
                </a:cubicBezTo>
                <a:cubicBezTo>
                  <a:pt x="15070" y="22063"/>
                  <a:pt x="15739" y="21661"/>
                  <a:pt x="16194" y="21126"/>
                </a:cubicBezTo>
                <a:close/>
                <a:moveTo>
                  <a:pt x="14048" y="0"/>
                </a:moveTo>
                <a:cubicBezTo>
                  <a:pt x="14002" y="0"/>
                  <a:pt x="13958" y="28"/>
                  <a:pt x="13946" y="88"/>
                </a:cubicBezTo>
                <a:cubicBezTo>
                  <a:pt x="13196" y="2390"/>
                  <a:pt x="11751" y="4183"/>
                  <a:pt x="10680" y="6298"/>
                </a:cubicBezTo>
                <a:cubicBezTo>
                  <a:pt x="9610" y="8466"/>
                  <a:pt x="9877" y="10795"/>
                  <a:pt x="10225" y="13096"/>
                </a:cubicBezTo>
                <a:cubicBezTo>
                  <a:pt x="10305" y="13766"/>
                  <a:pt x="10413" y="14435"/>
                  <a:pt x="10520" y="15104"/>
                </a:cubicBezTo>
                <a:cubicBezTo>
                  <a:pt x="10520" y="15131"/>
                  <a:pt x="10520" y="15157"/>
                  <a:pt x="10520" y="15157"/>
                </a:cubicBezTo>
                <a:cubicBezTo>
                  <a:pt x="10520" y="15184"/>
                  <a:pt x="10520" y="15211"/>
                  <a:pt x="10546" y="15211"/>
                </a:cubicBezTo>
                <a:cubicBezTo>
                  <a:pt x="10734" y="16469"/>
                  <a:pt x="10921" y="17727"/>
                  <a:pt x="11082" y="18985"/>
                </a:cubicBezTo>
                <a:cubicBezTo>
                  <a:pt x="10520" y="17700"/>
                  <a:pt x="9502" y="16737"/>
                  <a:pt x="8352" y="15907"/>
                </a:cubicBezTo>
                <a:cubicBezTo>
                  <a:pt x="8352" y="15880"/>
                  <a:pt x="8352" y="15853"/>
                  <a:pt x="8325" y="15853"/>
                </a:cubicBezTo>
                <a:cubicBezTo>
                  <a:pt x="8298" y="15853"/>
                  <a:pt x="8271" y="15827"/>
                  <a:pt x="8271" y="15827"/>
                </a:cubicBezTo>
                <a:cubicBezTo>
                  <a:pt x="7602" y="15345"/>
                  <a:pt x="6906" y="14890"/>
                  <a:pt x="6237" y="14461"/>
                </a:cubicBezTo>
                <a:cubicBezTo>
                  <a:pt x="5829" y="14193"/>
                  <a:pt x="5417" y="14081"/>
                  <a:pt x="5004" y="14081"/>
                </a:cubicBezTo>
                <a:cubicBezTo>
                  <a:pt x="3280" y="14081"/>
                  <a:pt x="1550" y="16040"/>
                  <a:pt x="81" y="16710"/>
                </a:cubicBezTo>
                <a:cubicBezTo>
                  <a:pt x="27" y="16737"/>
                  <a:pt x="1" y="16790"/>
                  <a:pt x="27" y="16844"/>
                </a:cubicBezTo>
                <a:cubicBezTo>
                  <a:pt x="27" y="16870"/>
                  <a:pt x="54" y="16870"/>
                  <a:pt x="54" y="16870"/>
                </a:cubicBezTo>
                <a:cubicBezTo>
                  <a:pt x="54" y="16870"/>
                  <a:pt x="54" y="16897"/>
                  <a:pt x="81" y="16897"/>
                </a:cubicBezTo>
                <a:cubicBezTo>
                  <a:pt x="81" y="16924"/>
                  <a:pt x="108" y="16924"/>
                  <a:pt x="108" y="16924"/>
                </a:cubicBezTo>
                <a:lnTo>
                  <a:pt x="135" y="16924"/>
                </a:lnTo>
                <a:cubicBezTo>
                  <a:pt x="1580" y="16924"/>
                  <a:pt x="2972" y="16656"/>
                  <a:pt x="4390" y="16576"/>
                </a:cubicBezTo>
                <a:lnTo>
                  <a:pt x="5354" y="16576"/>
                </a:lnTo>
                <a:cubicBezTo>
                  <a:pt x="7736" y="16870"/>
                  <a:pt x="8967" y="19413"/>
                  <a:pt x="11242" y="20082"/>
                </a:cubicBezTo>
                <a:cubicBezTo>
                  <a:pt x="11376" y="21367"/>
                  <a:pt x="11483" y="22679"/>
                  <a:pt x="11483" y="23990"/>
                </a:cubicBezTo>
                <a:cubicBezTo>
                  <a:pt x="11483" y="24124"/>
                  <a:pt x="11483" y="24284"/>
                  <a:pt x="11483" y="24445"/>
                </a:cubicBezTo>
                <a:cubicBezTo>
                  <a:pt x="10413" y="22545"/>
                  <a:pt x="7977" y="21715"/>
                  <a:pt x="6799" y="19895"/>
                </a:cubicBezTo>
                <a:cubicBezTo>
                  <a:pt x="6778" y="19863"/>
                  <a:pt x="6740" y="19848"/>
                  <a:pt x="6701" y="19848"/>
                </a:cubicBezTo>
                <a:cubicBezTo>
                  <a:pt x="6640" y="19848"/>
                  <a:pt x="6574" y="19884"/>
                  <a:pt x="6558" y="19948"/>
                </a:cubicBezTo>
                <a:cubicBezTo>
                  <a:pt x="6237" y="21340"/>
                  <a:pt x="6719" y="22411"/>
                  <a:pt x="7897" y="23241"/>
                </a:cubicBezTo>
                <a:cubicBezTo>
                  <a:pt x="8967" y="23990"/>
                  <a:pt x="10386" y="24177"/>
                  <a:pt x="11456" y="24954"/>
                </a:cubicBezTo>
                <a:cubicBezTo>
                  <a:pt x="11349" y="27523"/>
                  <a:pt x="10734" y="30093"/>
                  <a:pt x="10145" y="32609"/>
                </a:cubicBezTo>
                <a:cubicBezTo>
                  <a:pt x="10112" y="32690"/>
                  <a:pt x="10188" y="32751"/>
                  <a:pt x="10265" y="32751"/>
                </a:cubicBezTo>
                <a:cubicBezTo>
                  <a:pt x="10315" y="32751"/>
                  <a:pt x="10365" y="32725"/>
                  <a:pt x="10386" y="32662"/>
                </a:cubicBezTo>
                <a:cubicBezTo>
                  <a:pt x="10760" y="31003"/>
                  <a:pt x="11108" y="29343"/>
                  <a:pt x="11430" y="27684"/>
                </a:cubicBezTo>
                <a:cubicBezTo>
                  <a:pt x="11563" y="26854"/>
                  <a:pt x="11670" y="26024"/>
                  <a:pt x="11697" y="25194"/>
                </a:cubicBezTo>
                <a:cubicBezTo>
                  <a:pt x="12179" y="24017"/>
                  <a:pt x="13839" y="23669"/>
                  <a:pt x="14829" y="23080"/>
                </a:cubicBezTo>
                <a:cubicBezTo>
                  <a:pt x="15899" y="22491"/>
                  <a:pt x="16488" y="21581"/>
                  <a:pt x="16595" y="20377"/>
                </a:cubicBezTo>
                <a:cubicBezTo>
                  <a:pt x="16595" y="20350"/>
                  <a:pt x="16595" y="20350"/>
                  <a:pt x="16595" y="20323"/>
                </a:cubicBezTo>
                <a:cubicBezTo>
                  <a:pt x="16622" y="20270"/>
                  <a:pt x="16569" y="20243"/>
                  <a:pt x="16515" y="20216"/>
                </a:cubicBezTo>
                <a:lnTo>
                  <a:pt x="16462" y="20216"/>
                </a:lnTo>
                <a:cubicBezTo>
                  <a:pt x="16435" y="20216"/>
                  <a:pt x="16435" y="20243"/>
                  <a:pt x="16408" y="20243"/>
                </a:cubicBezTo>
                <a:cubicBezTo>
                  <a:pt x="15043" y="21474"/>
                  <a:pt x="12473" y="21983"/>
                  <a:pt x="11724" y="23722"/>
                </a:cubicBezTo>
                <a:cubicBezTo>
                  <a:pt x="11724" y="22571"/>
                  <a:pt x="11644" y="21447"/>
                  <a:pt x="11510" y="20323"/>
                </a:cubicBezTo>
                <a:cubicBezTo>
                  <a:pt x="11510" y="20189"/>
                  <a:pt x="11483" y="20082"/>
                  <a:pt x="11483" y="19948"/>
                </a:cubicBezTo>
                <a:cubicBezTo>
                  <a:pt x="12072" y="19172"/>
                  <a:pt x="13250" y="18824"/>
                  <a:pt x="14106" y="18450"/>
                </a:cubicBezTo>
                <a:cubicBezTo>
                  <a:pt x="15070" y="18021"/>
                  <a:pt x="16060" y="17593"/>
                  <a:pt x="16809" y="16844"/>
                </a:cubicBezTo>
                <a:cubicBezTo>
                  <a:pt x="18522" y="15157"/>
                  <a:pt x="18790" y="12160"/>
                  <a:pt x="19192" y="9938"/>
                </a:cubicBezTo>
                <a:cubicBezTo>
                  <a:pt x="19210" y="9848"/>
                  <a:pt x="19130" y="9770"/>
                  <a:pt x="19060" y="9770"/>
                </a:cubicBezTo>
                <a:cubicBezTo>
                  <a:pt x="19026" y="9770"/>
                  <a:pt x="18995" y="9788"/>
                  <a:pt x="18978" y="9831"/>
                </a:cubicBezTo>
                <a:cubicBezTo>
                  <a:pt x="18014" y="11758"/>
                  <a:pt x="15846" y="13070"/>
                  <a:pt x="14294" y="14488"/>
                </a:cubicBezTo>
                <a:cubicBezTo>
                  <a:pt x="12982" y="15693"/>
                  <a:pt x="11751" y="17138"/>
                  <a:pt x="11349" y="18851"/>
                </a:cubicBezTo>
                <a:cubicBezTo>
                  <a:pt x="11162" y="17593"/>
                  <a:pt x="10975" y="16335"/>
                  <a:pt x="10760" y="15104"/>
                </a:cubicBezTo>
                <a:cubicBezTo>
                  <a:pt x="11028" y="12534"/>
                  <a:pt x="11911" y="10233"/>
                  <a:pt x="12821" y="7877"/>
                </a:cubicBezTo>
                <a:cubicBezTo>
                  <a:pt x="13758" y="5334"/>
                  <a:pt x="14267" y="2818"/>
                  <a:pt x="14160" y="115"/>
                </a:cubicBezTo>
                <a:cubicBezTo>
                  <a:pt x="14160" y="42"/>
                  <a:pt x="14103" y="0"/>
                  <a:pt x="14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600">
                <a:solidFill>
                  <a:schemeClr val="accent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0" name="Google Shape;160;p9"/>
          <p:cNvSpPr txBox="1">
            <a:spLocks noGrp="1"/>
          </p:cNvSpPr>
          <p:nvPr>
            <p:ph type="subTitle" idx="1"/>
          </p:nvPr>
        </p:nvSpPr>
        <p:spPr>
          <a:xfrm>
            <a:off x="1904250" y="2756350"/>
            <a:ext cx="53355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a:solidFill>
                  <a:schemeClr val="accent2"/>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1"/>
        <p:cNvGrpSpPr/>
        <p:nvPr/>
      </p:nvGrpSpPr>
      <p:grpSpPr>
        <a:xfrm>
          <a:off x="0" y="0"/>
          <a:ext cx="0" cy="0"/>
          <a:chOff x="0" y="0"/>
          <a:chExt cx="0" cy="0"/>
        </a:xfrm>
      </p:grpSpPr>
      <p:sp>
        <p:nvSpPr>
          <p:cNvPr id="162" name="Google Shape;162;p10"/>
          <p:cNvSpPr/>
          <p:nvPr/>
        </p:nvSpPr>
        <p:spPr>
          <a:xfrm>
            <a:off x="0" y="0"/>
            <a:ext cx="9144000" cy="5143500"/>
          </a:xfrm>
          <a:prstGeom prst="rect">
            <a:avLst/>
          </a:prstGeom>
          <a:solidFill>
            <a:schemeClr val="accent1">
              <a:alpha val="55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0"/>
          <p:cNvSpPr txBox="1">
            <a:spLocks noGrp="1"/>
          </p:cNvSpPr>
          <p:nvPr>
            <p:ph type="title"/>
          </p:nvPr>
        </p:nvSpPr>
        <p:spPr>
          <a:xfrm>
            <a:off x="4184875" y="1473300"/>
            <a:ext cx="4245900" cy="2196900"/>
          </a:xfrm>
          <a:prstGeom prst="rect">
            <a:avLst/>
          </a:prstGeom>
        </p:spPr>
        <p:txBody>
          <a:bodyPr spcFirstLastPara="1" wrap="square" lIns="91425" tIns="91425" rIns="91425" bIns="91425" anchor="t" anchorCtr="0">
            <a:noAutofit/>
          </a:bodyPr>
          <a:lstStyle>
            <a:lvl1pPr lvl="0" algn="r">
              <a:spcBef>
                <a:spcPts val="0"/>
              </a:spcBef>
              <a:spcAft>
                <a:spcPts val="0"/>
              </a:spcAft>
              <a:buSzPts val="3000"/>
              <a:buNone/>
              <a:defRPr sz="4000">
                <a:solidFill>
                  <a:schemeClr val="dk1"/>
                </a:solidFill>
              </a:defRPr>
            </a:lvl1pPr>
            <a:lvl2pPr lvl="1">
              <a:spcBef>
                <a:spcPts val="0"/>
              </a:spcBef>
              <a:spcAft>
                <a:spcPts val="0"/>
              </a:spcAft>
              <a:buSzPts val="3000"/>
              <a:buNone/>
              <a:defRPr>
                <a:latin typeface="Manjari"/>
                <a:ea typeface="Manjari"/>
                <a:cs typeface="Manjari"/>
                <a:sym typeface="Manjari"/>
              </a:defRPr>
            </a:lvl2pPr>
            <a:lvl3pPr lvl="2">
              <a:spcBef>
                <a:spcPts val="0"/>
              </a:spcBef>
              <a:spcAft>
                <a:spcPts val="0"/>
              </a:spcAft>
              <a:buSzPts val="3000"/>
              <a:buNone/>
              <a:defRPr>
                <a:latin typeface="Manjari"/>
                <a:ea typeface="Manjari"/>
                <a:cs typeface="Manjari"/>
                <a:sym typeface="Manjari"/>
              </a:defRPr>
            </a:lvl3pPr>
            <a:lvl4pPr lvl="3">
              <a:spcBef>
                <a:spcPts val="0"/>
              </a:spcBef>
              <a:spcAft>
                <a:spcPts val="0"/>
              </a:spcAft>
              <a:buSzPts val="3000"/>
              <a:buNone/>
              <a:defRPr>
                <a:latin typeface="Manjari"/>
                <a:ea typeface="Manjari"/>
                <a:cs typeface="Manjari"/>
                <a:sym typeface="Manjari"/>
              </a:defRPr>
            </a:lvl4pPr>
            <a:lvl5pPr lvl="4">
              <a:spcBef>
                <a:spcPts val="0"/>
              </a:spcBef>
              <a:spcAft>
                <a:spcPts val="0"/>
              </a:spcAft>
              <a:buSzPts val="3000"/>
              <a:buNone/>
              <a:defRPr>
                <a:latin typeface="Manjari"/>
                <a:ea typeface="Manjari"/>
                <a:cs typeface="Manjari"/>
                <a:sym typeface="Manjari"/>
              </a:defRPr>
            </a:lvl5pPr>
            <a:lvl6pPr lvl="5">
              <a:spcBef>
                <a:spcPts val="0"/>
              </a:spcBef>
              <a:spcAft>
                <a:spcPts val="0"/>
              </a:spcAft>
              <a:buSzPts val="3000"/>
              <a:buNone/>
              <a:defRPr>
                <a:latin typeface="Manjari"/>
                <a:ea typeface="Manjari"/>
                <a:cs typeface="Manjari"/>
                <a:sym typeface="Manjari"/>
              </a:defRPr>
            </a:lvl6pPr>
            <a:lvl7pPr lvl="6">
              <a:spcBef>
                <a:spcPts val="0"/>
              </a:spcBef>
              <a:spcAft>
                <a:spcPts val="0"/>
              </a:spcAft>
              <a:buSzPts val="3000"/>
              <a:buNone/>
              <a:defRPr>
                <a:latin typeface="Manjari"/>
                <a:ea typeface="Manjari"/>
                <a:cs typeface="Manjari"/>
                <a:sym typeface="Manjari"/>
              </a:defRPr>
            </a:lvl7pPr>
            <a:lvl8pPr lvl="7">
              <a:spcBef>
                <a:spcPts val="0"/>
              </a:spcBef>
              <a:spcAft>
                <a:spcPts val="0"/>
              </a:spcAft>
              <a:buSzPts val="3000"/>
              <a:buNone/>
              <a:defRPr>
                <a:latin typeface="Manjari"/>
                <a:ea typeface="Manjari"/>
                <a:cs typeface="Manjari"/>
                <a:sym typeface="Manjari"/>
              </a:defRPr>
            </a:lvl8pPr>
            <a:lvl9pPr lvl="8">
              <a:spcBef>
                <a:spcPts val="0"/>
              </a:spcBef>
              <a:spcAft>
                <a:spcPts val="0"/>
              </a:spcAft>
              <a:buSzPts val="3000"/>
              <a:buNone/>
              <a:defRPr>
                <a:latin typeface="Manjari"/>
                <a:ea typeface="Manjari"/>
                <a:cs typeface="Manjari"/>
                <a:sym typeface="Manjari"/>
              </a:defRPr>
            </a:lvl9pPr>
          </a:lstStyle>
          <a:p>
            <a:endParaRPr/>
          </a:p>
        </p:txBody>
      </p:sp>
      <p:sp>
        <p:nvSpPr>
          <p:cNvPr id="164" name="Google Shape;164;p10"/>
          <p:cNvSpPr/>
          <p:nvPr/>
        </p:nvSpPr>
        <p:spPr>
          <a:xfrm rot="7018826" flipH="1">
            <a:off x="2857318" y="-764238"/>
            <a:ext cx="4267951" cy="2625760"/>
          </a:xfrm>
          <a:custGeom>
            <a:avLst/>
            <a:gdLst/>
            <a:ahLst/>
            <a:cxnLst/>
            <a:rect l="l" t="t" r="r" b="b"/>
            <a:pathLst>
              <a:path w="59643" h="36694" extrusionOk="0">
                <a:moveTo>
                  <a:pt x="6271" y="15779"/>
                </a:moveTo>
                <a:cubicBezTo>
                  <a:pt x="9374" y="14178"/>
                  <a:pt x="17513" y="18347"/>
                  <a:pt x="23150" y="11676"/>
                </a:cubicBezTo>
                <a:cubicBezTo>
                  <a:pt x="28787" y="5004"/>
                  <a:pt x="30455" y="1"/>
                  <a:pt x="37327" y="2302"/>
                </a:cubicBezTo>
                <a:cubicBezTo>
                  <a:pt x="44198" y="4571"/>
                  <a:pt x="43064" y="13410"/>
                  <a:pt x="47601" y="15779"/>
                </a:cubicBezTo>
                <a:cubicBezTo>
                  <a:pt x="52104" y="18147"/>
                  <a:pt x="59643" y="31690"/>
                  <a:pt x="43364" y="34192"/>
                </a:cubicBezTo>
                <a:cubicBezTo>
                  <a:pt x="27120" y="36694"/>
                  <a:pt x="10441" y="33158"/>
                  <a:pt x="5204" y="27520"/>
                </a:cubicBezTo>
                <a:cubicBezTo>
                  <a:pt x="0" y="21883"/>
                  <a:pt x="3136" y="17380"/>
                  <a:pt x="6271" y="15779"/>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0"/>
          <p:cNvSpPr/>
          <p:nvPr/>
        </p:nvSpPr>
        <p:spPr>
          <a:xfrm rot="-8259636" flipH="1">
            <a:off x="4411264" y="3000624"/>
            <a:ext cx="3210911" cy="3197598"/>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0"/>
          <p:cNvSpPr/>
          <p:nvPr/>
        </p:nvSpPr>
        <p:spPr>
          <a:xfrm>
            <a:off x="2285225" y="3225607"/>
            <a:ext cx="1419128" cy="1251787"/>
          </a:xfrm>
          <a:custGeom>
            <a:avLst/>
            <a:gdLst/>
            <a:ahLst/>
            <a:cxnLst/>
            <a:rect l="l" t="t" r="r" b="b"/>
            <a:pathLst>
              <a:path w="13679" h="12066" extrusionOk="0">
                <a:moveTo>
                  <a:pt x="7541" y="1"/>
                </a:moveTo>
                <a:cubicBezTo>
                  <a:pt x="7109" y="1"/>
                  <a:pt x="6648" y="24"/>
                  <a:pt x="6157" y="68"/>
                </a:cubicBezTo>
                <a:cubicBezTo>
                  <a:pt x="1981" y="443"/>
                  <a:pt x="28" y="3173"/>
                  <a:pt x="1" y="6385"/>
                </a:cubicBezTo>
                <a:cubicBezTo>
                  <a:pt x="598" y="10109"/>
                  <a:pt x="2003" y="12066"/>
                  <a:pt x="5300" y="12066"/>
                </a:cubicBezTo>
                <a:cubicBezTo>
                  <a:pt x="5700" y="12066"/>
                  <a:pt x="6128" y="12037"/>
                  <a:pt x="6585" y="11979"/>
                </a:cubicBezTo>
                <a:cubicBezTo>
                  <a:pt x="10680" y="11470"/>
                  <a:pt x="13678" y="9516"/>
                  <a:pt x="12822" y="4297"/>
                </a:cubicBezTo>
                <a:cubicBezTo>
                  <a:pt x="12326" y="1256"/>
                  <a:pt x="10731" y="1"/>
                  <a:pt x="75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1pPr>
            <a:lvl2pPr lvl="1">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2pPr>
            <a:lvl3pPr lvl="2">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3pPr>
            <a:lvl4pPr lvl="3">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4pPr>
            <a:lvl5pPr lvl="4">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5pPr>
            <a:lvl6pPr lvl="5">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6pPr>
            <a:lvl7pPr lvl="6">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7pPr>
            <a:lvl8pPr lvl="7">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8pPr>
            <a:lvl9pPr lvl="8">
              <a:spcBef>
                <a:spcPts val="0"/>
              </a:spcBef>
              <a:spcAft>
                <a:spcPts val="0"/>
              </a:spcAft>
              <a:buClr>
                <a:schemeClr val="accent2"/>
              </a:buClr>
              <a:buSzPts val="3000"/>
              <a:buFont typeface="Hammersmith One"/>
              <a:buNone/>
              <a:defRPr sz="3000" b="1">
                <a:solidFill>
                  <a:schemeClr val="accent2"/>
                </a:solidFill>
                <a:latin typeface="Hammersmith One"/>
                <a:ea typeface="Hammersmith One"/>
                <a:cs typeface="Hammersmith One"/>
                <a:sym typeface="Hammersmith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Manjari"/>
              <a:buChar char="●"/>
              <a:defRPr sz="1800">
                <a:solidFill>
                  <a:schemeClr val="accent2"/>
                </a:solidFill>
                <a:latin typeface="Manjari"/>
                <a:ea typeface="Manjari"/>
                <a:cs typeface="Manjari"/>
                <a:sym typeface="Manjari"/>
              </a:defRPr>
            </a:lvl1pPr>
            <a:lvl2pPr marL="914400" lvl="1"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2pPr>
            <a:lvl3pPr marL="1371600" lvl="2"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3pPr>
            <a:lvl4pPr marL="1828800" lvl="3"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4pPr>
            <a:lvl5pPr marL="2286000" lvl="4"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5pPr>
            <a:lvl6pPr marL="2743200" lvl="5"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6pPr>
            <a:lvl7pPr marL="3200400" lvl="6"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7pPr>
            <a:lvl8pPr marL="3657600" lvl="7"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8pPr>
            <a:lvl9pPr marL="4114800" lvl="8" indent="-317500">
              <a:lnSpc>
                <a:spcPct val="100000"/>
              </a:lnSpc>
              <a:spcBef>
                <a:spcPts val="0"/>
              </a:spcBef>
              <a:spcAft>
                <a:spcPts val="0"/>
              </a:spcAft>
              <a:buClr>
                <a:schemeClr val="accent2"/>
              </a:buClr>
              <a:buSzPts val="1400"/>
              <a:buFont typeface="Manjari"/>
              <a:buChar char="■"/>
              <a:defRPr>
                <a:solidFill>
                  <a:schemeClr val="accent2"/>
                </a:solidFill>
                <a:latin typeface="Manjari"/>
                <a:ea typeface="Manjari"/>
                <a:cs typeface="Manjari"/>
                <a:sym typeface="Manja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8" r:id="rId10"/>
    <p:sldLayoutId id="2147483659" r:id="rId11"/>
    <p:sldLayoutId id="2147483662" r:id="rId12"/>
    <p:sldLayoutId id="2147483664" r:id="rId13"/>
    <p:sldLayoutId id="2147483680" r:id="rId14"/>
    <p:sldLayoutId id="2147483694" r:id="rId15"/>
    <p:sldLayoutId id="2147483695" r:id="rId16"/>
    <p:sldLayoutId id="2147483696" r:id="rId17"/>
    <p:sldLayoutId id="2147483697"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8.emf"/><Relationship Id="rId3" Type="http://schemas.microsoft.com/office/2007/relationships/media" Target="../media/media21.mp3"/><Relationship Id="rId7" Type="http://schemas.openxmlformats.org/officeDocument/2006/relationships/slideLayout" Target="../slideLayouts/slideLayout5.xml"/><Relationship Id="rId2" Type="http://schemas.openxmlformats.org/officeDocument/2006/relationships/audio" Target="../media/media20.mp3"/><Relationship Id="rId1" Type="http://schemas.microsoft.com/office/2007/relationships/media" Target="../media/media20.mp3"/><Relationship Id="rId6" Type="http://schemas.openxmlformats.org/officeDocument/2006/relationships/audio" Target="../media/media22.mp3"/><Relationship Id="rId5" Type="http://schemas.microsoft.com/office/2007/relationships/media" Target="../media/media22.mp3"/><Relationship Id="rId4" Type="http://schemas.openxmlformats.org/officeDocument/2006/relationships/audio" Target="../media/media21.mp3"/><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audio" Target="../media/media26.mp3"/><Relationship Id="rId13" Type="http://schemas.openxmlformats.org/officeDocument/2006/relationships/slideLayout" Target="../slideLayouts/slideLayout10.xml"/><Relationship Id="rId3" Type="http://schemas.microsoft.com/office/2007/relationships/media" Target="../media/media24.mp3"/><Relationship Id="rId7" Type="http://schemas.microsoft.com/office/2007/relationships/media" Target="../media/media26.mp3"/><Relationship Id="rId12" Type="http://schemas.openxmlformats.org/officeDocument/2006/relationships/audio" Target="../media/media28.mp3"/><Relationship Id="rId2" Type="http://schemas.openxmlformats.org/officeDocument/2006/relationships/audio" Target="../media/media23.mp3"/><Relationship Id="rId1" Type="http://schemas.microsoft.com/office/2007/relationships/media" Target="../media/media23.mp3"/><Relationship Id="rId6" Type="http://schemas.openxmlformats.org/officeDocument/2006/relationships/audio" Target="../media/media25.mp3"/><Relationship Id="rId11" Type="http://schemas.microsoft.com/office/2007/relationships/media" Target="../media/media28.mp3"/><Relationship Id="rId5" Type="http://schemas.microsoft.com/office/2007/relationships/media" Target="../media/media25.mp3"/><Relationship Id="rId10" Type="http://schemas.openxmlformats.org/officeDocument/2006/relationships/audio" Target="../media/media27.mp3"/><Relationship Id="rId4" Type="http://schemas.openxmlformats.org/officeDocument/2006/relationships/audio" Target="../media/media24.mp3"/><Relationship Id="rId9" Type="http://schemas.microsoft.com/office/2007/relationships/media" Target="../media/media27.mp3"/><Relationship Id="rId1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29.mp3"/><Relationship Id="rId1" Type="http://schemas.microsoft.com/office/2007/relationships/media" Target="../media/media29.mp3"/><Relationship Id="rId5" Type="http://schemas.openxmlformats.org/officeDocument/2006/relationships/image" Target="../media/image1.png"/><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30.mp3"/><Relationship Id="rId1" Type="http://schemas.microsoft.com/office/2007/relationships/media" Target="../media/media30.mp3"/><Relationship Id="rId5" Type="http://schemas.openxmlformats.org/officeDocument/2006/relationships/image" Target="../media/image1.png"/><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30.mp3"/><Relationship Id="rId1" Type="http://schemas.microsoft.com/office/2007/relationships/media" Target="../media/media30.mp3"/><Relationship Id="rId5" Type="http://schemas.openxmlformats.org/officeDocument/2006/relationships/image" Target="../media/image1.png"/><Relationship Id="rId4" Type="http://schemas.openxmlformats.org/officeDocument/2006/relationships/image" Target="../media/image11.emf"/></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1.mp3"/><Relationship Id="rId1" Type="http://schemas.microsoft.com/office/2007/relationships/media" Target="../media/media31.mp3"/><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2.mp3"/><Relationship Id="rId1" Type="http://schemas.microsoft.com/office/2007/relationships/media" Target="../media/media32.mp3"/><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microsoft.com/office/2007/relationships/media" Target="../media/media34.mp3"/><Relationship Id="rId7" Type="http://schemas.openxmlformats.org/officeDocument/2006/relationships/image" Target="../media/image1.png"/><Relationship Id="rId2" Type="http://schemas.openxmlformats.org/officeDocument/2006/relationships/audio" Target="../media/media33.mp3"/><Relationship Id="rId1" Type="http://schemas.microsoft.com/office/2007/relationships/media" Target="../media/media33.mp3"/><Relationship Id="rId6" Type="http://schemas.openxmlformats.org/officeDocument/2006/relationships/image" Target="../media/image12.emf"/><Relationship Id="rId5" Type="http://schemas.openxmlformats.org/officeDocument/2006/relationships/slideLayout" Target="../slideLayouts/slideLayout7.xml"/><Relationship Id="rId4" Type="http://schemas.openxmlformats.org/officeDocument/2006/relationships/audio" Target="../media/media34.mp3"/></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35.mp3"/><Relationship Id="rId1" Type="http://schemas.microsoft.com/office/2007/relationships/media" Target="../media/media35.mp3"/><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36.mp3"/><Relationship Id="rId1" Type="http://schemas.microsoft.com/office/2007/relationships/media" Target="../media/media36.mp3"/><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audio" Target="../media/media37.mp3"/><Relationship Id="rId1" Type="http://schemas.microsoft.com/office/2007/relationships/media" Target="../media/media37.mp3"/><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audio" Target="../media/media41.mp3"/><Relationship Id="rId3" Type="http://schemas.microsoft.com/office/2007/relationships/media" Target="../media/media39.mp3"/><Relationship Id="rId7" Type="http://schemas.microsoft.com/office/2007/relationships/media" Target="../media/media41.mp3"/><Relationship Id="rId12" Type="http://schemas.openxmlformats.org/officeDocument/2006/relationships/image" Target="../media/image1.png"/><Relationship Id="rId2" Type="http://schemas.openxmlformats.org/officeDocument/2006/relationships/audio" Target="../media/media38.mp3"/><Relationship Id="rId1" Type="http://schemas.microsoft.com/office/2007/relationships/media" Target="../media/media38.mp3"/><Relationship Id="rId6" Type="http://schemas.openxmlformats.org/officeDocument/2006/relationships/audio" Target="../media/media40.mp3"/><Relationship Id="rId11" Type="http://schemas.openxmlformats.org/officeDocument/2006/relationships/slideLayout" Target="../slideLayouts/slideLayout4.xml"/><Relationship Id="rId5" Type="http://schemas.microsoft.com/office/2007/relationships/media" Target="../media/media40.mp3"/><Relationship Id="rId10" Type="http://schemas.openxmlformats.org/officeDocument/2006/relationships/audio" Target="../media/media42.mp3"/><Relationship Id="rId4" Type="http://schemas.openxmlformats.org/officeDocument/2006/relationships/audio" Target="../media/media39.mp3"/><Relationship Id="rId9" Type="http://schemas.microsoft.com/office/2007/relationships/media" Target="../media/media42.mp3"/></Relationships>
</file>

<file path=ppt/slides/_rels/slide26.xml.rels><?xml version="1.0" encoding="UTF-8" standalone="yes"?>
<Relationships xmlns="http://schemas.openxmlformats.org/package/2006/relationships"><Relationship Id="rId3" Type="http://schemas.microsoft.com/office/2007/relationships/media" Target="../media/media44.mp3"/><Relationship Id="rId7" Type="http://schemas.openxmlformats.org/officeDocument/2006/relationships/image" Target="../media/image1.png"/><Relationship Id="rId2" Type="http://schemas.openxmlformats.org/officeDocument/2006/relationships/audio" Target="../media/media43.mp3"/><Relationship Id="rId1" Type="http://schemas.microsoft.com/office/2007/relationships/media" Target="../media/media43.mp3"/><Relationship Id="rId6" Type="http://schemas.openxmlformats.org/officeDocument/2006/relationships/notesSlide" Target="../notesSlides/notesSlide7.xml"/><Relationship Id="rId5" Type="http://schemas.openxmlformats.org/officeDocument/2006/relationships/slideLayout" Target="../slideLayouts/slideLayout15.xml"/><Relationship Id="rId4" Type="http://schemas.openxmlformats.org/officeDocument/2006/relationships/audio" Target="../media/media44.mp3"/></Relationships>
</file>

<file path=ppt/slides/_rels/slide27.xml.rels><?xml version="1.0" encoding="UTF-8" standalone="yes"?>
<Relationships xmlns="http://schemas.openxmlformats.org/package/2006/relationships"><Relationship Id="rId8" Type="http://schemas.openxmlformats.org/officeDocument/2006/relationships/audio" Target="../media/media48.mp3"/><Relationship Id="rId3" Type="http://schemas.microsoft.com/office/2007/relationships/media" Target="../media/media46.mp3"/><Relationship Id="rId7" Type="http://schemas.microsoft.com/office/2007/relationships/media" Target="../media/media48.mp3"/><Relationship Id="rId2" Type="http://schemas.openxmlformats.org/officeDocument/2006/relationships/audio" Target="../media/media45.mp3"/><Relationship Id="rId1" Type="http://schemas.microsoft.com/office/2007/relationships/media" Target="../media/media45.mp3"/><Relationship Id="rId6" Type="http://schemas.openxmlformats.org/officeDocument/2006/relationships/audio" Target="../media/media47.mp3"/><Relationship Id="rId11" Type="http://schemas.openxmlformats.org/officeDocument/2006/relationships/image" Target="../media/image1.png"/><Relationship Id="rId5" Type="http://schemas.microsoft.com/office/2007/relationships/media" Target="../media/media47.mp3"/><Relationship Id="rId10" Type="http://schemas.openxmlformats.org/officeDocument/2006/relationships/notesSlide" Target="../notesSlides/notesSlide8.xml"/><Relationship Id="rId4" Type="http://schemas.openxmlformats.org/officeDocument/2006/relationships/audio" Target="../media/media46.mp3"/><Relationship Id="rId9"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8" Type="http://schemas.openxmlformats.org/officeDocument/2006/relationships/audio" Target="../media/media51.mp3"/><Relationship Id="rId13" Type="http://schemas.openxmlformats.org/officeDocument/2006/relationships/image" Target="../media/image1.png"/><Relationship Id="rId3" Type="http://schemas.microsoft.com/office/2007/relationships/media" Target="../media/media49.mp3"/><Relationship Id="rId7" Type="http://schemas.microsoft.com/office/2007/relationships/media" Target="../media/media51.mp3"/><Relationship Id="rId12" Type="http://schemas.openxmlformats.org/officeDocument/2006/relationships/notesSlide" Target="../notesSlides/notesSlide9.xml"/><Relationship Id="rId2" Type="http://schemas.openxmlformats.org/officeDocument/2006/relationships/audio" Target="../media/media11.mp3"/><Relationship Id="rId1" Type="http://schemas.microsoft.com/office/2007/relationships/media" Target="../media/media11.mp3"/><Relationship Id="rId6" Type="http://schemas.openxmlformats.org/officeDocument/2006/relationships/audio" Target="../media/media50.mp3"/><Relationship Id="rId11" Type="http://schemas.openxmlformats.org/officeDocument/2006/relationships/slideLayout" Target="../slideLayouts/slideLayout17.xml"/><Relationship Id="rId5" Type="http://schemas.microsoft.com/office/2007/relationships/media" Target="../media/media50.mp3"/><Relationship Id="rId10" Type="http://schemas.openxmlformats.org/officeDocument/2006/relationships/audio" Target="../media/media52.mp3"/><Relationship Id="rId4" Type="http://schemas.openxmlformats.org/officeDocument/2006/relationships/audio" Target="../media/media49.mp3"/><Relationship Id="rId9" Type="http://schemas.microsoft.com/office/2007/relationships/media" Target="../media/media52.mp3"/></Relationships>
</file>

<file path=ppt/slides/_rels/slide29.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3" Type="http://schemas.microsoft.com/office/2007/relationships/media" Target="../media/media4.mp3"/><Relationship Id="rId7" Type="http://schemas.openxmlformats.org/officeDocument/2006/relationships/slideLayout" Target="../slideLayouts/slideLayout3.xml"/><Relationship Id="rId2" Type="http://schemas.openxmlformats.org/officeDocument/2006/relationships/audio" Target="../media/media3.mp3"/><Relationship Id="rId1" Type="http://schemas.microsoft.com/office/2007/relationships/media" Target="../media/media3.mp3"/><Relationship Id="rId6" Type="http://schemas.openxmlformats.org/officeDocument/2006/relationships/audio" Target="../media/media5.mp3"/><Relationship Id="rId5" Type="http://schemas.microsoft.com/office/2007/relationships/media" Target="../media/media5.mp3"/><Relationship Id="rId4" Type="http://schemas.openxmlformats.org/officeDocument/2006/relationships/audio" Target="../media/media4.mp3"/><Relationship Id="rId9" Type="http://schemas.openxmlformats.org/officeDocument/2006/relationships/image" Target="../media/image1.png"/></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1.xml"/><Relationship Id="rId3" Type="http://schemas.microsoft.com/office/2007/relationships/media" Target="../media/media54.mp3"/><Relationship Id="rId7" Type="http://schemas.openxmlformats.org/officeDocument/2006/relationships/diagramData" Target="../diagrams/data1.xml"/><Relationship Id="rId12" Type="http://schemas.openxmlformats.org/officeDocument/2006/relationships/image" Target="../media/image1.png"/><Relationship Id="rId2" Type="http://schemas.openxmlformats.org/officeDocument/2006/relationships/audio" Target="../media/media53.mp3"/><Relationship Id="rId1" Type="http://schemas.microsoft.com/office/2007/relationships/media" Target="../media/media53.mp3"/><Relationship Id="rId6" Type="http://schemas.openxmlformats.org/officeDocument/2006/relationships/notesSlide" Target="../notesSlides/notesSlide11.xml"/><Relationship Id="rId11" Type="http://schemas.microsoft.com/office/2007/relationships/diagramDrawing" Target="../diagrams/drawing1.xml"/><Relationship Id="rId5" Type="http://schemas.openxmlformats.org/officeDocument/2006/relationships/slideLayout" Target="../slideLayouts/slideLayout18.xml"/><Relationship Id="rId10" Type="http://schemas.openxmlformats.org/officeDocument/2006/relationships/diagramColors" Target="../diagrams/colors1.xml"/><Relationship Id="rId4" Type="http://schemas.openxmlformats.org/officeDocument/2006/relationships/audio" Target="../media/media54.mp3"/><Relationship Id="rId9" Type="http://schemas.openxmlformats.org/officeDocument/2006/relationships/diagramQuickStyle" Target="../diagrams/quickStyle1.xml"/></Relationships>
</file>

<file path=ppt/slides/_rels/slide31.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Layout" Target="../slideLayouts/slideLayout5.xml"/><Relationship Id="rId7" Type="http://schemas.openxmlformats.org/officeDocument/2006/relationships/slide" Target="slide31.xml"/><Relationship Id="rId2" Type="http://schemas.openxmlformats.org/officeDocument/2006/relationships/audio" Target="../media/media55.mp3"/><Relationship Id="rId1" Type="http://schemas.microsoft.com/office/2007/relationships/media" Target="../media/media55.mp3"/><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notesSlide" Target="../notesSlides/notesSlide12.xml"/><Relationship Id="rId9"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audio" Target="../media/media56.mp3"/><Relationship Id="rId1" Type="http://schemas.microsoft.com/office/2007/relationships/media" Target="../media/media56.mp3"/><Relationship Id="rId6" Type="http://schemas.openxmlformats.org/officeDocument/2006/relationships/image" Target="../media/image1.png"/><Relationship Id="rId5" Type="http://schemas.openxmlformats.org/officeDocument/2006/relationships/image" Target="../media/image14.jpg"/><Relationship Id="rId4" Type="http://schemas.openxmlformats.org/officeDocument/2006/relationships/notesSlide" Target="../notesSlides/notesSlide13.xml"/></Relationships>
</file>

<file path=ppt/slides/_rels/slide4.xml.rels><?xml version="1.0" encoding="UTF-8" standalone="yes"?>
<Relationships xmlns="http://schemas.openxmlformats.org/package/2006/relationships"><Relationship Id="rId8" Type="http://schemas.openxmlformats.org/officeDocument/2006/relationships/audio" Target="../media/media9.mp3"/><Relationship Id="rId13" Type="http://schemas.openxmlformats.org/officeDocument/2006/relationships/slide" Target="slide6.xml"/><Relationship Id="rId3" Type="http://schemas.microsoft.com/office/2007/relationships/media" Target="../media/media7.mp3"/><Relationship Id="rId7" Type="http://schemas.microsoft.com/office/2007/relationships/media" Target="../media/media9.mp3"/><Relationship Id="rId12" Type="http://schemas.openxmlformats.org/officeDocument/2006/relationships/notesSlide" Target="../notesSlides/notesSlide4.xml"/><Relationship Id="rId2" Type="http://schemas.openxmlformats.org/officeDocument/2006/relationships/audio" Target="../media/media6.mp3"/><Relationship Id="rId16" Type="http://schemas.openxmlformats.org/officeDocument/2006/relationships/image" Target="../media/image1.png"/><Relationship Id="rId1" Type="http://schemas.microsoft.com/office/2007/relationships/media" Target="../media/media6.mp3"/><Relationship Id="rId6" Type="http://schemas.openxmlformats.org/officeDocument/2006/relationships/audio" Target="../media/media8.mp3"/><Relationship Id="rId11" Type="http://schemas.openxmlformats.org/officeDocument/2006/relationships/slideLayout" Target="../slideLayouts/slideLayout11.xml"/><Relationship Id="rId5" Type="http://schemas.microsoft.com/office/2007/relationships/media" Target="../media/media8.mp3"/><Relationship Id="rId15" Type="http://schemas.openxmlformats.org/officeDocument/2006/relationships/slide" Target="slide29.xml"/><Relationship Id="rId10" Type="http://schemas.openxmlformats.org/officeDocument/2006/relationships/audio" Target="../media/media10.mp3"/><Relationship Id="rId4" Type="http://schemas.openxmlformats.org/officeDocument/2006/relationships/audio" Target="../media/media7.mp3"/><Relationship Id="rId9" Type="http://schemas.microsoft.com/office/2007/relationships/media" Target="../media/media10.mp3"/><Relationship Id="rId14" Type="http://schemas.openxmlformats.org/officeDocument/2006/relationships/slide" Target="slide23.xml"/></Relationships>
</file>

<file path=ppt/slides/_rels/slide5.xml.rels><?xml version="1.0" encoding="UTF-8" standalone="yes"?>
<Relationships xmlns="http://schemas.openxmlformats.org/package/2006/relationships"><Relationship Id="rId8" Type="http://schemas.openxmlformats.org/officeDocument/2006/relationships/audio" Target="../media/media14.mp3"/><Relationship Id="rId3" Type="http://schemas.microsoft.com/office/2007/relationships/media" Target="../media/media12.mp3"/><Relationship Id="rId7" Type="http://schemas.microsoft.com/office/2007/relationships/media" Target="../media/media14.mp3"/><Relationship Id="rId2" Type="http://schemas.openxmlformats.org/officeDocument/2006/relationships/audio" Target="../media/media11.mp3"/><Relationship Id="rId1" Type="http://schemas.microsoft.com/office/2007/relationships/media" Target="../media/media11.mp3"/><Relationship Id="rId6" Type="http://schemas.openxmlformats.org/officeDocument/2006/relationships/audio" Target="../media/media13.mp3"/><Relationship Id="rId5" Type="http://schemas.microsoft.com/office/2007/relationships/media" Target="../media/media13.mp3"/><Relationship Id="rId10" Type="http://schemas.openxmlformats.org/officeDocument/2006/relationships/image" Target="../media/image1.png"/><Relationship Id="rId4" Type="http://schemas.openxmlformats.org/officeDocument/2006/relationships/audio" Target="../media/media12.mp3"/><Relationship Id="rId9"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audio" Target="../media/media18.mp3"/><Relationship Id="rId13" Type="http://schemas.openxmlformats.org/officeDocument/2006/relationships/image" Target="../media/image1.png"/><Relationship Id="rId3" Type="http://schemas.microsoft.com/office/2007/relationships/media" Target="../media/media16.mp3"/><Relationship Id="rId7" Type="http://schemas.microsoft.com/office/2007/relationships/media" Target="../media/media18.mp3"/><Relationship Id="rId12" Type="http://schemas.openxmlformats.org/officeDocument/2006/relationships/slide" Target="slide28.xml"/><Relationship Id="rId2" Type="http://schemas.openxmlformats.org/officeDocument/2006/relationships/audio" Target="../media/media15.mp3"/><Relationship Id="rId1" Type="http://schemas.microsoft.com/office/2007/relationships/media" Target="../media/media15.mp3"/><Relationship Id="rId6" Type="http://schemas.openxmlformats.org/officeDocument/2006/relationships/audio" Target="../media/media17.mp3"/><Relationship Id="rId11" Type="http://schemas.openxmlformats.org/officeDocument/2006/relationships/slide" Target="slide26.xml"/><Relationship Id="rId5" Type="http://schemas.microsoft.com/office/2007/relationships/media" Target="../media/media17.mp3"/><Relationship Id="rId10" Type="http://schemas.openxmlformats.org/officeDocument/2006/relationships/notesSlide" Target="../notesSlides/notesSlide5.xml"/><Relationship Id="rId4" Type="http://schemas.openxmlformats.org/officeDocument/2006/relationships/audio" Target="../media/media16.mp3"/><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audio" Target="../media/media19.mp3"/><Relationship Id="rId1" Type="http://schemas.microsoft.com/office/2007/relationships/media" Target="../media/media19.mp3"/><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5.xml"/><Relationship Id="rId5" Type="http://schemas.openxmlformats.org/officeDocument/2006/relationships/image" Target="../media/image5.emf"/><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5.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54"/>
          <p:cNvSpPr txBox="1">
            <a:spLocks noGrp="1"/>
          </p:cNvSpPr>
          <p:nvPr>
            <p:ph type="ctrTitle"/>
          </p:nvPr>
        </p:nvSpPr>
        <p:spPr>
          <a:xfrm>
            <a:off x="273301" y="60107"/>
            <a:ext cx="657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sz="2400" dirty="0" smtClean="0">
                <a:solidFill>
                  <a:schemeClr val="accent2"/>
                </a:solidFill>
              </a:rPr>
              <a:t>ASSALAMUALAIKUM WR.WB</a:t>
            </a:r>
            <a:r>
              <a:rPr lang="en" sz="2400" dirty="0" smtClean="0">
                <a:solidFill>
                  <a:schemeClr val="accent2"/>
                </a:solidFill>
              </a:rPr>
              <a:t> </a:t>
            </a:r>
            <a:endParaRPr sz="2400" dirty="0">
              <a:solidFill>
                <a:schemeClr val="accent2"/>
              </a:solidFill>
            </a:endParaRPr>
          </a:p>
        </p:txBody>
      </p:sp>
      <p:pic>
        <p:nvPicPr>
          <p:cNvPr id="7" name="ASSALAMUALAIKUM WARAHMATULLAHI WABARAKAT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37816" y="1503107"/>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20"/>
                                        </p:tgtEl>
                                        <p:attrNameLst>
                                          <p:attrName>style.visibility</p:attrName>
                                        </p:attrNameLst>
                                      </p:cBhvr>
                                      <p:to>
                                        <p:strVal val="visible"/>
                                      </p:to>
                                    </p:set>
                                    <p:anim calcmode="lin" valueType="num">
                                      <p:cBhvr additive="base">
                                        <p:cTn id="7" dur="500" fill="hold"/>
                                        <p:tgtEl>
                                          <p:spTgt spid="1320"/>
                                        </p:tgtEl>
                                        <p:attrNameLst>
                                          <p:attrName>ppt_x</p:attrName>
                                        </p:attrNameLst>
                                      </p:cBhvr>
                                      <p:tavLst>
                                        <p:tav tm="0">
                                          <p:val>
                                            <p:strVal val="#ppt_x"/>
                                          </p:val>
                                        </p:tav>
                                        <p:tav tm="100000">
                                          <p:val>
                                            <p:strVal val="#ppt_x"/>
                                          </p:val>
                                        </p:tav>
                                      </p:tavLst>
                                    </p:anim>
                                    <p:anim calcmode="lin" valueType="num">
                                      <p:cBhvr additive="base">
                                        <p:cTn id="8" dur="500" fill="hold"/>
                                        <p:tgtEl>
                                          <p:spTgt spid="1320"/>
                                        </p:tgtEl>
                                        <p:attrNameLst>
                                          <p:attrName>ppt_y</p:attrName>
                                        </p:attrNameLst>
                                      </p:cBhvr>
                                      <p:tavLst>
                                        <p:tav tm="0">
                                          <p:val>
                                            <p:strVal val="1+#ppt_h/2"/>
                                          </p:val>
                                        </p:tav>
                                        <p:tav tm="100000">
                                          <p:val>
                                            <p:strVal val="#ppt_y"/>
                                          </p:val>
                                        </p:tav>
                                      </p:tavLst>
                                    </p:anim>
                                  </p:childTnLst>
                                </p:cTn>
                              </p:par>
                              <p:par>
                                <p:cTn id="9" presetID="1" presetClass="mediacall" presetSubtype="0" fill="hold" nodeType="withEffect">
                                  <p:stCondLst>
                                    <p:cond delay="0"/>
                                  </p:stCondLst>
                                  <p:childTnLst>
                                    <p:cmd type="call" cmd="playFrom(0.0)">
                                      <p:cBhvr>
                                        <p:cTn id="10" dur="384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1" fill="hold" display="0">
                  <p:stCondLst>
                    <p:cond delay="indefinite"/>
                  </p:stCondLst>
                  <p:endCondLst>
                    <p:cond evt="onStopAudio" delay="0">
                      <p:tgtEl>
                        <p:sldTgt/>
                      </p:tgtEl>
                    </p:cond>
                  </p:endCondLst>
                </p:cTn>
                <p:tgtEl>
                  <p:spTgt spid="7"/>
                </p:tgtEl>
              </p:cMediaNode>
            </p:audio>
          </p:childTnLst>
        </p:cTn>
      </p:par>
    </p:tnLst>
    <p:bldLst>
      <p:bldP spid="13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3" name="Picture 2"/>
          <p:cNvPicPr>
            <a:picLocks noChangeAspect="1"/>
          </p:cNvPicPr>
          <p:nvPr/>
        </p:nvPicPr>
        <p:blipFill>
          <a:blip r:embed="rId2"/>
          <a:stretch>
            <a:fillRect/>
          </a:stretch>
        </p:blipFill>
        <p:spPr>
          <a:xfrm>
            <a:off x="1555245" y="2347689"/>
            <a:ext cx="1183788" cy="685799"/>
          </a:xfrm>
          <a:prstGeom prst="rect">
            <a:avLst/>
          </a:prstGeom>
        </p:spPr>
      </p:pic>
      <p:pic>
        <p:nvPicPr>
          <p:cNvPr id="4" name="Picture 3"/>
          <p:cNvPicPr>
            <a:picLocks noChangeAspect="1"/>
          </p:cNvPicPr>
          <p:nvPr/>
        </p:nvPicPr>
        <p:blipFill>
          <a:blip r:embed="rId3"/>
          <a:stretch>
            <a:fillRect/>
          </a:stretch>
        </p:blipFill>
        <p:spPr>
          <a:xfrm>
            <a:off x="3024877" y="2347361"/>
            <a:ext cx="1249515" cy="686456"/>
          </a:xfrm>
          <a:prstGeom prst="rect">
            <a:avLst/>
          </a:prstGeom>
        </p:spPr>
      </p:pic>
      <p:pic>
        <p:nvPicPr>
          <p:cNvPr id="5" name="Picture 4"/>
          <p:cNvPicPr>
            <a:picLocks noChangeAspect="1"/>
          </p:cNvPicPr>
          <p:nvPr/>
        </p:nvPicPr>
        <p:blipFill>
          <a:blip r:embed="rId4"/>
          <a:stretch>
            <a:fillRect/>
          </a:stretch>
        </p:blipFill>
        <p:spPr>
          <a:xfrm>
            <a:off x="4360393" y="2349400"/>
            <a:ext cx="1132671" cy="808381"/>
          </a:xfrm>
          <a:prstGeom prst="rect">
            <a:avLst/>
          </a:prstGeom>
        </p:spPr>
      </p:pic>
      <p:pic>
        <p:nvPicPr>
          <p:cNvPr id="2" name="Picture 1"/>
          <p:cNvPicPr>
            <a:picLocks noChangeAspect="1"/>
          </p:cNvPicPr>
          <p:nvPr/>
        </p:nvPicPr>
        <p:blipFill>
          <a:blip r:embed="rId5"/>
          <a:stretch>
            <a:fillRect/>
          </a:stretch>
        </p:blipFill>
        <p:spPr>
          <a:xfrm>
            <a:off x="5825830" y="2339724"/>
            <a:ext cx="1081242" cy="806949"/>
          </a:xfrm>
          <a:prstGeom prst="rect">
            <a:avLst/>
          </a:prstGeom>
        </p:spPr>
      </p:pic>
    </p:spTree>
    <p:extLst>
      <p:ext uri="{BB962C8B-B14F-4D97-AF65-F5344CB8AC3E}">
        <p14:creationId xmlns:p14="http://schemas.microsoft.com/office/powerpoint/2010/main" val="838989726"/>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4" name="Picture 3"/>
          <p:cNvPicPr>
            <a:picLocks noChangeAspect="1"/>
          </p:cNvPicPr>
          <p:nvPr/>
        </p:nvPicPr>
        <p:blipFill>
          <a:blip r:embed="rId2"/>
          <a:stretch>
            <a:fillRect/>
          </a:stretch>
        </p:blipFill>
        <p:spPr>
          <a:xfrm>
            <a:off x="1498918" y="2339724"/>
            <a:ext cx="1249515" cy="686456"/>
          </a:xfrm>
          <a:prstGeom prst="rect">
            <a:avLst/>
          </a:prstGeom>
        </p:spPr>
      </p:pic>
      <p:pic>
        <p:nvPicPr>
          <p:cNvPr id="5" name="Picture 4"/>
          <p:cNvPicPr>
            <a:picLocks noChangeAspect="1"/>
          </p:cNvPicPr>
          <p:nvPr/>
        </p:nvPicPr>
        <p:blipFill>
          <a:blip r:embed="rId3"/>
          <a:stretch>
            <a:fillRect/>
          </a:stretch>
        </p:blipFill>
        <p:spPr>
          <a:xfrm>
            <a:off x="3034206" y="2339724"/>
            <a:ext cx="1132671" cy="808381"/>
          </a:xfrm>
          <a:prstGeom prst="rect">
            <a:avLst/>
          </a:prstGeom>
        </p:spPr>
      </p:pic>
      <p:pic>
        <p:nvPicPr>
          <p:cNvPr id="2" name="Picture 1"/>
          <p:cNvPicPr>
            <a:picLocks noChangeAspect="1"/>
          </p:cNvPicPr>
          <p:nvPr/>
        </p:nvPicPr>
        <p:blipFill>
          <a:blip r:embed="rId4"/>
          <a:stretch>
            <a:fillRect/>
          </a:stretch>
        </p:blipFill>
        <p:spPr>
          <a:xfrm>
            <a:off x="4399729" y="2279477"/>
            <a:ext cx="1081242" cy="806949"/>
          </a:xfrm>
          <a:prstGeom prst="rect">
            <a:avLst/>
          </a:prstGeom>
        </p:spPr>
      </p:pic>
    </p:spTree>
    <p:extLst>
      <p:ext uri="{BB962C8B-B14F-4D97-AF65-F5344CB8AC3E}">
        <p14:creationId xmlns:p14="http://schemas.microsoft.com/office/powerpoint/2010/main" val="576099019"/>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5" name="Picture 4"/>
          <p:cNvPicPr>
            <a:picLocks noChangeAspect="1"/>
          </p:cNvPicPr>
          <p:nvPr/>
        </p:nvPicPr>
        <p:blipFill>
          <a:blip r:embed="rId2"/>
          <a:stretch>
            <a:fillRect/>
          </a:stretch>
        </p:blipFill>
        <p:spPr>
          <a:xfrm>
            <a:off x="1550371" y="2317174"/>
            <a:ext cx="1132671" cy="808381"/>
          </a:xfrm>
          <a:prstGeom prst="rect">
            <a:avLst/>
          </a:prstGeom>
        </p:spPr>
      </p:pic>
      <p:pic>
        <p:nvPicPr>
          <p:cNvPr id="2" name="Picture 1"/>
          <p:cNvPicPr>
            <a:picLocks noChangeAspect="1"/>
          </p:cNvPicPr>
          <p:nvPr/>
        </p:nvPicPr>
        <p:blipFill>
          <a:blip r:embed="rId3"/>
          <a:stretch>
            <a:fillRect/>
          </a:stretch>
        </p:blipFill>
        <p:spPr>
          <a:xfrm>
            <a:off x="2980214" y="2318606"/>
            <a:ext cx="1081242" cy="806949"/>
          </a:xfrm>
          <a:prstGeom prst="rect">
            <a:avLst/>
          </a:prstGeom>
        </p:spPr>
      </p:pic>
    </p:spTree>
    <p:extLst>
      <p:ext uri="{BB962C8B-B14F-4D97-AF65-F5344CB8AC3E}">
        <p14:creationId xmlns:p14="http://schemas.microsoft.com/office/powerpoint/2010/main" val="3111334396"/>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id-ID"/>
          </a:p>
        </p:txBody>
      </p:sp>
      <p:sp>
        <p:nvSpPr>
          <p:cNvPr id="4" name="Title 3"/>
          <p:cNvSpPr>
            <a:spLocks noGrp="1"/>
          </p:cNvSpPr>
          <p:nvPr>
            <p:ph type="title"/>
          </p:nvPr>
        </p:nvSpPr>
        <p:spPr/>
        <p:txBody>
          <a:bodyPr/>
          <a:lstStyle/>
          <a:p>
            <a:endParaRPr lang="id-ID" dirty="0"/>
          </a:p>
        </p:txBody>
      </p:sp>
      <p:sp>
        <p:nvSpPr>
          <p:cNvPr id="6" name="Subtitle 5"/>
          <p:cNvSpPr>
            <a:spLocks noGrp="1"/>
          </p:cNvSpPr>
          <p:nvPr>
            <p:ph type="subTitle" idx="2"/>
          </p:nvPr>
        </p:nvSpPr>
        <p:spPr/>
        <p:txBody>
          <a:bodyPr/>
          <a:lstStyle/>
          <a:p>
            <a:endParaRPr lang="id-ID"/>
          </a:p>
        </p:txBody>
      </p:sp>
      <p:sp>
        <p:nvSpPr>
          <p:cNvPr id="7" name="Title 6"/>
          <p:cNvSpPr>
            <a:spLocks noGrp="1"/>
          </p:cNvSpPr>
          <p:nvPr>
            <p:ph type="title" idx="3"/>
          </p:nvPr>
        </p:nvSpPr>
        <p:spPr/>
        <p:txBody>
          <a:bodyPr/>
          <a:lstStyle/>
          <a:p>
            <a:endParaRPr lang="id-ID"/>
          </a:p>
        </p:txBody>
      </p:sp>
      <p:sp>
        <p:nvSpPr>
          <p:cNvPr id="8" name="Subtitle 7"/>
          <p:cNvSpPr>
            <a:spLocks noGrp="1"/>
          </p:cNvSpPr>
          <p:nvPr>
            <p:ph type="subTitle" idx="4"/>
          </p:nvPr>
        </p:nvSpPr>
        <p:spPr/>
        <p:txBody>
          <a:bodyPr/>
          <a:lstStyle/>
          <a:p>
            <a:endParaRPr lang="id-ID"/>
          </a:p>
        </p:txBody>
      </p:sp>
      <p:sp>
        <p:nvSpPr>
          <p:cNvPr id="9" name="Title 8"/>
          <p:cNvSpPr>
            <a:spLocks noGrp="1"/>
          </p:cNvSpPr>
          <p:nvPr>
            <p:ph type="title" idx="5"/>
          </p:nvPr>
        </p:nvSpPr>
        <p:spPr/>
        <p:txBody>
          <a:bodyPr/>
          <a:lstStyle/>
          <a:p>
            <a:endParaRPr lang="id-ID"/>
          </a:p>
        </p:txBody>
      </p:sp>
      <p:pic>
        <p:nvPicPr>
          <p:cNvPr id="11" name="Picture 10"/>
          <p:cNvPicPr>
            <a:picLocks noChangeAspect="1"/>
          </p:cNvPicPr>
          <p:nvPr/>
        </p:nvPicPr>
        <p:blipFill>
          <a:blip r:embed="rId2"/>
          <a:stretch>
            <a:fillRect/>
          </a:stretch>
        </p:blipFill>
        <p:spPr>
          <a:xfrm>
            <a:off x="1950423" y="808464"/>
            <a:ext cx="5436791" cy="3730337"/>
          </a:xfrm>
          <a:prstGeom prst="rect">
            <a:avLst/>
          </a:prstGeom>
        </p:spPr>
      </p:pic>
    </p:spTree>
    <p:extLst>
      <p:ext uri="{BB962C8B-B14F-4D97-AF65-F5344CB8AC3E}">
        <p14:creationId xmlns:p14="http://schemas.microsoft.com/office/powerpoint/2010/main" val="42519702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734032" y="159343"/>
            <a:ext cx="7717500" cy="973266"/>
          </a:xfrm>
        </p:spPr>
        <p:txBody>
          <a:bodyPr/>
          <a:lstStyle/>
          <a:p>
            <a:r>
              <a:rPr lang="id-ID" b="0" dirty="0"/>
              <a:t/>
            </a:r>
            <a:br>
              <a:rPr lang="id-ID" b="0" dirty="0"/>
            </a:br>
            <a:r>
              <a:rPr lang="en-US" sz="1800" dirty="0"/>
              <a:t>2. ANTREAN MELINGKAR (CIRCULAR QUEUE</a:t>
            </a:r>
            <a:r>
              <a:rPr lang="en-US" sz="1800" b="0" dirty="0"/>
              <a:t>) </a:t>
            </a:r>
            <a:r>
              <a:rPr lang="en-US" sz="1800" dirty="0" err="1"/>
              <a:t>Prinsip</a:t>
            </a:r>
            <a:r>
              <a:rPr lang="en-US" sz="1800" dirty="0"/>
              <a:t> : </a:t>
            </a:r>
            <a:r>
              <a:rPr lang="en-US" sz="1800" i="1" dirty="0"/>
              <a:t>FIFO (First In First Out) </a:t>
            </a:r>
            <a:endParaRPr lang="id-ID" dirty="0"/>
          </a:p>
        </p:txBody>
      </p:sp>
      <p:pic>
        <p:nvPicPr>
          <p:cNvPr id="9" name="Picture 8"/>
          <p:cNvPicPr>
            <a:picLocks noChangeAspect="1"/>
          </p:cNvPicPr>
          <p:nvPr/>
        </p:nvPicPr>
        <p:blipFill>
          <a:blip r:embed="rId8"/>
          <a:stretch>
            <a:fillRect/>
          </a:stretch>
        </p:blipFill>
        <p:spPr>
          <a:xfrm>
            <a:off x="734032" y="1439860"/>
            <a:ext cx="7520048" cy="3531469"/>
          </a:xfrm>
          <a:prstGeom prst="rect">
            <a:avLst/>
          </a:prstGeom>
        </p:spPr>
      </p:pic>
      <p:pic>
        <p:nvPicPr>
          <p:cNvPr id="2" name="2. ANTREAN MELINGKAR (CIRCULAR kyuu) menggunakan Prinsip _ FIFO (First In First Out)">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7644480" y="240217"/>
            <a:ext cx="609600" cy="609600"/>
          </a:xfrm>
          <a:prstGeom prst="rect">
            <a:avLst/>
          </a:prstGeom>
        </p:spPr>
      </p:pic>
      <p:pic>
        <p:nvPicPr>
          <p:cNvPr id="3" name="Arah antrean tetapsama dengan aet">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6438899" y="2287731"/>
            <a:ext cx="609600" cy="609600"/>
          </a:xfrm>
          <a:prstGeom prst="rect">
            <a:avLst/>
          </a:prstGeom>
        </p:spPr>
      </p:pic>
      <p:pic>
        <p:nvPicPr>
          <p:cNvPr id="4" name="Karena aliran melingkar,maka f dan r dapat saling menyusul,sehingga_ front tidak selalu _= rear">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1960418" y="3835977"/>
            <a:ext cx="609600" cy="609600"/>
          </a:xfrm>
          <a:prstGeom prst="rect">
            <a:avLst/>
          </a:prstGeom>
        </p:spPr>
      </p:pic>
    </p:spTree>
    <p:extLst>
      <p:ext uri="{BB962C8B-B14F-4D97-AF65-F5344CB8AC3E}">
        <p14:creationId xmlns:p14="http://schemas.microsoft.com/office/powerpoint/2010/main" val="3157493097"/>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par>
                          <p:cTn id="8" fill="hold">
                            <p:stCondLst>
                              <p:cond delay="2000"/>
                            </p:stCondLst>
                            <p:childTnLst>
                              <p:par>
                                <p:cTn id="9" presetID="1" presetClass="mediacall" presetSubtype="0" fill="hold" nodeType="afterEffect">
                                  <p:stCondLst>
                                    <p:cond delay="0"/>
                                  </p:stCondLst>
                                  <p:childTnLst>
                                    <p:cmd type="call" cmd="playFrom(0.0)">
                                      <p:cBhvr>
                                        <p:cTn id="10" dur="94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1" fill="hold" display="0">
                  <p:stCondLst>
                    <p:cond delay="indefinite"/>
                  </p:stCondLst>
                  <p:endCondLst>
                    <p:cond evt="onStopAudio" delay="0">
                      <p:tgtEl>
                        <p:sldTgt/>
                      </p:tgtEl>
                    </p:cond>
                  </p:endCondLst>
                </p:cTn>
                <p:tgtEl>
                  <p:spTgt spid="2"/>
                </p:tgtEl>
              </p:cMediaNode>
            </p:audio>
            <p:seq concurrent="1" nextAc="seek">
              <p:cTn id="12" restart="whenNotActive" fill="hold" evtFilter="cancelBubble" nodeType="interactiveSeq">
                <p:stCondLst>
                  <p:cond evt="onClick" delay="0">
                    <p:tgtEl>
                      <p:spTgt spid="3"/>
                    </p:tgtEl>
                  </p:cond>
                </p:stCondLst>
                <p:endSync evt="end" delay="0">
                  <p:rtn val="all"/>
                </p:endSync>
                <p:childTnLst>
                  <p:par>
                    <p:cTn id="13" fill="hold">
                      <p:stCondLst>
                        <p:cond delay="0"/>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14520" fill="hold"/>
                                        <p:tgtEl>
                                          <p:spTgt spid="3"/>
                                        </p:tgtEl>
                                      </p:cBhvr>
                                    </p:cmd>
                                  </p:childTnLst>
                                </p:cTn>
                              </p:par>
                            </p:childTnLst>
                          </p:cTn>
                        </p:par>
                      </p:childTnLst>
                    </p:cTn>
                  </p:par>
                </p:childTnLst>
              </p:cTn>
              <p:nextCondLst>
                <p:cond evt="onClick" delay="0">
                  <p:tgtEl>
                    <p:spTgt spid="3"/>
                  </p:tgtEl>
                </p:cond>
              </p:nextCondLst>
            </p:seq>
            <p:audio>
              <p:cMediaNode vol="80000" showWhenStopped="0">
                <p:cTn id="17" fill="hold" display="0">
                  <p:stCondLst>
                    <p:cond delay="indefinite"/>
                  </p:stCondLst>
                  <p:endCondLst>
                    <p:cond evt="onStopAudio" delay="0">
                      <p:tgtEl>
                        <p:sldTgt/>
                      </p:tgtEl>
                    </p:cond>
                  </p:endCondLst>
                </p:cTn>
                <p:tgtEl>
                  <p:spTgt spid="3"/>
                </p:tgtEl>
              </p:cMediaNode>
            </p:audio>
            <p:seq concurrent="1" nextAc="seek">
              <p:cTn id="18" restart="whenNotActive" fill="hold" evtFilter="cancelBubble" nodeType="interactiveSeq">
                <p:stCondLst>
                  <p:cond evt="onClick" delay="0">
                    <p:tgtEl>
                      <p:spTgt spid="4"/>
                    </p:tgtEl>
                  </p:cond>
                </p:stCondLst>
                <p:endSync evt="end" delay="0">
                  <p:rtn val="all"/>
                </p:endSync>
                <p:childTnLst>
                  <p:par>
                    <p:cTn id="19" fill="hold">
                      <p:stCondLst>
                        <p:cond delay="0"/>
                      </p:stCondLst>
                      <p:childTnLst>
                        <p:par>
                          <p:cTn id="20" fill="hold">
                            <p:stCondLst>
                              <p:cond delay="0"/>
                            </p:stCondLst>
                            <p:childTnLst>
                              <p:par>
                                <p:cTn id="21" presetID="1" presetClass="mediacall" presetSubtype="0" fill="hold" nodeType="clickEffect">
                                  <p:stCondLst>
                                    <p:cond delay="0"/>
                                  </p:stCondLst>
                                  <p:childTnLst>
                                    <p:cmd type="call" cmd="playFrom(0.0)">
                                      <p:cBhvr>
                                        <p:cTn id="22" dur="10656" fill="hold"/>
                                        <p:tgtEl>
                                          <p:spTgt spid="4"/>
                                        </p:tgtEl>
                                      </p:cBhvr>
                                    </p:cmd>
                                  </p:childTnLst>
                                </p:cTn>
                              </p:par>
                            </p:childTnLst>
                          </p:cTn>
                        </p:par>
                      </p:childTnLst>
                    </p:cTn>
                  </p:par>
                </p:childTnLst>
              </p:cTn>
              <p:nextCondLst>
                <p:cond evt="onClick" delay="0">
                  <p:tgtEl>
                    <p:spTgt spid="4"/>
                  </p:tgtEl>
                </p:cond>
              </p:nextCondLst>
            </p:seq>
            <p:audio>
              <p:cMediaNode vol="80000" showWhenStopped="0">
                <p:cTn id="23" fill="hold" display="0">
                  <p:stCondLst>
                    <p:cond delay="indefinite"/>
                  </p:stCondLst>
                  <p:endCondLst>
                    <p:cond evt="onStopAudio" delay="0">
                      <p:tgtEl>
                        <p:sldTgt/>
                      </p:tgtEl>
                    </p:cond>
                  </p:endCondLst>
                </p:cTn>
                <p:tgtEl>
                  <p:spTgt spid="4"/>
                </p:tgtEl>
              </p:cMediaNode>
            </p:audio>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1714500" y="0"/>
            <a:ext cx="5631873" cy="1242291"/>
          </a:xfrm>
        </p:spPr>
        <p:txBody>
          <a:bodyPr numCol="1"/>
          <a:lstStyle/>
          <a:p>
            <a:pPr algn="l"/>
            <a:r>
              <a:rPr lang="id-ID" sz="1600" b="0" dirty="0"/>
              <a:t/>
            </a:r>
            <a:br>
              <a:rPr lang="id-ID" sz="1600" b="0" dirty="0"/>
            </a:br>
            <a:r>
              <a:rPr lang="id-ID" sz="1600" b="0" dirty="0"/>
              <a:t>Aturan Circular Array </a:t>
            </a:r>
            <a:r>
              <a:rPr lang="id-ID" sz="1600" b="0" dirty="0" smtClean="0"/>
              <a:t/>
            </a:r>
            <a:br>
              <a:rPr lang="id-ID" sz="1600" b="0" dirty="0" smtClean="0"/>
            </a:br>
            <a:r>
              <a:rPr lang="id-ID" sz="1600" b="0" dirty="0"/>
              <a:t/>
            </a:r>
            <a:br>
              <a:rPr lang="id-ID" sz="1600" b="0" dirty="0"/>
            </a:br>
            <a:r>
              <a:rPr lang="id-ID" sz="1600" b="0" dirty="0"/>
              <a:t>1.Proses penghapusan dilakukan dengan cara nilai depan (front) ditambah 1  depan=depan + 1. </a:t>
            </a:r>
            <a:r>
              <a:rPr lang="id-ID" sz="1600" b="0" dirty="0" smtClean="0"/>
              <a:t/>
            </a:r>
            <a:br>
              <a:rPr lang="id-ID" sz="1600" b="0" dirty="0" smtClean="0"/>
            </a:br>
            <a:r>
              <a:rPr lang="id-ID" sz="1600" b="0" dirty="0"/>
              <a:t/>
            </a:r>
            <a:br>
              <a:rPr lang="id-ID" sz="1600" b="0" dirty="0"/>
            </a:br>
            <a:r>
              <a:rPr lang="id-ID" sz="1600" b="0" dirty="0"/>
              <a:t>2.Proses penambahan elemen sama dengan queue linear array yaitu nilai belakang ditambah 1  belakang=belakang + 1. </a:t>
            </a:r>
            <a:r>
              <a:rPr lang="id-ID" sz="1600" b="0" dirty="0" smtClean="0"/>
              <a:t/>
            </a:r>
            <a:br>
              <a:rPr lang="id-ID" sz="1600" b="0" dirty="0" smtClean="0"/>
            </a:br>
            <a:r>
              <a:rPr lang="id-ID" sz="1600" b="0" dirty="0"/>
              <a:t/>
            </a:r>
            <a:br>
              <a:rPr lang="id-ID" sz="1600" b="0" dirty="0"/>
            </a:br>
            <a:r>
              <a:rPr lang="sv-SE" sz="1600" b="0" dirty="0"/>
              <a:t>3.Jika </a:t>
            </a:r>
            <a:r>
              <a:rPr lang="sv-SE" sz="1600" dirty="0"/>
              <a:t>depan = maks </a:t>
            </a:r>
            <a:r>
              <a:rPr lang="sv-SE" sz="1600" b="0" dirty="0"/>
              <a:t>dan ada elemen yang akan dihapus, maka nilai depan = 1. </a:t>
            </a:r>
            <a:r>
              <a:rPr lang="id-ID" sz="1600" b="0" dirty="0" smtClean="0"/>
              <a:t/>
            </a:r>
            <a:br>
              <a:rPr lang="id-ID" sz="1600" b="0" dirty="0" smtClean="0"/>
            </a:br>
            <a:r>
              <a:rPr lang="sv-SE" sz="1600" b="0" dirty="0"/>
              <a:t/>
            </a:r>
            <a:br>
              <a:rPr lang="sv-SE" sz="1600" b="0" dirty="0"/>
            </a:br>
            <a:r>
              <a:rPr lang="id-ID" sz="1600" b="0" dirty="0"/>
              <a:t>4.Jika </a:t>
            </a:r>
            <a:r>
              <a:rPr lang="id-ID" sz="1600" dirty="0"/>
              <a:t>belakang = maks </a:t>
            </a:r>
            <a:r>
              <a:rPr lang="id-ID" sz="1600" b="0" i="1" dirty="0"/>
              <a:t>dan </a:t>
            </a:r>
            <a:r>
              <a:rPr lang="id-ID" sz="1600" dirty="0"/>
              <a:t>depan &lt;&gt; 1 </a:t>
            </a:r>
            <a:r>
              <a:rPr lang="id-ID" sz="1600" b="0" dirty="0"/>
              <a:t>maka jika ada elemen yang akan ditambahkan, nilai belakang=1. </a:t>
            </a:r>
            <a:r>
              <a:rPr lang="id-ID" sz="1600" b="0" dirty="0" smtClean="0"/>
              <a:t/>
            </a:r>
            <a:br>
              <a:rPr lang="id-ID" sz="1600" b="0" dirty="0" smtClean="0"/>
            </a:br>
            <a:r>
              <a:rPr lang="id-ID" sz="1600" b="0" dirty="0"/>
              <a:t/>
            </a:r>
            <a:br>
              <a:rPr lang="id-ID" sz="1600" b="0" dirty="0"/>
            </a:br>
            <a:r>
              <a:rPr lang="id-ID" sz="1600" b="0" dirty="0"/>
              <a:t>5.Jika hanya tinggal 1 elemen di queue (depan = belakang), dan akan dihapus maka depan diisi 0 dan belakang diisi dengan 0 (</a:t>
            </a:r>
            <a:r>
              <a:rPr lang="id-ID" sz="1600" i="1" dirty="0"/>
              <a:t>queue kosong</a:t>
            </a:r>
            <a:r>
              <a:rPr lang="id-ID" sz="1600" b="0" dirty="0"/>
              <a:t>). </a:t>
            </a:r>
          </a:p>
        </p:txBody>
      </p:sp>
      <p:pic>
        <p:nvPicPr>
          <p:cNvPr id="2" name="Aturan Circular Array">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4"/>
          <a:stretch>
            <a:fillRect/>
          </a:stretch>
        </p:blipFill>
        <p:spPr>
          <a:xfrm>
            <a:off x="3747655" y="157594"/>
            <a:ext cx="609600" cy="609600"/>
          </a:xfrm>
          <a:prstGeom prst="rect">
            <a:avLst/>
          </a:prstGeom>
        </p:spPr>
      </p:pic>
      <p:pic>
        <p:nvPicPr>
          <p:cNvPr id="4" name="1. Proses penghapusan dilakukan dengan cara nilai depanfront) ditambah 1 depan=depan +1">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4"/>
          <a:stretch>
            <a:fillRect/>
          </a:stretch>
        </p:blipFill>
        <p:spPr>
          <a:xfrm>
            <a:off x="5295899" y="937491"/>
            <a:ext cx="609600" cy="609600"/>
          </a:xfrm>
          <a:prstGeom prst="rect">
            <a:avLst/>
          </a:prstGeom>
        </p:spPr>
      </p:pic>
      <p:pic>
        <p:nvPicPr>
          <p:cNvPr id="5" name="2">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4"/>
          <a:stretch>
            <a:fillRect/>
          </a:stretch>
        </p:blipFill>
        <p:spPr>
          <a:xfrm>
            <a:off x="2344881" y="1892878"/>
            <a:ext cx="609600" cy="609600"/>
          </a:xfrm>
          <a:prstGeom prst="rect">
            <a:avLst/>
          </a:prstGeom>
        </p:spPr>
      </p:pic>
      <p:pic>
        <p:nvPicPr>
          <p:cNvPr id="6" name="3. Jika depan = maks dan ada elemen yang akan dihapus, maka nilai depan =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4"/>
          <a:stretch>
            <a:fillRect/>
          </a:stretch>
        </p:blipFill>
        <p:spPr>
          <a:xfrm>
            <a:off x="3674918" y="2620241"/>
            <a:ext cx="609600" cy="609600"/>
          </a:xfrm>
          <a:prstGeom prst="rect">
            <a:avLst/>
          </a:prstGeom>
        </p:spPr>
      </p:pic>
      <p:pic>
        <p:nvPicPr>
          <p:cNvPr id="7" name="4. Jika belkang=1.">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4"/>
          <a:stretch>
            <a:fillRect/>
          </a:stretch>
        </p:blipFill>
        <p:spPr>
          <a:xfrm>
            <a:off x="6376555" y="3337213"/>
            <a:ext cx="609600" cy="609600"/>
          </a:xfrm>
          <a:prstGeom prst="rect">
            <a:avLst/>
          </a:prstGeom>
        </p:spPr>
      </p:pic>
      <p:pic>
        <p:nvPicPr>
          <p:cNvPr id="8" name="5. Jikasong)">
            <a:hlinkClick r:id="" action="ppaction://media"/>
          </p:cNvPr>
          <p:cNvPicPr>
            <a:picLocks noChangeAspect="1"/>
          </p:cNvPicPr>
          <p:nvPr>
            <a:audioFile r:link="rId12"/>
            <p:extLst>
              <p:ext uri="{DAA4B4D4-6D71-4841-9C94-3DE7FCFB9230}">
                <p14:media xmlns:p14="http://schemas.microsoft.com/office/powerpoint/2010/main" r:embed="rId11"/>
              </p:ext>
            </p:extLst>
          </p:nvPr>
        </p:nvPicPr>
        <p:blipFill>
          <a:blip r:embed="rId14"/>
          <a:stretch>
            <a:fillRect/>
          </a:stretch>
        </p:blipFill>
        <p:spPr>
          <a:xfrm>
            <a:off x="4225636" y="4302991"/>
            <a:ext cx="609600" cy="609600"/>
          </a:xfrm>
          <a:prstGeom prst="rect">
            <a:avLst/>
          </a:prstGeom>
        </p:spPr>
      </p:pic>
    </p:spTree>
    <p:extLst>
      <p:ext uri="{BB962C8B-B14F-4D97-AF65-F5344CB8AC3E}">
        <p14:creationId xmlns:p14="http://schemas.microsoft.com/office/powerpoint/2010/main" val="244262816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iterate type="lt">
                                    <p:tmPct val="0"/>
                                  </p:iterate>
                                  <p:childTnLst>
                                    <p:set>
                                      <p:cBhvr>
                                        <p:cTn id="6" dur="1" fill="hold">
                                          <p:stCondLst>
                                            <p:cond delay="0"/>
                                          </p:stCondLst>
                                        </p:cTn>
                                        <p:tgtEl>
                                          <p:spTgt spid="3"/>
                                        </p:tgtEl>
                                        <p:attrNameLst>
                                          <p:attrName>style.visibility</p:attrName>
                                        </p:attrNameLst>
                                      </p:cBhvr>
                                      <p:to>
                                        <p:strVal val="visible"/>
                                      </p:to>
                                    </p:set>
                                    <p:animEffect transition="in" filter="wipe(down)">
                                      <p:cBhvr>
                                        <p:cTn id="7" dur="3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mph" presetSubtype="0" fill="hold" grpId="1" nodeType="clickEffect">
                                  <p:stCondLst>
                                    <p:cond delay="0"/>
                                  </p:stCondLst>
                                  <p:iterate type="lt">
                                    <p:tmPct val="4000"/>
                                  </p:iterate>
                                  <p:childTnLst>
                                    <p:set>
                                      <p:cBhvr override="childStyle">
                                        <p:cTn id="11" dur="500" fill="hold"/>
                                        <p:tgtEl>
                                          <p:spTgt spid="3"/>
                                        </p:tgtEl>
                                        <p:attrNameLst>
                                          <p:attrName>style.textDecorationUnderline</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2616" fill="hold"/>
                                        <p:tgtEl>
                                          <p:spTgt spid="2"/>
                                        </p:tgtEl>
                                      </p:cBhvr>
                                    </p:cmd>
                                  </p:childTnLst>
                                </p:cTn>
                              </p:par>
                            </p:childTnLst>
                          </p:cTn>
                        </p:par>
                      </p:childTnLst>
                    </p:cTn>
                  </p:par>
                  <p:par>
                    <p:cTn id="16" fill="hold">
                      <p:stCondLst>
                        <p:cond delay="indefinite"/>
                      </p:stCondLst>
                      <p:childTnLst>
                        <p:par>
                          <p:cTn id="17" fill="hold">
                            <p:stCondLst>
                              <p:cond delay="0"/>
                            </p:stCondLst>
                            <p:childTnLst>
                              <p:par>
                                <p:cTn id="18" presetID="1" presetClass="mediacall" presetSubtype="0" fill="hold" nodeType="clickEffect">
                                  <p:stCondLst>
                                    <p:cond delay="0"/>
                                  </p:stCondLst>
                                  <p:childTnLst>
                                    <p:cmd type="call" cmd="playFrom(0.0)">
                                      <p:cBhvr>
                                        <p:cTn id="19" dur="1" fill="hold"/>
                                        <p:tgtEl>
                                          <p:spTgt spid="4"/>
                                        </p:tgtEl>
                                      </p:cBhvr>
                                    </p:cmd>
                                  </p:childTnLst>
                                </p:cTn>
                              </p:par>
                            </p:childTnLst>
                          </p:cTn>
                        </p:par>
                      </p:childTnLst>
                    </p:cTn>
                  </p:par>
                  <p:par>
                    <p:cTn id="20" fill="hold">
                      <p:stCondLst>
                        <p:cond delay="indefinite"/>
                      </p:stCondLst>
                      <p:childTnLst>
                        <p:par>
                          <p:cTn id="21" fill="hold">
                            <p:stCondLst>
                              <p:cond delay="0"/>
                            </p:stCondLst>
                            <p:childTnLst>
                              <p:par>
                                <p:cTn id="22" presetID="1" presetClass="mediacall" presetSubtype="0" fill="hold" nodeType="clickEffect">
                                  <p:stCondLst>
                                    <p:cond delay="0"/>
                                  </p:stCondLst>
                                  <p:childTnLst>
                                    <p:cmd type="call" cmd="playFrom(0.0)">
                                      <p:cBhvr>
                                        <p:cTn id="23" dur="11592"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4" fill="hold" display="0">
                  <p:stCondLst>
                    <p:cond delay="indefinite"/>
                  </p:stCondLst>
                  <p:endCondLst>
                    <p:cond evt="onStopAudio" delay="0">
                      <p:tgtEl>
                        <p:sldTgt/>
                      </p:tgtEl>
                    </p:cond>
                  </p:endCondLst>
                </p:cTn>
                <p:tgtEl>
                  <p:spTgt spid="2"/>
                </p:tgtEl>
              </p:cMediaNode>
            </p:audio>
            <p:audio>
              <p:cMediaNode vol="80000" numSld="999" showWhenStopped="0">
                <p:cTn id="25" fill="hold" display="0">
                  <p:stCondLst>
                    <p:cond delay="indefinite"/>
                  </p:stCondLst>
                  <p:endCondLst>
                    <p:cond evt="onStopAudio" delay="0">
                      <p:tgtEl>
                        <p:sldTgt/>
                      </p:tgtEl>
                    </p:cond>
                  </p:endCondLst>
                </p:cTn>
                <p:tgtEl>
                  <p:spTgt spid="4"/>
                </p:tgtEl>
              </p:cMediaNode>
            </p:audio>
            <p:audio>
              <p:cMediaNode vol="80000" showWhenStopped="0">
                <p:cTn id="26" fill="hold" display="0">
                  <p:stCondLst>
                    <p:cond delay="indefinite"/>
                  </p:stCondLst>
                  <p:endCondLst>
                    <p:cond evt="onStopAudio" delay="0">
                      <p:tgtEl>
                        <p:sldTgt/>
                      </p:tgtEl>
                    </p:cond>
                  </p:endCondLst>
                </p:cTn>
                <p:tgtEl>
                  <p:spTgt spid="5"/>
                </p:tgtEl>
              </p:cMediaNode>
            </p:audio>
            <p:seq concurrent="1" nextAc="seek">
              <p:cTn id="27" restart="whenNotActive" fill="hold" evtFilter="cancelBubble" nodeType="interactiveSeq">
                <p:stCondLst>
                  <p:cond evt="onClick" delay="0">
                    <p:tgtEl>
                      <p:spTgt spid="6"/>
                    </p:tgtEl>
                  </p:cond>
                </p:stCondLst>
                <p:endSync evt="end" delay="0">
                  <p:rtn val="all"/>
                </p:endSync>
                <p:childTnLst>
                  <p:par>
                    <p:cTn id="28" fill="hold">
                      <p:stCondLst>
                        <p:cond delay="0"/>
                      </p:stCondLst>
                      <p:childTnLst>
                        <p:par>
                          <p:cTn id="29" fill="hold">
                            <p:stCondLst>
                              <p:cond delay="0"/>
                            </p:stCondLst>
                            <p:childTnLst>
                              <p:par>
                                <p:cTn id="30" presetID="1" presetClass="mediacall" presetSubtype="0" fill="hold" nodeType="clickEffect">
                                  <p:stCondLst>
                                    <p:cond delay="0"/>
                                  </p:stCondLst>
                                  <p:childTnLst>
                                    <p:cmd type="call" cmd="playFrom(0.0)">
                                      <p:cBhvr>
                                        <p:cTn id="31" dur="9720" fill="hold"/>
                                        <p:tgtEl>
                                          <p:spTgt spid="6"/>
                                        </p:tgtEl>
                                      </p:cBhvr>
                                    </p:cmd>
                                  </p:childTnLst>
                                </p:cTn>
                              </p:par>
                            </p:childTnLst>
                          </p:cTn>
                        </p:par>
                      </p:childTnLst>
                    </p:cTn>
                  </p:par>
                </p:childTnLst>
              </p:cTn>
              <p:nextCondLst>
                <p:cond evt="onClick" delay="0">
                  <p:tgtEl>
                    <p:spTgt spid="6"/>
                  </p:tgtEl>
                </p:cond>
              </p:nextCondLst>
            </p:seq>
            <p:audio>
              <p:cMediaNode vol="80000" showWhenStopped="0">
                <p:cTn id="32" fill="hold" display="0">
                  <p:stCondLst>
                    <p:cond delay="indefinite"/>
                  </p:stCondLst>
                  <p:endCondLst>
                    <p:cond evt="onStopAudio" delay="0">
                      <p:tgtEl>
                        <p:sldTgt/>
                      </p:tgtEl>
                    </p:cond>
                  </p:endCondLst>
                </p:cTn>
                <p:tgtEl>
                  <p:spTgt spid="6"/>
                </p:tgtEl>
              </p:cMediaNode>
            </p:audio>
            <p:seq concurrent="1" nextAc="seek">
              <p:cTn id="33" restart="whenNotActive" fill="hold" evtFilter="cancelBubble" nodeType="interactiveSeq">
                <p:stCondLst>
                  <p:cond evt="onClick" delay="0">
                    <p:tgtEl>
                      <p:spTgt spid="7"/>
                    </p:tgtEl>
                  </p:cond>
                </p:stCondLst>
                <p:endSync evt="end" delay="0">
                  <p:rtn val="all"/>
                </p:endSync>
                <p:childTnLst>
                  <p:par>
                    <p:cTn id="34" fill="hold">
                      <p:stCondLst>
                        <p:cond delay="0"/>
                      </p:stCondLst>
                      <p:childTnLst>
                        <p:par>
                          <p:cTn id="35" fill="hold">
                            <p:stCondLst>
                              <p:cond delay="0"/>
                            </p:stCondLst>
                            <p:childTnLst>
                              <p:par>
                                <p:cTn id="36" presetID="1" presetClass="mediacall" presetSubtype="0" fill="hold" nodeType="clickEffect">
                                  <p:stCondLst>
                                    <p:cond delay="0"/>
                                  </p:stCondLst>
                                  <p:childTnLst>
                                    <p:cmd type="call" cmd="playFrom(0.0)">
                                      <p:cBhvr>
                                        <p:cTn id="37" dur="13152" fill="hold"/>
                                        <p:tgtEl>
                                          <p:spTgt spid="7"/>
                                        </p:tgtEl>
                                      </p:cBhvr>
                                    </p:cmd>
                                  </p:childTnLst>
                                </p:cTn>
                              </p:par>
                            </p:childTnLst>
                          </p:cTn>
                        </p:par>
                      </p:childTnLst>
                    </p:cTn>
                  </p:par>
                </p:childTnLst>
              </p:cTn>
              <p:nextCondLst>
                <p:cond evt="onClick" delay="0">
                  <p:tgtEl>
                    <p:spTgt spid="7"/>
                  </p:tgtEl>
                </p:cond>
              </p:nextCondLst>
            </p:seq>
            <p:audio>
              <p:cMediaNode vol="80000" showWhenStopped="0">
                <p:cTn id="38" fill="hold" display="0">
                  <p:stCondLst>
                    <p:cond delay="indefinite"/>
                  </p:stCondLst>
                  <p:endCondLst>
                    <p:cond evt="onStopAudio" delay="0">
                      <p:tgtEl>
                        <p:sldTgt/>
                      </p:tgtEl>
                    </p:cond>
                  </p:endCondLst>
                </p:cTn>
                <p:tgtEl>
                  <p:spTgt spid="7"/>
                </p:tgtEl>
              </p:cMediaNode>
            </p:audio>
            <p:seq concurrent="1" nextAc="seek">
              <p:cTn id="39" restart="whenNotActive" fill="hold" evtFilter="cancelBubble" nodeType="interactiveSeq">
                <p:stCondLst>
                  <p:cond evt="onClick" delay="0">
                    <p:tgtEl>
                      <p:spTgt spid="8"/>
                    </p:tgtEl>
                  </p:cond>
                </p:stCondLst>
                <p:endSync evt="end" delay="0">
                  <p:rtn val="all"/>
                </p:endSync>
                <p:childTnLst>
                  <p:par>
                    <p:cTn id="40" fill="hold">
                      <p:stCondLst>
                        <p:cond delay="0"/>
                      </p:stCondLst>
                      <p:childTnLst>
                        <p:par>
                          <p:cTn id="41" fill="hold">
                            <p:stCondLst>
                              <p:cond delay="0"/>
                            </p:stCondLst>
                            <p:childTnLst>
                              <p:par>
                                <p:cTn id="42" presetID="1" presetClass="mediacall" presetSubtype="0" fill="hold" nodeType="clickEffect">
                                  <p:stCondLst>
                                    <p:cond delay="0"/>
                                  </p:stCondLst>
                                  <p:childTnLst>
                                    <p:cmd type="call" cmd="playFrom(0.0)">
                                      <p:cBhvr>
                                        <p:cTn id="43" dur="11976" fill="hold"/>
                                        <p:tgtEl>
                                          <p:spTgt spid="8"/>
                                        </p:tgtEl>
                                      </p:cBhvr>
                                    </p:cmd>
                                  </p:childTnLst>
                                </p:cTn>
                              </p:par>
                            </p:childTnLst>
                          </p:cTn>
                        </p:par>
                      </p:childTnLst>
                    </p:cTn>
                  </p:par>
                </p:childTnLst>
              </p:cTn>
              <p:nextCondLst>
                <p:cond evt="onClick" delay="0">
                  <p:tgtEl>
                    <p:spTgt spid="8"/>
                  </p:tgtEl>
                </p:cond>
              </p:nextCondLst>
            </p:seq>
            <p:audio>
              <p:cMediaNode vol="80000" showWhenStopped="0">
                <p:cTn id="44" fill="hold" display="0">
                  <p:stCondLst>
                    <p:cond delay="indefinite"/>
                  </p:stCondLst>
                  <p:endCondLst>
                    <p:cond evt="onStopAudio" delay="0">
                      <p:tgtEl>
                        <p:sldTgt/>
                      </p:tgtEl>
                    </p:cond>
                  </p:endCondLst>
                </p:cTn>
                <p:tgtEl>
                  <p:spTgt spid="8"/>
                </p:tgtEl>
              </p:cMediaNode>
            </p:audio>
          </p:childTnLst>
        </p:cTn>
      </p:par>
    </p:tnLst>
    <p:bldLst>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16" y="0"/>
            <a:ext cx="4245900" cy="2196900"/>
          </a:xfrm>
        </p:spPr>
        <p:txBody>
          <a:bodyPr/>
          <a:lstStyle/>
          <a:p>
            <a:r>
              <a:rPr lang="id-ID" dirty="0" smtClean="0"/>
              <a:t>Array sirkular</a:t>
            </a:r>
            <a:endParaRPr lang="id-ID" dirty="0"/>
          </a:p>
        </p:txBody>
      </p:sp>
      <p:pic>
        <p:nvPicPr>
          <p:cNvPr id="3" name="Picture 2"/>
          <p:cNvPicPr>
            <a:picLocks noChangeAspect="1"/>
          </p:cNvPicPr>
          <p:nvPr/>
        </p:nvPicPr>
        <p:blipFill>
          <a:blip r:embed="rId4">
            <a:duotone>
              <a:prstClr val="black"/>
              <a:schemeClr val="accent2">
                <a:tint val="45000"/>
                <a:satMod val="400000"/>
              </a:schemeClr>
            </a:duotone>
          </a:blip>
          <a:stretch>
            <a:fillRect/>
          </a:stretch>
        </p:blipFill>
        <p:spPr>
          <a:xfrm>
            <a:off x="1745673" y="966355"/>
            <a:ext cx="4273375" cy="3210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_pemetaan Circular Array adalah sebagai berikut">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255716" y="793650"/>
            <a:ext cx="609600" cy="609600"/>
          </a:xfrm>
          <a:prstGeom prst="rect">
            <a:avLst/>
          </a:prstGeom>
        </p:spPr>
      </p:pic>
    </p:spTree>
    <p:extLst>
      <p:ext uri="{BB962C8B-B14F-4D97-AF65-F5344CB8AC3E}">
        <p14:creationId xmlns:p14="http://schemas.microsoft.com/office/powerpoint/2010/main" val="2275399403"/>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4"/>
                    </p:tgtEl>
                  </p:cond>
                </p:stCondLst>
                <p:endSync evt="end" delay="0">
                  <p:rtn val="all"/>
                </p:endSync>
                <p:childTnLst>
                  <p:par>
                    <p:cTn id="12" fill="hold">
                      <p:stCondLst>
                        <p:cond delay="0"/>
                      </p:stCondLst>
                      <p:childTnLst>
                        <p:par>
                          <p:cTn id="13" fill="hold">
                            <p:stCondLst>
                              <p:cond delay="0"/>
                            </p:stCondLst>
                            <p:childTnLst>
                              <p:par>
                                <p:cTn id="14" presetID="1" presetClass="mediacall" presetSubtype="0" fill="hold" nodeType="clickEffect">
                                  <p:stCondLst>
                                    <p:cond delay="0"/>
                                  </p:stCondLst>
                                  <p:childTnLst>
                                    <p:cmd type="call" cmd="playFrom(0.0)">
                                      <p:cBhvr>
                                        <p:cTn id="15" dur="4392" fill="hold"/>
                                        <p:tgtEl>
                                          <p:spTgt spid="4"/>
                                        </p:tgtEl>
                                      </p:cBhvr>
                                    </p:cmd>
                                  </p:childTnLst>
                                </p:cTn>
                              </p:par>
                            </p:childTnLst>
                          </p:cTn>
                        </p:par>
                      </p:childTnLst>
                    </p:cTn>
                  </p:par>
                </p:childTnLst>
              </p:cTn>
              <p:nextCondLst>
                <p:cond evt="onClick" delay="0">
                  <p:tgtEl>
                    <p:spTgt spid="4"/>
                  </p:tgtEl>
                </p:cond>
              </p:nextCondLst>
            </p:seq>
            <p:audio>
              <p:cMediaNode vol="80000" showWhenStopped="0">
                <p:cTn id="16" fill="hold" display="0">
                  <p:stCondLst>
                    <p:cond delay="indefinite"/>
                  </p:stCondLst>
                  <p:endCondLst>
                    <p:cond evt="onStopAudio" delay="0">
                      <p:tgtEl>
                        <p:sldTgt/>
                      </p:tgtEl>
                    </p:cond>
                  </p:endCondLst>
                </p:cTn>
                <p:tgtEl>
                  <p:spTgt spid="4"/>
                </p:tgtEl>
              </p:cMediaNode>
            </p:audio>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8310" y="-436418"/>
            <a:ext cx="5635620" cy="696192"/>
          </a:xfrm>
        </p:spPr>
        <p:txBody>
          <a:bodyPr/>
          <a:lstStyle/>
          <a:p>
            <a:r>
              <a:rPr lang="id-ID" sz="2400" b="0" dirty="0"/>
              <a:t/>
            </a:r>
            <a:br>
              <a:rPr lang="id-ID" sz="2400" b="0" dirty="0"/>
            </a:br>
            <a:r>
              <a:rPr lang="id-ID" sz="3200" b="0" dirty="0"/>
              <a:t>Proses Circular Array </a:t>
            </a:r>
            <a:endParaRPr lang="id-ID" sz="3200" dirty="0"/>
          </a:p>
        </p:txBody>
      </p:sp>
      <p:pic>
        <p:nvPicPr>
          <p:cNvPr id="3" name="Picture 2"/>
          <p:cNvPicPr>
            <a:picLocks noChangeAspect="1"/>
          </p:cNvPicPr>
          <p:nvPr/>
        </p:nvPicPr>
        <p:blipFill>
          <a:blip r:embed="rId4"/>
          <a:stretch>
            <a:fillRect/>
          </a:stretch>
        </p:blipFill>
        <p:spPr>
          <a:xfrm>
            <a:off x="1415842" y="631268"/>
            <a:ext cx="6082466" cy="4907087"/>
          </a:xfrm>
          <a:prstGeom prst="rect">
            <a:avLst/>
          </a:prstGeom>
        </p:spPr>
      </p:pic>
      <p:pic>
        <p:nvPicPr>
          <p:cNvPr id="4" name="Proses Circular Array">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494033" y="-304800"/>
            <a:ext cx="609600" cy="609600"/>
          </a:xfrm>
          <a:prstGeom prst="rect">
            <a:avLst/>
          </a:prstGeom>
        </p:spPr>
      </p:pic>
    </p:spTree>
    <p:extLst>
      <p:ext uri="{BB962C8B-B14F-4D97-AF65-F5344CB8AC3E}">
        <p14:creationId xmlns:p14="http://schemas.microsoft.com/office/powerpoint/2010/main" val="1729446230"/>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72" fill="hold"/>
                                        <p:tgtEl>
                                          <p:spTgt spid="4"/>
                                        </p:tgtEl>
                                      </p:cBhvr>
                                    </p:cmd>
                                  </p:childTnLst>
                                </p:cTn>
                              </p:par>
                            </p:childTnLst>
                          </p:cTn>
                        </p:par>
                      </p:childTnLst>
                    </p:cTn>
                  </p:par>
                </p:childTnLst>
              </p:cTn>
              <p:nextCondLst>
                <p:cond evt="onClick" delay="0">
                  <p:tgtEl>
                    <p:spTgt spid="4"/>
                  </p:tgtEl>
                </p:cond>
              </p:nextCondLst>
            </p:seq>
            <p:audio>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875" y="1473300"/>
            <a:ext cx="4245900" cy="2196900"/>
          </a:xfrm>
        </p:spPr>
        <p:txBody>
          <a:bodyPr/>
          <a:lstStyle/>
          <a:p>
            <a:endParaRPr lang="id-ID" dirty="0"/>
          </a:p>
        </p:txBody>
      </p:sp>
      <p:pic>
        <p:nvPicPr>
          <p:cNvPr id="3" name="Picture 2"/>
          <p:cNvPicPr>
            <a:picLocks noChangeAspect="1"/>
          </p:cNvPicPr>
          <p:nvPr/>
        </p:nvPicPr>
        <p:blipFill>
          <a:blip r:embed="rId4"/>
          <a:stretch>
            <a:fillRect/>
          </a:stretch>
        </p:blipFill>
        <p:spPr>
          <a:xfrm>
            <a:off x="323502" y="793312"/>
            <a:ext cx="8434648" cy="3556876"/>
          </a:xfrm>
          <a:prstGeom prst="rect">
            <a:avLst/>
          </a:prstGeom>
        </p:spPr>
      </p:pic>
      <p:sp>
        <p:nvSpPr>
          <p:cNvPr id="4" name="Rectangle 3"/>
          <p:cNvSpPr/>
          <p:nvPr/>
        </p:nvSpPr>
        <p:spPr>
          <a:xfrm>
            <a:off x="2005990" y="211912"/>
            <a:ext cx="4301835" cy="461665"/>
          </a:xfrm>
          <a:prstGeom prst="rect">
            <a:avLst/>
          </a:prstGeom>
        </p:spPr>
        <p:txBody>
          <a:bodyPr wrap="square">
            <a:spAutoFit/>
          </a:bodyPr>
          <a:lstStyle/>
          <a:p>
            <a:pPr algn="ctr"/>
            <a:r>
              <a:rPr lang="id-ID" sz="2400" dirty="0"/>
              <a:t>Proses Circular Array </a:t>
            </a:r>
          </a:p>
        </p:txBody>
      </p:sp>
      <p:pic>
        <p:nvPicPr>
          <p:cNvPr id="5" name="Proses Circular Array">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267200" y="2266950"/>
            <a:ext cx="609600" cy="609600"/>
          </a:xfrm>
          <a:prstGeom prst="rect">
            <a:avLst/>
          </a:prstGeom>
        </p:spPr>
      </p:pic>
    </p:spTree>
    <p:extLst>
      <p:ext uri="{BB962C8B-B14F-4D97-AF65-F5344CB8AC3E}">
        <p14:creationId xmlns:p14="http://schemas.microsoft.com/office/powerpoint/2010/main" val="784283427"/>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472" fill="hold"/>
                                        <p:tgtEl>
                                          <p:spTgt spid="5"/>
                                        </p:tgtEl>
                                      </p:cBhvr>
                                    </p:cmd>
                                  </p:childTnLst>
                                </p:cTn>
                              </p:par>
                            </p:childTnLst>
                          </p:cTn>
                        </p:par>
                      </p:childTnLst>
                    </p:cTn>
                  </p:par>
                </p:childTnLst>
              </p:cTn>
              <p:nextCondLst>
                <p:cond evt="onClick" delay="0">
                  <p:tgtEl>
                    <p:spTgt spid="5"/>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60"/>
          <p:cNvSpPr txBox="1">
            <a:spLocks noGrp="1"/>
          </p:cNvSpPr>
          <p:nvPr>
            <p:ph type="title"/>
          </p:nvPr>
        </p:nvSpPr>
        <p:spPr>
          <a:xfrm>
            <a:off x="1569450" y="1152050"/>
            <a:ext cx="60051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C</a:t>
            </a:r>
            <a:r>
              <a:rPr dirty="0" err="1" smtClean="0"/>
              <a:t>ontoh</a:t>
            </a:r>
            <a:r>
              <a:rPr dirty="0" smtClean="0"/>
              <a:t> </a:t>
            </a:r>
            <a:r>
              <a:rPr dirty="0" err="1" smtClean="0"/>
              <a:t>soal</a:t>
            </a:r>
            <a:r>
              <a:rPr dirty="0" smtClean="0"/>
              <a:t/>
            </a:r>
            <a:br>
              <a:rPr dirty="0" smtClean="0"/>
            </a:br>
            <a:endParaRPr dirty="0"/>
          </a:p>
        </p:txBody>
      </p:sp>
      <p:sp>
        <p:nvSpPr>
          <p:cNvPr id="1376" name="Google Shape;1376;p60"/>
          <p:cNvSpPr txBox="1">
            <a:spLocks noGrp="1"/>
          </p:cNvSpPr>
          <p:nvPr>
            <p:ph type="subTitle" idx="1"/>
          </p:nvPr>
        </p:nvSpPr>
        <p:spPr>
          <a:xfrm>
            <a:off x="810490" y="2362240"/>
            <a:ext cx="7439891" cy="1763695"/>
          </a:xfrm>
          <a:prstGeom prst="rect">
            <a:avLst/>
          </a:prstGeom>
        </p:spPr>
        <p:txBody>
          <a:bodyPr spcFirstLastPara="1" wrap="square" lIns="91425" tIns="91425" rIns="91425" bIns="91425" anchor="t" anchorCtr="0">
            <a:noAutofit/>
          </a:bodyPr>
          <a:lstStyle/>
          <a:p>
            <a:r>
              <a:rPr lang="id-ID" sz="1400" dirty="0"/>
              <a:t>Jika sebuah bank memiliki</a:t>
            </a:r>
          </a:p>
          <a:p>
            <a:r>
              <a:rPr lang="id-ID" sz="1400" dirty="0"/>
              <a:t>nasabah sebanyak 1500 orang,</a:t>
            </a:r>
          </a:p>
          <a:p>
            <a:r>
              <a:rPr lang="id-ID" sz="1400" dirty="0"/>
              <a:t>apakah bank tersebut perlu</a:t>
            </a:r>
          </a:p>
          <a:p>
            <a:r>
              <a:rPr lang="id-ID" sz="1400" dirty="0"/>
              <a:t>menyediakan kursi sebanyak 1500</a:t>
            </a:r>
          </a:p>
          <a:p>
            <a:r>
              <a:rPr lang="id-ID" sz="1400" dirty="0"/>
              <a:t>agar nasabahnya dapat dilayani</a:t>
            </a:r>
          </a:p>
          <a:p>
            <a:r>
              <a:rPr lang="id-ID" sz="1400" dirty="0"/>
              <a:t>semuanya?</a:t>
            </a:r>
            <a:endParaRPr dirty="0"/>
          </a:p>
        </p:txBody>
      </p:sp>
      <p:sp>
        <p:nvSpPr>
          <p:cNvPr id="1377" name="Google Shape;1377;p60"/>
          <p:cNvSpPr/>
          <p:nvPr/>
        </p:nvSpPr>
        <p:spPr>
          <a:xfrm>
            <a:off x="3840125" y="385261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Contoh soal, 1a_">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117514" y="1452345"/>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376">
                                            <p:txEl>
                                              <p:pRg st="0" end="0"/>
                                            </p:txEl>
                                          </p:spTgt>
                                        </p:tgtEl>
                                        <p:attrNameLst>
                                          <p:attrName>style.visibility</p:attrName>
                                        </p:attrNameLst>
                                      </p:cBhvr>
                                      <p:to>
                                        <p:strVal val="visible"/>
                                      </p:to>
                                    </p:set>
                                    <p:animEffect transition="in" filter="wipe(down)">
                                      <p:cBhvr>
                                        <p:cTn id="7" dur="580">
                                          <p:stCondLst>
                                            <p:cond delay="0"/>
                                          </p:stCondLst>
                                        </p:cTn>
                                        <p:tgtEl>
                                          <p:spTgt spid="1376">
                                            <p:txEl>
                                              <p:pRg st="0" end="0"/>
                                            </p:txEl>
                                          </p:spTgt>
                                        </p:tgtEl>
                                      </p:cBhvr>
                                    </p:animEffect>
                                    <p:anim calcmode="lin" valueType="num">
                                      <p:cBhvr>
                                        <p:cTn id="8" dur="1822" tmFilter="0,0; 0.14,0.36; 0.43,0.73; 0.71,0.91; 1.0,1.0">
                                          <p:stCondLst>
                                            <p:cond delay="0"/>
                                          </p:stCondLst>
                                        </p:cTn>
                                        <p:tgtEl>
                                          <p:spTgt spid="1376">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76">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76">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76">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76">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376">
                                            <p:txEl>
                                              <p:pRg st="0" end="0"/>
                                            </p:txEl>
                                          </p:spTgt>
                                        </p:tgtEl>
                                      </p:cBhvr>
                                      <p:to x="100000" y="60000"/>
                                    </p:animScale>
                                    <p:animScale>
                                      <p:cBhvr>
                                        <p:cTn id="14" dur="166" decel="50000">
                                          <p:stCondLst>
                                            <p:cond delay="676"/>
                                          </p:stCondLst>
                                        </p:cTn>
                                        <p:tgtEl>
                                          <p:spTgt spid="1376">
                                            <p:txEl>
                                              <p:pRg st="0" end="0"/>
                                            </p:txEl>
                                          </p:spTgt>
                                        </p:tgtEl>
                                      </p:cBhvr>
                                      <p:to x="100000" y="100000"/>
                                    </p:animScale>
                                    <p:animScale>
                                      <p:cBhvr>
                                        <p:cTn id="15" dur="26">
                                          <p:stCondLst>
                                            <p:cond delay="1312"/>
                                          </p:stCondLst>
                                        </p:cTn>
                                        <p:tgtEl>
                                          <p:spTgt spid="1376">
                                            <p:txEl>
                                              <p:pRg st="0" end="0"/>
                                            </p:txEl>
                                          </p:spTgt>
                                        </p:tgtEl>
                                      </p:cBhvr>
                                      <p:to x="100000" y="80000"/>
                                    </p:animScale>
                                    <p:animScale>
                                      <p:cBhvr>
                                        <p:cTn id="16" dur="166" decel="50000">
                                          <p:stCondLst>
                                            <p:cond delay="1338"/>
                                          </p:stCondLst>
                                        </p:cTn>
                                        <p:tgtEl>
                                          <p:spTgt spid="1376">
                                            <p:txEl>
                                              <p:pRg st="0" end="0"/>
                                            </p:txEl>
                                          </p:spTgt>
                                        </p:tgtEl>
                                      </p:cBhvr>
                                      <p:to x="100000" y="100000"/>
                                    </p:animScale>
                                    <p:animScale>
                                      <p:cBhvr>
                                        <p:cTn id="17" dur="26">
                                          <p:stCondLst>
                                            <p:cond delay="1642"/>
                                          </p:stCondLst>
                                        </p:cTn>
                                        <p:tgtEl>
                                          <p:spTgt spid="1376">
                                            <p:txEl>
                                              <p:pRg st="0" end="0"/>
                                            </p:txEl>
                                          </p:spTgt>
                                        </p:tgtEl>
                                      </p:cBhvr>
                                      <p:to x="100000" y="90000"/>
                                    </p:animScale>
                                    <p:animScale>
                                      <p:cBhvr>
                                        <p:cTn id="18" dur="166" decel="50000">
                                          <p:stCondLst>
                                            <p:cond delay="1668"/>
                                          </p:stCondLst>
                                        </p:cTn>
                                        <p:tgtEl>
                                          <p:spTgt spid="1376">
                                            <p:txEl>
                                              <p:pRg st="0" end="0"/>
                                            </p:txEl>
                                          </p:spTgt>
                                        </p:tgtEl>
                                      </p:cBhvr>
                                      <p:to x="100000" y="100000"/>
                                    </p:animScale>
                                    <p:animScale>
                                      <p:cBhvr>
                                        <p:cTn id="19" dur="26">
                                          <p:stCondLst>
                                            <p:cond delay="1808"/>
                                          </p:stCondLst>
                                        </p:cTn>
                                        <p:tgtEl>
                                          <p:spTgt spid="1376">
                                            <p:txEl>
                                              <p:pRg st="0" end="0"/>
                                            </p:txEl>
                                          </p:spTgt>
                                        </p:tgtEl>
                                      </p:cBhvr>
                                      <p:to x="100000" y="95000"/>
                                    </p:animScale>
                                    <p:animScale>
                                      <p:cBhvr>
                                        <p:cTn id="20" dur="166" decel="50000">
                                          <p:stCondLst>
                                            <p:cond delay="1834"/>
                                          </p:stCondLst>
                                        </p:cTn>
                                        <p:tgtEl>
                                          <p:spTgt spid="1376">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376">
                                            <p:txEl>
                                              <p:pRg st="1" end="1"/>
                                            </p:txEl>
                                          </p:spTgt>
                                        </p:tgtEl>
                                        <p:attrNameLst>
                                          <p:attrName>style.visibility</p:attrName>
                                        </p:attrNameLst>
                                      </p:cBhvr>
                                      <p:to>
                                        <p:strVal val="visible"/>
                                      </p:to>
                                    </p:set>
                                    <p:animEffect transition="in" filter="wipe(down)">
                                      <p:cBhvr>
                                        <p:cTn id="23" dur="580">
                                          <p:stCondLst>
                                            <p:cond delay="0"/>
                                          </p:stCondLst>
                                        </p:cTn>
                                        <p:tgtEl>
                                          <p:spTgt spid="1376">
                                            <p:txEl>
                                              <p:pRg st="1" end="1"/>
                                            </p:txEl>
                                          </p:spTgt>
                                        </p:tgtEl>
                                      </p:cBhvr>
                                    </p:animEffect>
                                    <p:anim calcmode="lin" valueType="num">
                                      <p:cBhvr>
                                        <p:cTn id="24" dur="1822" tmFilter="0,0; 0.14,0.36; 0.43,0.73; 0.71,0.91; 1.0,1.0">
                                          <p:stCondLst>
                                            <p:cond delay="0"/>
                                          </p:stCondLst>
                                        </p:cTn>
                                        <p:tgtEl>
                                          <p:spTgt spid="1376">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376">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376">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376">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376">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1376">
                                            <p:txEl>
                                              <p:pRg st="1" end="1"/>
                                            </p:txEl>
                                          </p:spTgt>
                                        </p:tgtEl>
                                      </p:cBhvr>
                                      <p:to x="100000" y="60000"/>
                                    </p:animScale>
                                    <p:animScale>
                                      <p:cBhvr>
                                        <p:cTn id="30" dur="166" decel="50000">
                                          <p:stCondLst>
                                            <p:cond delay="676"/>
                                          </p:stCondLst>
                                        </p:cTn>
                                        <p:tgtEl>
                                          <p:spTgt spid="1376">
                                            <p:txEl>
                                              <p:pRg st="1" end="1"/>
                                            </p:txEl>
                                          </p:spTgt>
                                        </p:tgtEl>
                                      </p:cBhvr>
                                      <p:to x="100000" y="100000"/>
                                    </p:animScale>
                                    <p:animScale>
                                      <p:cBhvr>
                                        <p:cTn id="31" dur="26">
                                          <p:stCondLst>
                                            <p:cond delay="1312"/>
                                          </p:stCondLst>
                                        </p:cTn>
                                        <p:tgtEl>
                                          <p:spTgt spid="1376">
                                            <p:txEl>
                                              <p:pRg st="1" end="1"/>
                                            </p:txEl>
                                          </p:spTgt>
                                        </p:tgtEl>
                                      </p:cBhvr>
                                      <p:to x="100000" y="80000"/>
                                    </p:animScale>
                                    <p:animScale>
                                      <p:cBhvr>
                                        <p:cTn id="32" dur="166" decel="50000">
                                          <p:stCondLst>
                                            <p:cond delay="1338"/>
                                          </p:stCondLst>
                                        </p:cTn>
                                        <p:tgtEl>
                                          <p:spTgt spid="1376">
                                            <p:txEl>
                                              <p:pRg st="1" end="1"/>
                                            </p:txEl>
                                          </p:spTgt>
                                        </p:tgtEl>
                                      </p:cBhvr>
                                      <p:to x="100000" y="100000"/>
                                    </p:animScale>
                                    <p:animScale>
                                      <p:cBhvr>
                                        <p:cTn id="33" dur="26">
                                          <p:stCondLst>
                                            <p:cond delay="1642"/>
                                          </p:stCondLst>
                                        </p:cTn>
                                        <p:tgtEl>
                                          <p:spTgt spid="1376">
                                            <p:txEl>
                                              <p:pRg st="1" end="1"/>
                                            </p:txEl>
                                          </p:spTgt>
                                        </p:tgtEl>
                                      </p:cBhvr>
                                      <p:to x="100000" y="90000"/>
                                    </p:animScale>
                                    <p:animScale>
                                      <p:cBhvr>
                                        <p:cTn id="34" dur="166" decel="50000">
                                          <p:stCondLst>
                                            <p:cond delay="1668"/>
                                          </p:stCondLst>
                                        </p:cTn>
                                        <p:tgtEl>
                                          <p:spTgt spid="1376">
                                            <p:txEl>
                                              <p:pRg st="1" end="1"/>
                                            </p:txEl>
                                          </p:spTgt>
                                        </p:tgtEl>
                                      </p:cBhvr>
                                      <p:to x="100000" y="100000"/>
                                    </p:animScale>
                                    <p:animScale>
                                      <p:cBhvr>
                                        <p:cTn id="35" dur="26">
                                          <p:stCondLst>
                                            <p:cond delay="1808"/>
                                          </p:stCondLst>
                                        </p:cTn>
                                        <p:tgtEl>
                                          <p:spTgt spid="1376">
                                            <p:txEl>
                                              <p:pRg st="1" end="1"/>
                                            </p:txEl>
                                          </p:spTgt>
                                        </p:tgtEl>
                                      </p:cBhvr>
                                      <p:to x="100000" y="95000"/>
                                    </p:animScale>
                                    <p:animScale>
                                      <p:cBhvr>
                                        <p:cTn id="36" dur="166" decel="50000">
                                          <p:stCondLst>
                                            <p:cond delay="1834"/>
                                          </p:stCondLst>
                                        </p:cTn>
                                        <p:tgtEl>
                                          <p:spTgt spid="1376">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1376">
                                            <p:txEl>
                                              <p:pRg st="2" end="2"/>
                                            </p:txEl>
                                          </p:spTgt>
                                        </p:tgtEl>
                                        <p:attrNameLst>
                                          <p:attrName>style.visibility</p:attrName>
                                        </p:attrNameLst>
                                      </p:cBhvr>
                                      <p:to>
                                        <p:strVal val="visible"/>
                                      </p:to>
                                    </p:set>
                                    <p:animEffect transition="in" filter="wipe(down)">
                                      <p:cBhvr>
                                        <p:cTn id="39" dur="580">
                                          <p:stCondLst>
                                            <p:cond delay="0"/>
                                          </p:stCondLst>
                                        </p:cTn>
                                        <p:tgtEl>
                                          <p:spTgt spid="1376">
                                            <p:txEl>
                                              <p:pRg st="2" end="2"/>
                                            </p:txEl>
                                          </p:spTgt>
                                        </p:tgtEl>
                                      </p:cBhvr>
                                    </p:animEffect>
                                    <p:anim calcmode="lin" valueType="num">
                                      <p:cBhvr>
                                        <p:cTn id="40" dur="1822" tmFilter="0,0; 0.14,0.36; 0.43,0.73; 0.71,0.91; 1.0,1.0">
                                          <p:stCondLst>
                                            <p:cond delay="0"/>
                                          </p:stCondLst>
                                        </p:cTn>
                                        <p:tgtEl>
                                          <p:spTgt spid="1376">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376">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376">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376">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376">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1376">
                                            <p:txEl>
                                              <p:pRg st="2" end="2"/>
                                            </p:txEl>
                                          </p:spTgt>
                                        </p:tgtEl>
                                      </p:cBhvr>
                                      <p:to x="100000" y="60000"/>
                                    </p:animScale>
                                    <p:animScale>
                                      <p:cBhvr>
                                        <p:cTn id="46" dur="166" decel="50000">
                                          <p:stCondLst>
                                            <p:cond delay="676"/>
                                          </p:stCondLst>
                                        </p:cTn>
                                        <p:tgtEl>
                                          <p:spTgt spid="1376">
                                            <p:txEl>
                                              <p:pRg st="2" end="2"/>
                                            </p:txEl>
                                          </p:spTgt>
                                        </p:tgtEl>
                                      </p:cBhvr>
                                      <p:to x="100000" y="100000"/>
                                    </p:animScale>
                                    <p:animScale>
                                      <p:cBhvr>
                                        <p:cTn id="47" dur="26">
                                          <p:stCondLst>
                                            <p:cond delay="1312"/>
                                          </p:stCondLst>
                                        </p:cTn>
                                        <p:tgtEl>
                                          <p:spTgt spid="1376">
                                            <p:txEl>
                                              <p:pRg st="2" end="2"/>
                                            </p:txEl>
                                          </p:spTgt>
                                        </p:tgtEl>
                                      </p:cBhvr>
                                      <p:to x="100000" y="80000"/>
                                    </p:animScale>
                                    <p:animScale>
                                      <p:cBhvr>
                                        <p:cTn id="48" dur="166" decel="50000">
                                          <p:stCondLst>
                                            <p:cond delay="1338"/>
                                          </p:stCondLst>
                                        </p:cTn>
                                        <p:tgtEl>
                                          <p:spTgt spid="1376">
                                            <p:txEl>
                                              <p:pRg st="2" end="2"/>
                                            </p:txEl>
                                          </p:spTgt>
                                        </p:tgtEl>
                                      </p:cBhvr>
                                      <p:to x="100000" y="100000"/>
                                    </p:animScale>
                                    <p:animScale>
                                      <p:cBhvr>
                                        <p:cTn id="49" dur="26">
                                          <p:stCondLst>
                                            <p:cond delay="1642"/>
                                          </p:stCondLst>
                                        </p:cTn>
                                        <p:tgtEl>
                                          <p:spTgt spid="1376">
                                            <p:txEl>
                                              <p:pRg st="2" end="2"/>
                                            </p:txEl>
                                          </p:spTgt>
                                        </p:tgtEl>
                                      </p:cBhvr>
                                      <p:to x="100000" y="90000"/>
                                    </p:animScale>
                                    <p:animScale>
                                      <p:cBhvr>
                                        <p:cTn id="50" dur="166" decel="50000">
                                          <p:stCondLst>
                                            <p:cond delay="1668"/>
                                          </p:stCondLst>
                                        </p:cTn>
                                        <p:tgtEl>
                                          <p:spTgt spid="1376">
                                            <p:txEl>
                                              <p:pRg st="2" end="2"/>
                                            </p:txEl>
                                          </p:spTgt>
                                        </p:tgtEl>
                                      </p:cBhvr>
                                      <p:to x="100000" y="100000"/>
                                    </p:animScale>
                                    <p:animScale>
                                      <p:cBhvr>
                                        <p:cTn id="51" dur="26">
                                          <p:stCondLst>
                                            <p:cond delay="1808"/>
                                          </p:stCondLst>
                                        </p:cTn>
                                        <p:tgtEl>
                                          <p:spTgt spid="1376">
                                            <p:txEl>
                                              <p:pRg st="2" end="2"/>
                                            </p:txEl>
                                          </p:spTgt>
                                        </p:tgtEl>
                                      </p:cBhvr>
                                      <p:to x="100000" y="95000"/>
                                    </p:animScale>
                                    <p:animScale>
                                      <p:cBhvr>
                                        <p:cTn id="52" dur="166" decel="50000">
                                          <p:stCondLst>
                                            <p:cond delay="1834"/>
                                          </p:stCondLst>
                                        </p:cTn>
                                        <p:tgtEl>
                                          <p:spTgt spid="1376">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1376">
                                            <p:txEl>
                                              <p:pRg st="3" end="3"/>
                                            </p:txEl>
                                          </p:spTgt>
                                        </p:tgtEl>
                                        <p:attrNameLst>
                                          <p:attrName>style.visibility</p:attrName>
                                        </p:attrNameLst>
                                      </p:cBhvr>
                                      <p:to>
                                        <p:strVal val="visible"/>
                                      </p:to>
                                    </p:set>
                                    <p:animEffect transition="in" filter="wipe(down)">
                                      <p:cBhvr>
                                        <p:cTn id="55" dur="580">
                                          <p:stCondLst>
                                            <p:cond delay="0"/>
                                          </p:stCondLst>
                                        </p:cTn>
                                        <p:tgtEl>
                                          <p:spTgt spid="1376">
                                            <p:txEl>
                                              <p:pRg st="3" end="3"/>
                                            </p:txEl>
                                          </p:spTgt>
                                        </p:tgtEl>
                                      </p:cBhvr>
                                    </p:animEffect>
                                    <p:anim calcmode="lin" valueType="num">
                                      <p:cBhvr>
                                        <p:cTn id="56" dur="1822" tmFilter="0,0; 0.14,0.36; 0.43,0.73; 0.71,0.91; 1.0,1.0">
                                          <p:stCondLst>
                                            <p:cond delay="0"/>
                                          </p:stCondLst>
                                        </p:cTn>
                                        <p:tgtEl>
                                          <p:spTgt spid="1376">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376">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376">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376">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376">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1376">
                                            <p:txEl>
                                              <p:pRg st="3" end="3"/>
                                            </p:txEl>
                                          </p:spTgt>
                                        </p:tgtEl>
                                      </p:cBhvr>
                                      <p:to x="100000" y="60000"/>
                                    </p:animScale>
                                    <p:animScale>
                                      <p:cBhvr>
                                        <p:cTn id="62" dur="166" decel="50000">
                                          <p:stCondLst>
                                            <p:cond delay="676"/>
                                          </p:stCondLst>
                                        </p:cTn>
                                        <p:tgtEl>
                                          <p:spTgt spid="1376">
                                            <p:txEl>
                                              <p:pRg st="3" end="3"/>
                                            </p:txEl>
                                          </p:spTgt>
                                        </p:tgtEl>
                                      </p:cBhvr>
                                      <p:to x="100000" y="100000"/>
                                    </p:animScale>
                                    <p:animScale>
                                      <p:cBhvr>
                                        <p:cTn id="63" dur="26">
                                          <p:stCondLst>
                                            <p:cond delay="1312"/>
                                          </p:stCondLst>
                                        </p:cTn>
                                        <p:tgtEl>
                                          <p:spTgt spid="1376">
                                            <p:txEl>
                                              <p:pRg st="3" end="3"/>
                                            </p:txEl>
                                          </p:spTgt>
                                        </p:tgtEl>
                                      </p:cBhvr>
                                      <p:to x="100000" y="80000"/>
                                    </p:animScale>
                                    <p:animScale>
                                      <p:cBhvr>
                                        <p:cTn id="64" dur="166" decel="50000">
                                          <p:stCondLst>
                                            <p:cond delay="1338"/>
                                          </p:stCondLst>
                                        </p:cTn>
                                        <p:tgtEl>
                                          <p:spTgt spid="1376">
                                            <p:txEl>
                                              <p:pRg st="3" end="3"/>
                                            </p:txEl>
                                          </p:spTgt>
                                        </p:tgtEl>
                                      </p:cBhvr>
                                      <p:to x="100000" y="100000"/>
                                    </p:animScale>
                                    <p:animScale>
                                      <p:cBhvr>
                                        <p:cTn id="65" dur="26">
                                          <p:stCondLst>
                                            <p:cond delay="1642"/>
                                          </p:stCondLst>
                                        </p:cTn>
                                        <p:tgtEl>
                                          <p:spTgt spid="1376">
                                            <p:txEl>
                                              <p:pRg st="3" end="3"/>
                                            </p:txEl>
                                          </p:spTgt>
                                        </p:tgtEl>
                                      </p:cBhvr>
                                      <p:to x="100000" y="90000"/>
                                    </p:animScale>
                                    <p:animScale>
                                      <p:cBhvr>
                                        <p:cTn id="66" dur="166" decel="50000">
                                          <p:stCondLst>
                                            <p:cond delay="1668"/>
                                          </p:stCondLst>
                                        </p:cTn>
                                        <p:tgtEl>
                                          <p:spTgt spid="1376">
                                            <p:txEl>
                                              <p:pRg st="3" end="3"/>
                                            </p:txEl>
                                          </p:spTgt>
                                        </p:tgtEl>
                                      </p:cBhvr>
                                      <p:to x="100000" y="100000"/>
                                    </p:animScale>
                                    <p:animScale>
                                      <p:cBhvr>
                                        <p:cTn id="67" dur="26">
                                          <p:stCondLst>
                                            <p:cond delay="1808"/>
                                          </p:stCondLst>
                                        </p:cTn>
                                        <p:tgtEl>
                                          <p:spTgt spid="1376">
                                            <p:txEl>
                                              <p:pRg st="3" end="3"/>
                                            </p:txEl>
                                          </p:spTgt>
                                        </p:tgtEl>
                                      </p:cBhvr>
                                      <p:to x="100000" y="95000"/>
                                    </p:animScale>
                                    <p:animScale>
                                      <p:cBhvr>
                                        <p:cTn id="68" dur="166" decel="50000">
                                          <p:stCondLst>
                                            <p:cond delay="1834"/>
                                          </p:stCondLst>
                                        </p:cTn>
                                        <p:tgtEl>
                                          <p:spTgt spid="1376">
                                            <p:txEl>
                                              <p:pRg st="3" end="3"/>
                                            </p:txEl>
                                          </p:spTgt>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1376">
                                            <p:txEl>
                                              <p:pRg st="4" end="4"/>
                                            </p:txEl>
                                          </p:spTgt>
                                        </p:tgtEl>
                                        <p:attrNameLst>
                                          <p:attrName>style.visibility</p:attrName>
                                        </p:attrNameLst>
                                      </p:cBhvr>
                                      <p:to>
                                        <p:strVal val="visible"/>
                                      </p:to>
                                    </p:set>
                                    <p:animEffect transition="in" filter="wipe(down)">
                                      <p:cBhvr>
                                        <p:cTn id="71" dur="580">
                                          <p:stCondLst>
                                            <p:cond delay="0"/>
                                          </p:stCondLst>
                                        </p:cTn>
                                        <p:tgtEl>
                                          <p:spTgt spid="1376">
                                            <p:txEl>
                                              <p:pRg st="4" end="4"/>
                                            </p:txEl>
                                          </p:spTgt>
                                        </p:tgtEl>
                                      </p:cBhvr>
                                    </p:animEffect>
                                    <p:anim calcmode="lin" valueType="num">
                                      <p:cBhvr>
                                        <p:cTn id="72" dur="1822" tmFilter="0,0; 0.14,0.36; 0.43,0.73; 0.71,0.91; 1.0,1.0">
                                          <p:stCondLst>
                                            <p:cond delay="0"/>
                                          </p:stCondLst>
                                        </p:cTn>
                                        <p:tgtEl>
                                          <p:spTgt spid="1376">
                                            <p:txEl>
                                              <p:pRg st="4" end="4"/>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1376">
                                            <p:txEl>
                                              <p:pRg st="4" end="4"/>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1376">
                                            <p:txEl>
                                              <p:pRg st="4" end="4"/>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1376">
                                            <p:txEl>
                                              <p:pRg st="4" end="4"/>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1376">
                                            <p:txEl>
                                              <p:pRg st="4" end="4"/>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1376">
                                            <p:txEl>
                                              <p:pRg st="4" end="4"/>
                                            </p:txEl>
                                          </p:spTgt>
                                        </p:tgtEl>
                                      </p:cBhvr>
                                      <p:to x="100000" y="60000"/>
                                    </p:animScale>
                                    <p:animScale>
                                      <p:cBhvr>
                                        <p:cTn id="78" dur="166" decel="50000">
                                          <p:stCondLst>
                                            <p:cond delay="676"/>
                                          </p:stCondLst>
                                        </p:cTn>
                                        <p:tgtEl>
                                          <p:spTgt spid="1376">
                                            <p:txEl>
                                              <p:pRg st="4" end="4"/>
                                            </p:txEl>
                                          </p:spTgt>
                                        </p:tgtEl>
                                      </p:cBhvr>
                                      <p:to x="100000" y="100000"/>
                                    </p:animScale>
                                    <p:animScale>
                                      <p:cBhvr>
                                        <p:cTn id="79" dur="26">
                                          <p:stCondLst>
                                            <p:cond delay="1312"/>
                                          </p:stCondLst>
                                        </p:cTn>
                                        <p:tgtEl>
                                          <p:spTgt spid="1376">
                                            <p:txEl>
                                              <p:pRg st="4" end="4"/>
                                            </p:txEl>
                                          </p:spTgt>
                                        </p:tgtEl>
                                      </p:cBhvr>
                                      <p:to x="100000" y="80000"/>
                                    </p:animScale>
                                    <p:animScale>
                                      <p:cBhvr>
                                        <p:cTn id="80" dur="166" decel="50000">
                                          <p:stCondLst>
                                            <p:cond delay="1338"/>
                                          </p:stCondLst>
                                        </p:cTn>
                                        <p:tgtEl>
                                          <p:spTgt spid="1376">
                                            <p:txEl>
                                              <p:pRg st="4" end="4"/>
                                            </p:txEl>
                                          </p:spTgt>
                                        </p:tgtEl>
                                      </p:cBhvr>
                                      <p:to x="100000" y="100000"/>
                                    </p:animScale>
                                    <p:animScale>
                                      <p:cBhvr>
                                        <p:cTn id="81" dur="26">
                                          <p:stCondLst>
                                            <p:cond delay="1642"/>
                                          </p:stCondLst>
                                        </p:cTn>
                                        <p:tgtEl>
                                          <p:spTgt spid="1376">
                                            <p:txEl>
                                              <p:pRg st="4" end="4"/>
                                            </p:txEl>
                                          </p:spTgt>
                                        </p:tgtEl>
                                      </p:cBhvr>
                                      <p:to x="100000" y="90000"/>
                                    </p:animScale>
                                    <p:animScale>
                                      <p:cBhvr>
                                        <p:cTn id="82" dur="166" decel="50000">
                                          <p:stCondLst>
                                            <p:cond delay="1668"/>
                                          </p:stCondLst>
                                        </p:cTn>
                                        <p:tgtEl>
                                          <p:spTgt spid="1376">
                                            <p:txEl>
                                              <p:pRg st="4" end="4"/>
                                            </p:txEl>
                                          </p:spTgt>
                                        </p:tgtEl>
                                      </p:cBhvr>
                                      <p:to x="100000" y="100000"/>
                                    </p:animScale>
                                    <p:animScale>
                                      <p:cBhvr>
                                        <p:cTn id="83" dur="26">
                                          <p:stCondLst>
                                            <p:cond delay="1808"/>
                                          </p:stCondLst>
                                        </p:cTn>
                                        <p:tgtEl>
                                          <p:spTgt spid="1376">
                                            <p:txEl>
                                              <p:pRg st="4" end="4"/>
                                            </p:txEl>
                                          </p:spTgt>
                                        </p:tgtEl>
                                      </p:cBhvr>
                                      <p:to x="100000" y="95000"/>
                                    </p:animScale>
                                    <p:animScale>
                                      <p:cBhvr>
                                        <p:cTn id="84" dur="166" decel="50000">
                                          <p:stCondLst>
                                            <p:cond delay="1834"/>
                                          </p:stCondLst>
                                        </p:cTn>
                                        <p:tgtEl>
                                          <p:spTgt spid="1376">
                                            <p:txEl>
                                              <p:pRg st="4" end="4"/>
                                            </p:txEl>
                                          </p:spTgt>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1376">
                                            <p:txEl>
                                              <p:pRg st="5" end="5"/>
                                            </p:txEl>
                                          </p:spTgt>
                                        </p:tgtEl>
                                        <p:attrNameLst>
                                          <p:attrName>style.visibility</p:attrName>
                                        </p:attrNameLst>
                                      </p:cBhvr>
                                      <p:to>
                                        <p:strVal val="visible"/>
                                      </p:to>
                                    </p:set>
                                    <p:animEffect transition="in" filter="wipe(down)">
                                      <p:cBhvr>
                                        <p:cTn id="87" dur="580">
                                          <p:stCondLst>
                                            <p:cond delay="0"/>
                                          </p:stCondLst>
                                        </p:cTn>
                                        <p:tgtEl>
                                          <p:spTgt spid="1376">
                                            <p:txEl>
                                              <p:pRg st="5" end="5"/>
                                            </p:txEl>
                                          </p:spTgt>
                                        </p:tgtEl>
                                      </p:cBhvr>
                                    </p:animEffect>
                                    <p:anim calcmode="lin" valueType="num">
                                      <p:cBhvr>
                                        <p:cTn id="88" dur="1822" tmFilter="0,0; 0.14,0.36; 0.43,0.73; 0.71,0.91; 1.0,1.0">
                                          <p:stCondLst>
                                            <p:cond delay="0"/>
                                          </p:stCondLst>
                                        </p:cTn>
                                        <p:tgtEl>
                                          <p:spTgt spid="1376">
                                            <p:txEl>
                                              <p:pRg st="5" end="5"/>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1376">
                                            <p:txEl>
                                              <p:pRg st="5" end="5"/>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1376">
                                            <p:txEl>
                                              <p:pRg st="5" end="5"/>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1376">
                                            <p:txEl>
                                              <p:pRg st="5" end="5"/>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1376">
                                            <p:txEl>
                                              <p:pRg st="5" end="5"/>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1376">
                                            <p:txEl>
                                              <p:pRg st="5" end="5"/>
                                            </p:txEl>
                                          </p:spTgt>
                                        </p:tgtEl>
                                      </p:cBhvr>
                                      <p:to x="100000" y="60000"/>
                                    </p:animScale>
                                    <p:animScale>
                                      <p:cBhvr>
                                        <p:cTn id="94" dur="166" decel="50000">
                                          <p:stCondLst>
                                            <p:cond delay="676"/>
                                          </p:stCondLst>
                                        </p:cTn>
                                        <p:tgtEl>
                                          <p:spTgt spid="1376">
                                            <p:txEl>
                                              <p:pRg st="5" end="5"/>
                                            </p:txEl>
                                          </p:spTgt>
                                        </p:tgtEl>
                                      </p:cBhvr>
                                      <p:to x="100000" y="100000"/>
                                    </p:animScale>
                                    <p:animScale>
                                      <p:cBhvr>
                                        <p:cTn id="95" dur="26">
                                          <p:stCondLst>
                                            <p:cond delay="1312"/>
                                          </p:stCondLst>
                                        </p:cTn>
                                        <p:tgtEl>
                                          <p:spTgt spid="1376">
                                            <p:txEl>
                                              <p:pRg st="5" end="5"/>
                                            </p:txEl>
                                          </p:spTgt>
                                        </p:tgtEl>
                                      </p:cBhvr>
                                      <p:to x="100000" y="80000"/>
                                    </p:animScale>
                                    <p:animScale>
                                      <p:cBhvr>
                                        <p:cTn id="96" dur="166" decel="50000">
                                          <p:stCondLst>
                                            <p:cond delay="1338"/>
                                          </p:stCondLst>
                                        </p:cTn>
                                        <p:tgtEl>
                                          <p:spTgt spid="1376">
                                            <p:txEl>
                                              <p:pRg st="5" end="5"/>
                                            </p:txEl>
                                          </p:spTgt>
                                        </p:tgtEl>
                                      </p:cBhvr>
                                      <p:to x="100000" y="100000"/>
                                    </p:animScale>
                                    <p:animScale>
                                      <p:cBhvr>
                                        <p:cTn id="97" dur="26">
                                          <p:stCondLst>
                                            <p:cond delay="1642"/>
                                          </p:stCondLst>
                                        </p:cTn>
                                        <p:tgtEl>
                                          <p:spTgt spid="1376">
                                            <p:txEl>
                                              <p:pRg st="5" end="5"/>
                                            </p:txEl>
                                          </p:spTgt>
                                        </p:tgtEl>
                                      </p:cBhvr>
                                      <p:to x="100000" y="90000"/>
                                    </p:animScale>
                                    <p:animScale>
                                      <p:cBhvr>
                                        <p:cTn id="98" dur="166" decel="50000">
                                          <p:stCondLst>
                                            <p:cond delay="1668"/>
                                          </p:stCondLst>
                                        </p:cTn>
                                        <p:tgtEl>
                                          <p:spTgt spid="1376">
                                            <p:txEl>
                                              <p:pRg st="5" end="5"/>
                                            </p:txEl>
                                          </p:spTgt>
                                        </p:tgtEl>
                                      </p:cBhvr>
                                      <p:to x="100000" y="100000"/>
                                    </p:animScale>
                                    <p:animScale>
                                      <p:cBhvr>
                                        <p:cTn id="99" dur="26">
                                          <p:stCondLst>
                                            <p:cond delay="1808"/>
                                          </p:stCondLst>
                                        </p:cTn>
                                        <p:tgtEl>
                                          <p:spTgt spid="1376">
                                            <p:txEl>
                                              <p:pRg st="5" end="5"/>
                                            </p:txEl>
                                          </p:spTgt>
                                        </p:tgtEl>
                                      </p:cBhvr>
                                      <p:to x="100000" y="95000"/>
                                    </p:animScale>
                                    <p:animScale>
                                      <p:cBhvr>
                                        <p:cTn id="100" dur="166" decel="50000">
                                          <p:stCondLst>
                                            <p:cond delay="1834"/>
                                          </p:stCondLst>
                                        </p:cTn>
                                        <p:tgtEl>
                                          <p:spTgt spid="1376">
                                            <p:txEl>
                                              <p:pRg st="5" end="5"/>
                                            </p:txEl>
                                          </p:spTgt>
                                        </p:tgtEl>
                                      </p:cBhvr>
                                      <p:to x="100000" y="100000"/>
                                    </p:animScale>
                                  </p:childTnLst>
                                </p:cTn>
                              </p:par>
                            </p:childTnLst>
                          </p:cTn>
                        </p:par>
                        <p:par>
                          <p:cTn id="101" fill="hold">
                            <p:stCondLst>
                              <p:cond delay="2000"/>
                            </p:stCondLst>
                            <p:childTnLst>
                              <p:par>
                                <p:cTn id="102" presetID="1" presetClass="mediacall" presetSubtype="0" fill="hold" nodeType="afterEffect">
                                  <p:stCondLst>
                                    <p:cond delay="0"/>
                                  </p:stCondLst>
                                  <p:childTnLst>
                                    <p:cmd type="call" cmd="playFrom(0.0)">
                                      <p:cBhvr>
                                        <p:cTn id="103" dur="1644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04"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54"/>
        <p:cNvGrpSpPr/>
        <p:nvPr/>
      </p:nvGrpSpPr>
      <p:grpSpPr>
        <a:xfrm>
          <a:off x="0" y="0"/>
          <a:ext cx="0" cy="0"/>
          <a:chOff x="0" y="0"/>
          <a:chExt cx="0" cy="0"/>
        </a:xfrm>
      </p:grpSpPr>
      <p:sp>
        <p:nvSpPr>
          <p:cNvPr id="1355" name="Google Shape;1355;p57"/>
          <p:cNvSpPr txBox="1">
            <a:spLocks noGrp="1"/>
          </p:cNvSpPr>
          <p:nvPr>
            <p:ph type="title"/>
          </p:nvPr>
        </p:nvSpPr>
        <p:spPr>
          <a:xfrm>
            <a:off x="1569449" y="1152050"/>
            <a:ext cx="7460251"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i="1" dirty="0" err="1" smtClean="0"/>
              <a:t>Struktur</a:t>
            </a:r>
            <a:r>
              <a:rPr i="1" dirty="0" smtClean="0"/>
              <a:t> data</a:t>
            </a:r>
            <a:br>
              <a:rPr i="1" dirty="0" smtClean="0"/>
            </a:br>
            <a:r>
              <a:rPr lang="x-none" i="1" dirty="0" smtClean="0"/>
              <a:t>QUEUE</a:t>
            </a:r>
            <a:endParaRPr i="1" dirty="0"/>
          </a:p>
        </p:txBody>
      </p:sp>
      <p:sp>
        <p:nvSpPr>
          <p:cNvPr id="1357" name="Google Shape;1357;p57"/>
          <p:cNvSpPr/>
          <p:nvPr/>
        </p:nvSpPr>
        <p:spPr>
          <a:xfrm>
            <a:off x="3881688" y="3991450"/>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STRUKTUR DATA KYU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967370" y="1605650"/>
            <a:ext cx="609600" cy="609600"/>
          </a:xfrm>
          <a:prstGeom prst="rect">
            <a:avLst/>
          </a:prstGeom>
        </p:spPr>
      </p:pic>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211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659" y="622113"/>
            <a:ext cx="6005100" cy="967695"/>
          </a:xfrm>
        </p:spPr>
        <p:txBody>
          <a:bodyPr/>
          <a:lstStyle/>
          <a:p>
            <a:r>
              <a:rPr lang="id-ID" dirty="0" smtClean="0"/>
              <a:t>JAWABAN</a:t>
            </a:r>
            <a:endParaRPr lang="id-ID" dirty="0"/>
          </a:p>
        </p:txBody>
      </p:sp>
      <p:sp>
        <p:nvSpPr>
          <p:cNvPr id="3" name="Subtitle 2"/>
          <p:cNvSpPr>
            <a:spLocks noGrp="1"/>
          </p:cNvSpPr>
          <p:nvPr>
            <p:ph type="subTitle" idx="1"/>
          </p:nvPr>
        </p:nvSpPr>
        <p:spPr>
          <a:xfrm>
            <a:off x="2556586" y="2195241"/>
            <a:ext cx="6005100" cy="1483141"/>
          </a:xfrm>
        </p:spPr>
        <p:txBody>
          <a:bodyPr/>
          <a:lstStyle/>
          <a:p>
            <a:r>
              <a:rPr lang="id-ID" dirty="0" smtClean="0"/>
              <a:t>Bank tidak perlu menyedakan kursi sebanyak 1500 kursi, karena dalam hal ini kita dapat menerapankan antrian (queue), dengan pemetaan sebagai berikut:</a:t>
            </a:r>
          </a:p>
          <a:p>
            <a:endParaRPr lang="id-ID" sz="1200" dirty="0"/>
          </a:p>
          <a:p>
            <a:pPr algn="just"/>
            <a:endParaRPr lang="id-ID" dirty="0"/>
          </a:p>
        </p:txBody>
      </p:sp>
      <p:pic>
        <p:nvPicPr>
          <p:cNvPr id="4" name="jawabannya adalah Bank tidak perlu menyedakan kursi sebanyak 1500 kursi, karena dalam hal ini kita dapat menerapankan antrian (kyuu), dengan pemetaan sebagai berikut_">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344959" y="1587725"/>
            <a:ext cx="609600" cy="609600"/>
          </a:xfrm>
          <a:prstGeom prst="rect">
            <a:avLst/>
          </a:prstGeom>
        </p:spPr>
      </p:pic>
    </p:spTree>
    <p:extLst>
      <p:ext uri="{BB962C8B-B14F-4D97-AF65-F5344CB8AC3E}">
        <p14:creationId xmlns:p14="http://schemas.microsoft.com/office/powerpoint/2010/main" val="1352300553"/>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1" presetClass="mediacall" presetSubtype="0" fill="hold" nodeType="afterEffect">
                                  <p:stCondLst>
                                    <p:cond delay="0"/>
                                  </p:stCondLst>
                                  <p:childTnLst>
                                    <p:cmd type="call" cmd="playFrom(0.0)">
                                      <p:cBhvr>
                                        <p:cTn id="12" dur="1509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3"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0" y="103908"/>
            <a:ext cx="9144000" cy="4894119"/>
          </a:xfrm>
        </p:spPr>
        <p:txBody>
          <a:bodyPr/>
          <a:lstStyle/>
          <a:p>
            <a:pPr algn="l"/>
            <a:r>
              <a:rPr lang="id-ID" sz="1200" b="0" dirty="0"/>
              <a:t/>
            </a:r>
            <a:br>
              <a:rPr lang="id-ID" sz="1200" b="0" dirty="0"/>
            </a:br>
            <a:r>
              <a:rPr lang="id-ID" sz="1200" b="0" dirty="0"/>
              <a:t>•</a:t>
            </a:r>
            <a:r>
              <a:rPr lang="id-ID" sz="1600" b="0" dirty="0"/>
              <a:t>Pengantri register dulu </a:t>
            </a:r>
            <a:br>
              <a:rPr lang="id-ID" sz="1600" b="0" dirty="0"/>
            </a:br>
            <a:r>
              <a:rPr lang="id-ID" sz="1600" b="0" dirty="0"/>
              <a:t>•Setelah register pengantri pertama dapat </a:t>
            </a:r>
            <a:r>
              <a:rPr lang="id-ID" sz="1600" b="0" dirty="0" smtClean="0"/>
              <a:t/>
            </a:r>
            <a:br>
              <a:rPr lang="id-ID" sz="1600" b="0" dirty="0" smtClean="0"/>
            </a:br>
            <a:r>
              <a:rPr lang="id-ID" sz="1600" b="0" dirty="0"/>
              <a:t> </a:t>
            </a:r>
            <a:r>
              <a:rPr lang="id-ID" sz="1600" b="0" dirty="0" smtClean="0"/>
              <a:t> tempat </a:t>
            </a:r>
            <a:r>
              <a:rPr lang="id-ID" sz="1600" b="0" dirty="0"/>
              <a:t>paling depan </a:t>
            </a:r>
            <a:br>
              <a:rPr lang="id-ID" sz="1600" b="0" dirty="0"/>
            </a:br>
            <a:r>
              <a:rPr lang="id-ID" sz="1600" b="0" dirty="0"/>
              <a:t>•Pengantri selanjutnya berada dibelakangnya </a:t>
            </a:r>
            <a:br>
              <a:rPr lang="id-ID" sz="1600" b="0" dirty="0"/>
            </a:br>
            <a:r>
              <a:rPr lang="id-ID" sz="1600" b="0" dirty="0"/>
              <a:t>•Setelah proses pengantri pertama selesai</a:t>
            </a:r>
            <a:r>
              <a:rPr lang="id-ID" sz="1600" b="0" dirty="0" smtClean="0"/>
              <a:t>,</a:t>
            </a:r>
            <a:br>
              <a:rPr lang="id-ID" sz="1600" b="0" dirty="0" smtClean="0"/>
            </a:br>
            <a:r>
              <a:rPr lang="id-ID" sz="1600" b="0" dirty="0" smtClean="0"/>
              <a:t> </a:t>
            </a:r>
            <a:r>
              <a:rPr lang="id-ID" sz="1600" b="0" dirty="0"/>
              <a:t>antrian setelahnya maju </a:t>
            </a:r>
            <a:br>
              <a:rPr lang="id-ID" sz="1600" b="0" dirty="0"/>
            </a:br>
            <a:r>
              <a:rPr lang="id-ID" sz="1600" b="0" dirty="0"/>
              <a:t>•Sehingga terdapat tempat </a:t>
            </a:r>
            <a:r>
              <a:rPr lang="id-ID" sz="1600" b="0" dirty="0" smtClean="0"/>
              <a:t>kosong</a:t>
            </a:r>
            <a:br>
              <a:rPr lang="id-ID" sz="1600" b="0" dirty="0" smtClean="0"/>
            </a:br>
            <a:r>
              <a:rPr lang="id-ID" sz="1600" b="0" dirty="0" smtClean="0"/>
              <a:t> </a:t>
            </a:r>
            <a:r>
              <a:rPr lang="id-ID" sz="1600" b="0" dirty="0"/>
              <a:t>(paling belakang) untuk pengantri baru </a:t>
            </a:r>
            <a:r>
              <a:rPr lang="id-ID" sz="1600" b="0" dirty="0" smtClean="0"/>
              <a:t/>
            </a:r>
            <a:br>
              <a:rPr lang="id-ID" sz="1600" b="0" dirty="0" smtClean="0"/>
            </a:br>
            <a:r>
              <a:rPr lang="id-ID" sz="1600" b="0" dirty="0"/>
              <a:t/>
            </a:r>
            <a:br>
              <a:rPr lang="id-ID" sz="1600" b="0" dirty="0"/>
            </a:br>
            <a:endParaRPr lang="id-ID" sz="1600" dirty="0"/>
          </a:p>
        </p:txBody>
      </p:sp>
      <p:pic>
        <p:nvPicPr>
          <p:cNvPr id="8" name="Picture 7"/>
          <p:cNvPicPr>
            <a:picLocks noChangeAspect="1"/>
          </p:cNvPicPr>
          <p:nvPr/>
        </p:nvPicPr>
        <p:blipFill>
          <a:blip r:embed="rId6"/>
          <a:stretch>
            <a:fillRect/>
          </a:stretch>
        </p:blipFill>
        <p:spPr>
          <a:xfrm>
            <a:off x="4572000" y="423638"/>
            <a:ext cx="3813464" cy="4710877"/>
          </a:xfrm>
          <a:prstGeom prst="rect">
            <a:avLst/>
          </a:prstGeom>
        </p:spPr>
      </p:pic>
      <p:pic>
        <p:nvPicPr>
          <p:cNvPr id="2" name="Pengantri register dulu, •Setelah register pengantri pertama dapat tempat paling depan, Pengantri selanjutnya berada dibelakangnya ">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2287793" y="1750583"/>
            <a:ext cx="609600" cy="609600"/>
          </a:xfrm>
          <a:prstGeom prst="rect">
            <a:avLst/>
          </a:prstGeom>
        </p:spPr>
      </p:pic>
      <p:pic>
        <p:nvPicPr>
          <p:cNvPr id="3" name="Setelah proses pengantri pertama selesai, antrian setelahnya maju. Sehingga terdapat tempat kosong (paling belakang) untuk pengantri baru ">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3214622" y="2550967"/>
            <a:ext cx="609600" cy="609600"/>
          </a:xfrm>
          <a:prstGeom prst="rect">
            <a:avLst/>
          </a:prstGeom>
        </p:spPr>
      </p:pic>
    </p:spTree>
    <p:extLst>
      <p:ext uri="{BB962C8B-B14F-4D97-AF65-F5344CB8AC3E}">
        <p14:creationId xmlns:p14="http://schemas.microsoft.com/office/powerpoint/2010/main" val="27943698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1016" fill="hold"/>
                                        <p:tgtEl>
                                          <p:spTgt spid="2"/>
                                        </p:tgtEl>
                                      </p:cBhvr>
                                    </p:cmd>
                                  </p:childTnLst>
                                </p:cTn>
                              </p:par>
                            </p:childTnLst>
                          </p:cTn>
                        </p:par>
                      </p:childTnLst>
                    </p:cTn>
                  </p:par>
                </p:childTnLst>
              </p:cTn>
              <p:nextCondLst>
                <p:cond evt="onClick" delay="0">
                  <p:tgtEl>
                    <p:spTgt spid="2"/>
                  </p:tgtEl>
                </p:cond>
              </p:nextCondLst>
            </p:seq>
            <p:audio>
              <p:cMediaNode vol="80000" showWhenStopped="0">
                <p:cTn id="13" fill="hold" display="0">
                  <p:stCondLst>
                    <p:cond delay="indefinite"/>
                  </p:stCondLst>
                  <p:endCondLst>
                    <p:cond evt="onStopAudio" delay="0">
                      <p:tgtEl>
                        <p:sldTgt/>
                      </p:tgtEl>
                    </p:cond>
                  </p:endCondLst>
                </p:cTn>
                <p:tgtEl>
                  <p:spTgt spid="2"/>
                </p:tgtEl>
              </p:cMediaNode>
            </p:audio>
            <p:seq concurrent="1" nextAc="seek">
              <p:cTn id="14" restart="whenNotActive" fill="hold" evtFilter="cancelBubble" nodeType="interactiveSeq">
                <p:stCondLst>
                  <p:cond evt="onClick" delay="0">
                    <p:tgtEl>
                      <p:spTgt spid="3"/>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12288" fill="hold"/>
                                        <p:tgtEl>
                                          <p:spTgt spid="3"/>
                                        </p:tgtEl>
                                      </p:cBhvr>
                                    </p:cmd>
                                  </p:childTnLst>
                                </p:cTn>
                              </p:par>
                            </p:childTnLst>
                          </p:cTn>
                        </p:par>
                      </p:childTnLst>
                    </p:cTn>
                  </p:par>
                </p:childTnLst>
              </p:cTn>
              <p:nextCondLst>
                <p:cond evt="onClick" delay="0">
                  <p:tgtEl>
                    <p:spTgt spid="3"/>
                  </p:tgtEl>
                </p:cond>
              </p:nextCondLst>
            </p:seq>
            <p:audio>
              <p:cMediaNode vol="80000" showWhenStopped="0">
                <p:cTn id="19" fill="hold" display="0">
                  <p:stCondLst>
                    <p:cond delay="indefinite"/>
                  </p:stCondLst>
                  <p:endCondLst>
                    <p:cond evt="onStopAudio" delay="0">
                      <p:tgtEl>
                        <p:sldTgt/>
                      </p:tgtEl>
                    </p:cond>
                  </p:endCondLst>
                </p:cTn>
                <p:tgtEl>
                  <p:spTgt spid="3"/>
                </p:tgtEl>
              </p:cMediaNode>
            </p:audio>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2"/>
          </p:nvPr>
        </p:nvSpPr>
        <p:spPr>
          <a:xfrm>
            <a:off x="1998920" y="914399"/>
            <a:ext cx="5890438" cy="2254103"/>
          </a:xfrm>
        </p:spPr>
        <p:txBody>
          <a:bodyPr/>
          <a:lstStyle/>
          <a:p>
            <a:r>
              <a:rPr lang="id-ID" sz="2800" dirty="0"/>
              <a:t>Apakah orang yang sudah masuk</a:t>
            </a:r>
            <a:br>
              <a:rPr lang="id-ID" sz="2800" dirty="0"/>
            </a:br>
            <a:r>
              <a:rPr lang="id-ID" sz="2800" dirty="0"/>
              <a:t>dalam antrian dapat keluar dari</a:t>
            </a:r>
            <a:br>
              <a:rPr lang="id-ID" sz="2800" dirty="0"/>
            </a:br>
            <a:r>
              <a:rPr lang="id-ID" sz="2800" dirty="0"/>
              <a:t>antrian sebelum </a:t>
            </a:r>
            <a:r>
              <a:rPr lang="id-ID" sz="2800" dirty="0" smtClean="0"/>
              <a:t>dilayani?</a:t>
            </a:r>
            <a:endParaRPr lang="id-ID" sz="2800" dirty="0"/>
          </a:p>
        </p:txBody>
      </p:sp>
      <p:pic>
        <p:nvPicPr>
          <p:cNvPr id="2" name="soal 2">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937663" y="1259031"/>
            <a:ext cx="609600" cy="609600"/>
          </a:xfrm>
          <a:prstGeom prst="rect">
            <a:avLst/>
          </a:prstGeom>
        </p:spPr>
      </p:pic>
    </p:spTree>
    <p:extLst>
      <p:ext uri="{BB962C8B-B14F-4D97-AF65-F5344CB8AC3E}">
        <p14:creationId xmlns:p14="http://schemas.microsoft.com/office/powerpoint/2010/main" val="173482458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par>
                          <p:cTn id="21" fill="hold">
                            <p:stCondLst>
                              <p:cond delay="2000"/>
                            </p:stCondLst>
                            <p:childTnLst>
                              <p:par>
                                <p:cTn id="22" presetID="1" presetClass="mediacall" presetSubtype="0" fill="hold" nodeType="afterEffect">
                                  <p:stCondLst>
                                    <p:cond delay="0"/>
                                  </p:stCondLst>
                                  <p:childTnLst>
                                    <p:cmd type="call" cmd="playFrom(0.0)">
                                      <p:cBhvr>
                                        <p:cTn id="23" dur="736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24" fill="hold" display="0">
                  <p:stCondLst>
                    <p:cond delay="indefinite"/>
                  </p:stCondLst>
                  <p:endCondLst>
                    <p:cond evt="onStopAudio" delay="0">
                      <p:tgtEl>
                        <p:sldTgt/>
                      </p:tgtEl>
                    </p:cond>
                  </p:endCondLst>
                </p:cTn>
                <p:tgtEl>
                  <p:spTgt spid="2"/>
                </p:tgtEl>
              </p:cMediaNode>
            </p:audio>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9" y="520995"/>
            <a:ext cx="5816895" cy="3774558"/>
          </a:xfrm>
        </p:spPr>
        <p:txBody>
          <a:bodyPr/>
          <a:lstStyle/>
          <a:p>
            <a:r>
              <a:rPr lang="id-ID" sz="2800" dirty="0" smtClean="0"/>
              <a:t>Bisa, asalkan no urut si pengantri berada diujung nomor atau di awal antrian.</a:t>
            </a:r>
            <a:br>
              <a:rPr lang="id-ID" sz="2800" dirty="0" smtClean="0"/>
            </a:br>
            <a:r>
              <a:rPr lang="id-ID" sz="2800" dirty="0" smtClean="0"/>
              <a:t>Sedangkan jika si pengantri berada di posisi tengah tengah tidak bisa dilakukan, sebagaimana penjelasan dequeue antara lain adalah sebagai berikut:</a:t>
            </a:r>
            <a:endParaRPr lang="id-ID" sz="2800" dirty="0"/>
          </a:p>
        </p:txBody>
      </p:sp>
      <p:pic>
        <p:nvPicPr>
          <p:cNvPr id="3" name="Bisa, asalkan no urut si pengantri berada diujung nomor atau di awal antrian. Sedangkan jika si pengantri berada di posisi tengah tengah tidak bisa dilakukan, sebagaimana penjelasan dekyu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916882" y="1144732"/>
            <a:ext cx="609600" cy="609600"/>
          </a:xfrm>
          <a:prstGeom prst="rect">
            <a:avLst/>
          </a:prstGeom>
        </p:spPr>
      </p:pic>
    </p:spTree>
    <p:extLst>
      <p:ext uri="{BB962C8B-B14F-4D97-AF65-F5344CB8AC3E}">
        <p14:creationId xmlns:p14="http://schemas.microsoft.com/office/powerpoint/2010/main" val="84722084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 presetClass="mediacall" presetSubtype="0" fill="hold" nodeType="afterEffect">
                                  <p:stCondLst>
                                    <p:cond delay="0"/>
                                  </p:stCondLst>
                                  <p:childTnLst>
                                    <p:cmd type="call" cmd="playFrom(0.0)">
                                      <p:cBhvr>
                                        <p:cTn id="12" dur="17256"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3" fill="hold" display="0">
                  <p:stCondLst>
                    <p:cond delay="indefinite"/>
                  </p:stCondLst>
                  <p:endCondLst>
                    <p:cond evt="onStopAudio" delay="0">
                      <p:tgtEl>
                        <p:sldTgt/>
                      </p:tgtEl>
                    </p:cond>
                  </p:endCondLst>
                </p:cTn>
                <p:tgtEl>
                  <p:spTgt spid="3"/>
                </p:tgtEl>
              </p:cMediaNode>
            </p:audio>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4294967295"/>
          </p:nvPr>
        </p:nvSpPr>
        <p:spPr>
          <a:xfrm>
            <a:off x="1023934" y="3066582"/>
            <a:ext cx="7463850" cy="1677541"/>
          </a:xfrm>
          <a:noFill/>
          <a:ln>
            <a:noFill/>
          </a:ln>
        </p:spPr>
        <p:txBody>
          <a:bodyPr/>
          <a:lstStyle/>
          <a:p>
            <a:pPr marL="114300" indent="0">
              <a:buNone/>
            </a:pPr>
            <a:r>
              <a:rPr lang="fr-FR" sz="2000" b="1" dirty="0" smtClean="0">
                <a:solidFill>
                  <a:schemeClr val="bg2">
                    <a:lumMod val="50000"/>
                  </a:schemeClr>
                </a:solidFill>
              </a:rPr>
              <a:t>DEQUEUE ADALAH SUATU LIST LINIER YANG</a:t>
            </a:r>
          </a:p>
          <a:p>
            <a:pPr marL="114300" indent="0" algn="r">
              <a:buNone/>
            </a:pPr>
            <a:r>
              <a:rPr lang="id-ID" sz="2000" b="1" dirty="0" smtClean="0">
                <a:solidFill>
                  <a:schemeClr val="bg2">
                    <a:lumMod val="50000"/>
                  </a:schemeClr>
                </a:solidFill>
              </a:rPr>
              <a:t>PENAMBAHAN DAN PENGURANGAN ELEMENNYA</a:t>
            </a:r>
          </a:p>
          <a:p>
            <a:pPr marL="114300" indent="0">
              <a:buNone/>
            </a:pPr>
            <a:r>
              <a:rPr lang="id-ID" sz="2000" b="1" dirty="0" smtClean="0">
                <a:solidFill>
                  <a:schemeClr val="bg2">
                    <a:lumMod val="50000"/>
                  </a:schemeClr>
                </a:solidFill>
              </a:rPr>
              <a:t>BOLEH DILAKUKAN DI KEDUA UJUNG LIST, TETAPI</a:t>
            </a:r>
          </a:p>
          <a:p>
            <a:pPr marL="114300" indent="0">
              <a:buNone/>
            </a:pPr>
            <a:r>
              <a:rPr lang="it-IT" sz="2000" b="1" dirty="0" smtClean="0">
                <a:solidFill>
                  <a:schemeClr val="bg2">
                    <a:lumMod val="50000"/>
                  </a:schemeClr>
                </a:solidFill>
              </a:rPr>
              <a:t>TIDAK BOLEH DI </a:t>
            </a:r>
            <a:r>
              <a:rPr lang="id-ID" sz="2000" b="1" dirty="0" smtClean="0">
                <a:solidFill>
                  <a:schemeClr val="bg2">
                    <a:lumMod val="50000"/>
                  </a:schemeClr>
                </a:solidFill>
              </a:rPr>
              <a:t>TENGAH</a:t>
            </a:r>
            <a:r>
              <a:rPr lang="it-IT" sz="2000" b="1" dirty="0" smtClean="0">
                <a:solidFill>
                  <a:schemeClr val="bg2">
                    <a:lumMod val="50000"/>
                  </a:schemeClr>
                </a:solidFill>
              </a:rPr>
              <a:t>-TENGAH LIST.</a:t>
            </a:r>
            <a:endParaRPr lang="id-ID" sz="2000" b="1" dirty="0">
              <a:solidFill>
                <a:schemeClr val="bg2">
                  <a:lumMod val="50000"/>
                </a:schemeClr>
              </a:solidFill>
            </a:endParaRPr>
          </a:p>
        </p:txBody>
      </p:sp>
      <p:sp>
        <p:nvSpPr>
          <p:cNvPr id="3" name="Title 2"/>
          <p:cNvSpPr>
            <a:spLocks noGrp="1"/>
          </p:cNvSpPr>
          <p:nvPr>
            <p:ph type="title" idx="4294967295"/>
          </p:nvPr>
        </p:nvSpPr>
        <p:spPr>
          <a:xfrm>
            <a:off x="1400451" y="444987"/>
            <a:ext cx="5538788" cy="655637"/>
          </a:xfrm>
        </p:spPr>
        <p:txBody>
          <a:bodyPr/>
          <a:lstStyle/>
          <a:p>
            <a:r>
              <a:rPr lang="id-ID" b="0" dirty="0" smtClean="0"/>
              <a:t/>
            </a:r>
            <a:br>
              <a:rPr lang="id-ID" b="0" dirty="0" smtClean="0"/>
            </a:br>
            <a:r>
              <a:rPr lang="id-ID" b="0" dirty="0"/>
              <a:t/>
            </a:r>
            <a:br>
              <a:rPr lang="id-ID" b="0" dirty="0"/>
            </a:br>
            <a:r>
              <a:rPr lang="id-ID" b="0" dirty="0" smtClean="0"/>
              <a:t>DeQueue</a:t>
            </a:r>
            <a:endParaRPr lang="id-ID" dirty="0"/>
          </a:p>
        </p:txBody>
      </p:sp>
      <p:pic>
        <p:nvPicPr>
          <p:cNvPr id="5" name="dekyuu ADALAH SUATU list LINIER YANG PENAMBAHAN DAN PENGURANGAN ELEMENNYA BOLEH DILAKUKAN DI KEDUA UJUNG list, TETAPI TIDAK BOLEH DI TENGAH-TENGAH list.">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7042673" y="2923167"/>
            <a:ext cx="609600" cy="609600"/>
          </a:xfrm>
          <a:prstGeom prst="rect">
            <a:avLst/>
          </a:prstGeom>
        </p:spPr>
      </p:pic>
    </p:spTree>
    <p:extLst>
      <p:ext uri="{BB962C8B-B14F-4D97-AF65-F5344CB8AC3E}">
        <p14:creationId xmlns:p14="http://schemas.microsoft.com/office/powerpoint/2010/main" val="343786059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24" fill="hold"/>
                                        <p:tgtEl>
                                          <p:spTgt spid="5"/>
                                        </p:tgtEl>
                                      </p:cBhvr>
                                    </p:cmd>
                                  </p:childTnLst>
                                </p:cTn>
                              </p:par>
                            </p:childTnLst>
                          </p:cTn>
                        </p:par>
                      </p:childTnLst>
                    </p:cTn>
                  </p:par>
                </p:childTnLst>
              </p:cTn>
              <p:nextCondLst>
                <p:cond evt="onClick" delay="0">
                  <p:tgtEl>
                    <p:spTgt spid="5"/>
                  </p:tgtEl>
                </p:cond>
              </p:nextCondLst>
            </p:seq>
            <p:audio>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1101974" y="2260925"/>
            <a:ext cx="3116735" cy="1749966"/>
          </a:xfrm>
        </p:spPr>
        <p:txBody>
          <a:bodyPr/>
          <a:lstStyle/>
          <a:p>
            <a:pPr marL="139700" indent="0">
              <a:buNone/>
            </a:pPr>
            <a:r>
              <a:rPr lang="id-ID" dirty="0"/>
              <a:t>Queue yang penambahan elemennya hanya boleh</a:t>
            </a:r>
          </a:p>
          <a:p>
            <a:pPr marL="139700" indent="0">
              <a:buNone/>
            </a:pPr>
            <a:r>
              <a:rPr lang="fi-FI" dirty="0"/>
              <a:t>pada salah satu sisi, sedangkan penghapusan</a:t>
            </a:r>
          </a:p>
          <a:p>
            <a:pPr marL="139700" indent="0">
              <a:buNone/>
            </a:pPr>
            <a:r>
              <a:rPr lang="id-ID" dirty="0"/>
              <a:t>boleh dari kedua sisi.</a:t>
            </a:r>
          </a:p>
        </p:txBody>
      </p:sp>
      <p:sp>
        <p:nvSpPr>
          <p:cNvPr id="9" name="Text Placeholder 8"/>
          <p:cNvSpPr>
            <a:spLocks noGrp="1"/>
          </p:cNvSpPr>
          <p:nvPr>
            <p:ph type="body" idx="2"/>
          </p:nvPr>
        </p:nvSpPr>
        <p:spPr>
          <a:xfrm>
            <a:off x="5070999" y="2260925"/>
            <a:ext cx="3553455" cy="1978566"/>
          </a:xfrm>
        </p:spPr>
        <p:txBody>
          <a:bodyPr/>
          <a:lstStyle/>
          <a:p>
            <a:pPr marL="139700" indent="0">
              <a:buNone/>
            </a:pPr>
            <a:r>
              <a:rPr lang="id-ID" dirty="0"/>
              <a:t>Queue yang penghapusan elemennya hanya boleh</a:t>
            </a:r>
          </a:p>
          <a:p>
            <a:pPr marL="139700" indent="0">
              <a:buNone/>
            </a:pPr>
            <a:r>
              <a:rPr lang="fi-FI" dirty="0"/>
              <a:t>pada salah satu sisi, sedangkan penambahan</a:t>
            </a:r>
          </a:p>
          <a:p>
            <a:pPr marL="139700" indent="0">
              <a:buNone/>
            </a:pPr>
            <a:r>
              <a:rPr lang="fi-FI" dirty="0"/>
              <a:t>elemen baru boleh pada kedua sisi</a:t>
            </a:r>
            <a:endParaRPr lang="id-ID" dirty="0"/>
          </a:p>
        </p:txBody>
      </p:sp>
      <p:sp>
        <p:nvSpPr>
          <p:cNvPr id="7" name="Title 6"/>
          <p:cNvSpPr>
            <a:spLocks noGrp="1"/>
          </p:cNvSpPr>
          <p:nvPr>
            <p:ph type="title"/>
          </p:nvPr>
        </p:nvSpPr>
        <p:spPr/>
        <p:txBody>
          <a:bodyPr/>
          <a:lstStyle/>
          <a:p>
            <a:r>
              <a:rPr lang="id-ID" b="0" dirty="0" smtClean="0"/>
              <a:t>Jenis </a:t>
            </a:r>
            <a:r>
              <a:rPr lang="id-ID" b="0" dirty="0"/>
              <a:t>DeQueue</a:t>
            </a:r>
            <a:endParaRPr lang="id-ID" dirty="0"/>
          </a:p>
        </p:txBody>
      </p:sp>
      <p:sp>
        <p:nvSpPr>
          <p:cNvPr id="10" name="Subtitle 9"/>
          <p:cNvSpPr>
            <a:spLocks noGrp="1"/>
          </p:cNvSpPr>
          <p:nvPr>
            <p:ph type="subTitle" idx="3"/>
          </p:nvPr>
        </p:nvSpPr>
        <p:spPr>
          <a:xfrm>
            <a:off x="1075765" y="1699708"/>
            <a:ext cx="2997235" cy="433792"/>
          </a:xfrm>
        </p:spPr>
        <p:txBody>
          <a:bodyPr/>
          <a:lstStyle/>
          <a:p>
            <a:r>
              <a:rPr lang="id-ID" sz="1800" dirty="0">
                <a:solidFill>
                  <a:schemeClr val="bg2">
                    <a:lumMod val="50000"/>
                  </a:schemeClr>
                </a:solidFill>
              </a:rPr>
              <a:t>Dequeue</a:t>
            </a:r>
            <a:r>
              <a:rPr lang="id-ID" sz="1800" dirty="0"/>
              <a:t> </a:t>
            </a:r>
            <a:r>
              <a:rPr lang="id-ID" sz="1800" dirty="0">
                <a:solidFill>
                  <a:schemeClr val="bg2">
                    <a:lumMod val="50000"/>
                  </a:schemeClr>
                </a:solidFill>
              </a:rPr>
              <a:t>input terbatas</a:t>
            </a:r>
          </a:p>
        </p:txBody>
      </p:sp>
      <p:sp>
        <p:nvSpPr>
          <p:cNvPr id="11" name="Subtitle 10"/>
          <p:cNvSpPr>
            <a:spLocks noGrp="1"/>
          </p:cNvSpPr>
          <p:nvPr>
            <p:ph type="subTitle" idx="4"/>
          </p:nvPr>
        </p:nvSpPr>
        <p:spPr/>
        <p:txBody>
          <a:bodyPr/>
          <a:lstStyle/>
          <a:p>
            <a:r>
              <a:rPr lang="id-ID" sz="1600" dirty="0">
                <a:solidFill>
                  <a:schemeClr val="bg2">
                    <a:lumMod val="50000"/>
                  </a:schemeClr>
                </a:solidFill>
              </a:rPr>
              <a:t>Dequeue output terbatas</a:t>
            </a:r>
            <a:r>
              <a:rPr lang="id-ID" sz="1600" b="0" dirty="0">
                <a:solidFill>
                  <a:schemeClr val="bg2">
                    <a:lumMod val="50000"/>
                  </a:schemeClr>
                </a:solidFill>
              </a:rPr>
              <a:t>,</a:t>
            </a:r>
            <a:endParaRPr lang="id-ID" sz="1600" dirty="0">
              <a:solidFill>
                <a:schemeClr val="bg2">
                  <a:lumMod val="50000"/>
                </a:schemeClr>
              </a:solidFill>
            </a:endParaRPr>
          </a:p>
        </p:txBody>
      </p:sp>
      <p:pic>
        <p:nvPicPr>
          <p:cNvPr id="3" name="Jenis Dekyu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5938600" y="523025"/>
            <a:ext cx="609600" cy="609600"/>
          </a:xfrm>
          <a:prstGeom prst="rect">
            <a:avLst/>
          </a:prstGeom>
        </p:spPr>
      </p:pic>
      <p:pic>
        <p:nvPicPr>
          <p:cNvPr id="4" name="Dekyuu input terbatas">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3962400" y="1651325"/>
            <a:ext cx="609600" cy="609600"/>
          </a:xfrm>
          <a:prstGeom prst="rect">
            <a:avLst/>
          </a:prstGeom>
        </p:spPr>
      </p:pic>
      <p:pic>
        <p:nvPicPr>
          <p:cNvPr id="5" name="kyuu yang penambahan elemennya hanya boleh pada salah satu sisi, sedangkan penghapusan boleh dari kedua sisi.">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2"/>
          <a:stretch>
            <a:fillRect/>
          </a:stretch>
        </p:blipFill>
        <p:spPr>
          <a:xfrm>
            <a:off x="3713661" y="2542925"/>
            <a:ext cx="609600" cy="609600"/>
          </a:xfrm>
          <a:prstGeom prst="rect">
            <a:avLst/>
          </a:prstGeom>
        </p:spPr>
      </p:pic>
      <p:pic>
        <p:nvPicPr>
          <p:cNvPr id="6" name="Dekyuu output terbatas,">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7851911" y="1587613"/>
            <a:ext cx="545887" cy="545887"/>
          </a:xfrm>
          <a:prstGeom prst="rect">
            <a:avLst/>
          </a:prstGeom>
        </p:spPr>
      </p:pic>
      <p:pic>
        <p:nvPicPr>
          <p:cNvPr id="12" name="kyuu yang penghapusan elemennya hanya boleh pada salah satu sisi, sedangkan penambahan elemen baru boleh pada kedua sisi">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2"/>
          <a:stretch>
            <a:fillRect/>
          </a:stretch>
        </p:blipFill>
        <p:spPr>
          <a:xfrm>
            <a:off x="8014854" y="2211987"/>
            <a:ext cx="609600" cy="609600"/>
          </a:xfrm>
          <a:prstGeom prst="rect">
            <a:avLst/>
          </a:prstGeom>
        </p:spPr>
      </p:pic>
    </p:spTree>
    <p:extLst>
      <p:ext uri="{BB962C8B-B14F-4D97-AF65-F5344CB8AC3E}">
        <p14:creationId xmlns:p14="http://schemas.microsoft.com/office/powerpoint/2010/main" val="8158513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down)">
                                      <p:cBhvr>
                                        <p:cTn id="7" dur="580">
                                          <p:stCondLst>
                                            <p:cond delay="0"/>
                                          </p:stCondLst>
                                        </p:cTn>
                                        <p:tgtEl>
                                          <p:spTgt spid="10">
                                            <p:txEl>
                                              <p:pRg st="0" end="0"/>
                                            </p:txEl>
                                          </p:spTgt>
                                        </p:tgtEl>
                                      </p:cBhvr>
                                    </p:animEffect>
                                    <p:anim calcmode="lin" valueType="num">
                                      <p:cBhvr>
                                        <p:cTn id="8" dur="1822" tmFilter="0,0; 0.14,0.36; 0.43,0.73; 0.71,0.91; 1.0,1.0">
                                          <p:stCondLst>
                                            <p:cond delay="0"/>
                                          </p:stCondLst>
                                        </p:cTn>
                                        <p:tgtEl>
                                          <p:spTgt spid="1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0">
                                            <p:txEl>
                                              <p:pRg st="0" end="0"/>
                                            </p:txEl>
                                          </p:spTgt>
                                        </p:tgtEl>
                                      </p:cBhvr>
                                      <p:to x="100000" y="60000"/>
                                    </p:animScale>
                                    <p:animScale>
                                      <p:cBhvr>
                                        <p:cTn id="14" dur="166" decel="50000">
                                          <p:stCondLst>
                                            <p:cond delay="676"/>
                                          </p:stCondLst>
                                        </p:cTn>
                                        <p:tgtEl>
                                          <p:spTgt spid="10">
                                            <p:txEl>
                                              <p:pRg st="0" end="0"/>
                                            </p:txEl>
                                          </p:spTgt>
                                        </p:tgtEl>
                                      </p:cBhvr>
                                      <p:to x="100000" y="100000"/>
                                    </p:animScale>
                                    <p:animScale>
                                      <p:cBhvr>
                                        <p:cTn id="15" dur="26">
                                          <p:stCondLst>
                                            <p:cond delay="1312"/>
                                          </p:stCondLst>
                                        </p:cTn>
                                        <p:tgtEl>
                                          <p:spTgt spid="10">
                                            <p:txEl>
                                              <p:pRg st="0" end="0"/>
                                            </p:txEl>
                                          </p:spTgt>
                                        </p:tgtEl>
                                      </p:cBhvr>
                                      <p:to x="100000" y="80000"/>
                                    </p:animScale>
                                    <p:animScale>
                                      <p:cBhvr>
                                        <p:cTn id="16" dur="166" decel="50000">
                                          <p:stCondLst>
                                            <p:cond delay="1338"/>
                                          </p:stCondLst>
                                        </p:cTn>
                                        <p:tgtEl>
                                          <p:spTgt spid="10">
                                            <p:txEl>
                                              <p:pRg st="0" end="0"/>
                                            </p:txEl>
                                          </p:spTgt>
                                        </p:tgtEl>
                                      </p:cBhvr>
                                      <p:to x="100000" y="100000"/>
                                    </p:animScale>
                                    <p:animScale>
                                      <p:cBhvr>
                                        <p:cTn id="17" dur="26">
                                          <p:stCondLst>
                                            <p:cond delay="1642"/>
                                          </p:stCondLst>
                                        </p:cTn>
                                        <p:tgtEl>
                                          <p:spTgt spid="10">
                                            <p:txEl>
                                              <p:pRg st="0" end="0"/>
                                            </p:txEl>
                                          </p:spTgt>
                                        </p:tgtEl>
                                      </p:cBhvr>
                                      <p:to x="100000" y="90000"/>
                                    </p:animScale>
                                    <p:animScale>
                                      <p:cBhvr>
                                        <p:cTn id="18" dur="166" decel="50000">
                                          <p:stCondLst>
                                            <p:cond delay="1668"/>
                                          </p:stCondLst>
                                        </p:cTn>
                                        <p:tgtEl>
                                          <p:spTgt spid="10">
                                            <p:txEl>
                                              <p:pRg st="0" end="0"/>
                                            </p:txEl>
                                          </p:spTgt>
                                        </p:tgtEl>
                                      </p:cBhvr>
                                      <p:to x="100000" y="100000"/>
                                    </p:animScale>
                                    <p:animScale>
                                      <p:cBhvr>
                                        <p:cTn id="19" dur="26">
                                          <p:stCondLst>
                                            <p:cond delay="1808"/>
                                          </p:stCondLst>
                                        </p:cTn>
                                        <p:tgtEl>
                                          <p:spTgt spid="10">
                                            <p:txEl>
                                              <p:pRg st="0" end="0"/>
                                            </p:txEl>
                                          </p:spTgt>
                                        </p:tgtEl>
                                      </p:cBhvr>
                                      <p:to x="100000" y="95000"/>
                                    </p:animScale>
                                    <p:animScale>
                                      <p:cBhvr>
                                        <p:cTn id="20" dur="166" decel="50000">
                                          <p:stCondLst>
                                            <p:cond delay="1834"/>
                                          </p:stCondLst>
                                        </p:cTn>
                                        <p:tgtEl>
                                          <p:spTgt spid="10">
                                            <p:txEl>
                                              <p:pRg st="0" end="0"/>
                                            </p:txEl>
                                          </p:spTgt>
                                        </p:tgtEl>
                                      </p:cBhvr>
                                      <p:to x="100000" y="100000"/>
                                    </p:animScale>
                                  </p:childTnLst>
                                </p:cTn>
                              </p:par>
                            </p:childTnLst>
                          </p:cTn>
                        </p:par>
                        <p:par>
                          <p:cTn id="21" fill="hold">
                            <p:stCondLst>
                              <p:cond delay="2000"/>
                            </p:stCondLst>
                            <p:childTnLst>
                              <p:par>
                                <p:cTn id="22" presetID="1" presetClass="mediacall" presetSubtype="0" fill="hold" nodeType="afterEffect">
                                  <p:stCondLst>
                                    <p:cond delay="0"/>
                                  </p:stCondLst>
                                  <p:childTnLst>
                                    <p:cmd type="call" cmd="playFrom(0.0)">
                                      <p:cBhvr>
                                        <p:cTn id="23" dur="2568" fill="hold"/>
                                        <p:tgtEl>
                                          <p:spTgt spid="4"/>
                                        </p:tgtEl>
                                      </p:cBhvr>
                                    </p:cmd>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animEffect transition="in" filter="fade">
                                      <p:cBhvr>
                                        <p:cTn id="33" dur="1000"/>
                                        <p:tgtEl>
                                          <p:spTgt spid="8">
                                            <p:txEl>
                                              <p:pRg st="1" end="1"/>
                                            </p:txEl>
                                          </p:spTgt>
                                        </p:tgtEl>
                                      </p:cBhvr>
                                    </p:animEffect>
                                    <p:anim calcmode="lin" valueType="num">
                                      <p:cBhvr>
                                        <p:cTn id="34"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1000"/>
                                        <p:tgtEl>
                                          <p:spTgt spid="8">
                                            <p:txEl>
                                              <p:pRg st="2" end="2"/>
                                            </p:txEl>
                                          </p:spTgt>
                                        </p:tgtEl>
                                      </p:cBhvr>
                                    </p:animEffect>
                                    <p:anim calcmode="lin" valueType="num">
                                      <p:cBhvr>
                                        <p:cTn id="39"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par>
                          <p:cTn id="41" fill="hold">
                            <p:stCondLst>
                              <p:cond delay="1000"/>
                            </p:stCondLst>
                            <p:childTnLst>
                              <p:par>
                                <p:cTn id="42" presetID="1" presetClass="mediacall" presetSubtype="0" fill="hold" nodeType="afterEffect">
                                  <p:stCondLst>
                                    <p:cond delay="0"/>
                                  </p:stCondLst>
                                  <p:childTnLst>
                                    <p:cmd type="call" cmd="playFrom(0.0)">
                                      <p:cBhvr>
                                        <p:cTn id="43" dur="9552" fill="hold"/>
                                        <p:tgtEl>
                                          <p:spTgt spid="5"/>
                                        </p:tgtEl>
                                      </p:cBhvr>
                                    </p:cmd>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nodeType="clickEffect">
                                  <p:stCondLst>
                                    <p:cond delay="0"/>
                                  </p:stCondLst>
                                  <p:childTnLst>
                                    <p:set>
                                      <p:cBhvr>
                                        <p:cTn id="47" dur="1" fill="hold">
                                          <p:stCondLst>
                                            <p:cond delay="0"/>
                                          </p:stCondLst>
                                        </p:cTn>
                                        <p:tgtEl>
                                          <p:spTgt spid="11">
                                            <p:txEl>
                                              <p:pRg st="0" end="0"/>
                                            </p:txEl>
                                          </p:spTgt>
                                        </p:tgtEl>
                                        <p:attrNameLst>
                                          <p:attrName>style.visibility</p:attrName>
                                        </p:attrNameLst>
                                      </p:cBhvr>
                                      <p:to>
                                        <p:strVal val="visible"/>
                                      </p:to>
                                    </p:set>
                                    <p:animEffect transition="in" filter="wipe(down)">
                                      <p:cBhvr>
                                        <p:cTn id="48" dur="580">
                                          <p:stCondLst>
                                            <p:cond delay="0"/>
                                          </p:stCondLst>
                                        </p:cTn>
                                        <p:tgtEl>
                                          <p:spTgt spid="11">
                                            <p:txEl>
                                              <p:pRg st="0" end="0"/>
                                            </p:txEl>
                                          </p:spTgt>
                                        </p:tgtEl>
                                      </p:cBhvr>
                                    </p:animEffect>
                                    <p:anim calcmode="lin" valueType="num">
                                      <p:cBhvr>
                                        <p:cTn id="49"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11">
                                            <p:txEl>
                                              <p:pRg st="0" end="0"/>
                                            </p:txEl>
                                          </p:spTgt>
                                        </p:tgtEl>
                                      </p:cBhvr>
                                      <p:to x="100000" y="60000"/>
                                    </p:animScale>
                                    <p:animScale>
                                      <p:cBhvr>
                                        <p:cTn id="55" dur="166" decel="50000">
                                          <p:stCondLst>
                                            <p:cond delay="676"/>
                                          </p:stCondLst>
                                        </p:cTn>
                                        <p:tgtEl>
                                          <p:spTgt spid="11">
                                            <p:txEl>
                                              <p:pRg st="0" end="0"/>
                                            </p:txEl>
                                          </p:spTgt>
                                        </p:tgtEl>
                                      </p:cBhvr>
                                      <p:to x="100000" y="100000"/>
                                    </p:animScale>
                                    <p:animScale>
                                      <p:cBhvr>
                                        <p:cTn id="56" dur="26">
                                          <p:stCondLst>
                                            <p:cond delay="1312"/>
                                          </p:stCondLst>
                                        </p:cTn>
                                        <p:tgtEl>
                                          <p:spTgt spid="11">
                                            <p:txEl>
                                              <p:pRg st="0" end="0"/>
                                            </p:txEl>
                                          </p:spTgt>
                                        </p:tgtEl>
                                      </p:cBhvr>
                                      <p:to x="100000" y="80000"/>
                                    </p:animScale>
                                    <p:animScale>
                                      <p:cBhvr>
                                        <p:cTn id="57" dur="166" decel="50000">
                                          <p:stCondLst>
                                            <p:cond delay="1338"/>
                                          </p:stCondLst>
                                        </p:cTn>
                                        <p:tgtEl>
                                          <p:spTgt spid="11">
                                            <p:txEl>
                                              <p:pRg st="0" end="0"/>
                                            </p:txEl>
                                          </p:spTgt>
                                        </p:tgtEl>
                                      </p:cBhvr>
                                      <p:to x="100000" y="100000"/>
                                    </p:animScale>
                                    <p:animScale>
                                      <p:cBhvr>
                                        <p:cTn id="58" dur="26">
                                          <p:stCondLst>
                                            <p:cond delay="1642"/>
                                          </p:stCondLst>
                                        </p:cTn>
                                        <p:tgtEl>
                                          <p:spTgt spid="11">
                                            <p:txEl>
                                              <p:pRg st="0" end="0"/>
                                            </p:txEl>
                                          </p:spTgt>
                                        </p:tgtEl>
                                      </p:cBhvr>
                                      <p:to x="100000" y="90000"/>
                                    </p:animScale>
                                    <p:animScale>
                                      <p:cBhvr>
                                        <p:cTn id="59" dur="166" decel="50000">
                                          <p:stCondLst>
                                            <p:cond delay="1668"/>
                                          </p:stCondLst>
                                        </p:cTn>
                                        <p:tgtEl>
                                          <p:spTgt spid="11">
                                            <p:txEl>
                                              <p:pRg st="0" end="0"/>
                                            </p:txEl>
                                          </p:spTgt>
                                        </p:tgtEl>
                                      </p:cBhvr>
                                      <p:to x="100000" y="100000"/>
                                    </p:animScale>
                                    <p:animScale>
                                      <p:cBhvr>
                                        <p:cTn id="60" dur="26">
                                          <p:stCondLst>
                                            <p:cond delay="1808"/>
                                          </p:stCondLst>
                                        </p:cTn>
                                        <p:tgtEl>
                                          <p:spTgt spid="11">
                                            <p:txEl>
                                              <p:pRg st="0" end="0"/>
                                            </p:txEl>
                                          </p:spTgt>
                                        </p:tgtEl>
                                      </p:cBhvr>
                                      <p:to x="100000" y="95000"/>
                                    </p:animScale>
                                    <p:animScale>
                                      <p:cBhvr>
                                        <p:cTn id="61" dur="166" decel="50000">
                                          <p:stCondLst>
                                            <p:cond delay="1834"/>
                                          </p:stCondLst>
                                        </p:cTn>
                                        <p:tgtEl>
                                          <p:spTgt spid="11">
                                            <p:txEl>
                                              <p:pRg st="0" end="0"/>
                                            </p:txEl>
                                          </p:spTgt>
                                        </p:tgtEl>
                                      </p:cBhvr>
                                      <p:to x="100000" y="100000"/>
                                    </p:animScale>
                                  </p:childTnLst>
                                </p:cTn>
                              </p:par>
                            </p:childTnLst>
                          </p:cTn>
                        </p:par>
                        <p:par>
                          <p:cTn id="62" fill="hold">
                            <p:stCondLst>
                              <p:cond delay="2000"/>
                            </p:stCondLst>
                            <p:childTnLst>
                              <p:par>
                                <p:cTn id="63" presetID="1" presetClass="mediacall" presetSubtype="0" fill="hold" nodeType="afterEffect">
                                  <p:stCondLst>
                                    <p:cond delay="0"/>
                                  </p:stCondLst>
                                  <p:childTnLst>
                                    <p:cmd type="call" cmd="playFrom(0.0)">
                                      <p:cBhvr>
                                        <p:cTn id="64" dur="2688" fill="hold"/>
                                        <p:tgtEl>
                                          <p:spTgt spid="6"/>
                                        </p:tgtEl>
                                      </p:cBhvr>
                                    </p:cmd>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9">
                                            <p:txEl>
                                              <p:pRg st="0" end="0"/>
                                            </p:txEl>
                                          </p:spTgt>
                                        </p:tgtEl>
                                        <p:attrNameLst>
                                          <p:attrName>style.visibility</p:attrName>
                                        </p:attrNameLst>
                                      </p:cBhvr>
                                      <p:to>
                                        <p:strVal val="visible"/>
                                      </p:to>
                                    </p:set>
                                    <p:animEffect transition="in" filter="fade">
                                      <p:cBhvr>
                                        <p:cTn id="69" dur="1000"/>
                                        <p:tgtEl>
                                          <p:spTgt spid="9">
                                            <p:txEl>
                                              <p:pRg st="0" end="0"/>
                                            </p:txEl>
                                          </p:spTgt>
                                        </p:tgtEl>
                                      </p:cBhvr>
                                    </p:animEffect>
                                    <p:anim calcmode="lin" valueType="num">
                                      <p:cBhvr>
                                        <p:cTn id="7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71" dur="1000" fill="hold"/>
                                        <p:tgtEl>
                                          <p:spTgt spid="9">
                                            <p:txEl>
                                              <p:pRg st="0" end="0"/>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9">
                                            <p:txEl>
                                              <p:pRg st="1" end="1"/>
                                            </p:txEl>
                                          </p:spTgt>
                                        </p:tgtEl>
                                        <p:attrNameLst>
                                          <p:attrName>style.visibility</p:attrName>
                                        </p:attrNameLst>
                                      </p:cBhvr>
                                      <p:to>
                                        <p:strVal val="visible"/>
                                      </p:to>
                                    </p:set>
                                    <p:animEffect transition="in" filter="fade">
                                      <p:cBhvr>
                                        <p:cTn id="74" dur="1000"/>
                                        <p:tgtEl>
                                          <p:spTgt spid="9">
                                            <p:txEl>
                                              <p:pRg st="1" end="1"/>
                                            </p:txEl>
                                          </p:spTgt>
                                        </p:tgtEl>
                                      </p:cBhvr>
                                    </p:animEffect>
                                    <p:anim calcmode="lin" valueType="num">
                                      <p:cBhvr>
                                        <p:cTn id="7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76" dur="1000" fill="hold"/>
                                        <p:tgtEl>
                                          <p:spTgt spid="9">
                                            <p:txEl>
                                              <p:pRg st="1" end="1"/>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9">
                                            <p:txEl>
                                              <p:pRg st="2" end="2"/>
                                            </p:txEl>
                                          </p:spTgt>
                                        </p:tgtEl>
                                        <p:attrNameLst>
                                          <p:attrName>style.visibility</p:attrName>
                                        </p:attrNameLst>
                                      </p:cBhvr>
                                      <p:to>
                                        <p:strVal val="visible"/>
                                      </p:to>
                                    </p:set>
                                    <p:animEffect transition="in" filter="fade">
                                      <p:cBhvr>
                                        <p:cTn id="79" dur="1000"/>
                                        <p:tgtEl>
                                          <p:spTgt spid="9">
                                            <p:txEl>
                                              <p:pRg st="2" end="2"/>
                                            </p:txEl>
                                          </p:spTgt>
                                        </p:tgtEl>
                                      </p:cBhvr>
                                    </p:animEffect>
                                    <p:anim calcmode="lin" valueType="num">
                                      <p:cBhvr>
                                        <p:cTn id="80"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81"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par>
                          <p:cTn id="82" fill="hold">
                            <p:stCondLst>
                              <p:cond delay="1000"/>
                            </p:stCondLst>
                            <p:childTnLst>
                              <p:par>
                                <p:cTn id="83" presetID="1" presetClass="mediacall" presetSubtype="0" fill="hold" nodeType="afterEffect">
                                  <p:stCondLst>
                                    <p:cond delay="0"/>
                                  </p:stCondLst>
                                  <p:childTnLst>
                                    <p:cmd type="call" cmd="playFrom(0.0)">
                                      <p:cBhvr>
                                        <p:cTn id="84" dur="10104"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85" restart="whenNotActive" fill="hold" evtFilter="cancelBubble" nodeType="interactiveSeq">
                <p:stCondLst>
                  <p:cond evt="onClick" delay="0">
                    <p:tgtEl>
                      <p:spTgt spid="3"/>
                    </p:tgtEl>
                  </p:cond>
                </p:stCondLst>
                <p:endSync evt="end" delay="0">
                  <p:rtn val="all"/>
                </p:endSync>
                <p:childTnLst>
                  <p:par>
                    <p:cTn id="86" fill="hold">
                      <p:stCondLst>
                        <p:cond delay="0"/>
                      </p:stCondLst>
                      <p:childTnLst>
                        <p:par>
                          <p:cTn id="87" fill="hold">
                            <p:stCondLst>
                              <p:cond delay="0"/>
                            </p:stCondLst>
                            <p:childTnLst>
                              <p:par>
                                <p:cTn id="88" presetID="1" presetClass="mediacall" presetSubtype="0" fill="hold" nodeType="clickEffect">
                                  <p:stCondLst>
                                    <p:cond delay="0"/>
                                  </p:stCondLst>
                                  <p:childTnLst>
                                    <p:cmd type="call" cmd="playFrom(0.0)">
                                      <p:cBhvr>
                                        <p:cTn id="89" dur="1896" fill="hold"/>
                                        <p:tgtEl>
                                          <p:spTgt spid="3"/>
                                        </p:tgtEl>
                                      </p:cBhvr>
                                    </p:cmd>
                                  </p:childTnLst>
                                </p:cTn>
                              </p:par>
                            </p:childTnLst>
                          </p:cTn>
                        </p:par>
                      </p:childTnLst>
                    </p:cTn>
                  </p:par>
                </p:childTnLst>
              </p:cTn>
              <p:nextCondLst>
                <p:cond evt="onClick" delay="0">
                  <p:tgtEl>
                    <p:spTgt spid="3"/>
                  </p:tgtEl>
                </p:cond>
              </p:nextCondLst>
            </p:seq>
            <p:audio>
              <p:cMediaNode vol="80000" showWhenStopped="0">
                <p:cTn id="90" fill="hold" display="0">
                  <p:stCondLst>
                    <p:cond delay="indefinite"/>
                  </p:stCondLst>
                  <p:endCondLst>
                    <p:cond evt="onStopAudio" delay="0">
                      <p:tgtEl>
                        <p:sldTgt/>
                      </p:tgtEl>
                    </p:cond>
                  </p:endCondLst>
                </p:cTn>
                <p:tgtEl>
                  <p:spTgt spid="3"/>
                </p:tgtEl>
              </p:cMediaNode>
            </p:audio>
            <p:audio>
              <p:cMediaNode vol="80000" showWhenStopped="0">
                <p:cTn id="91" fill="hold" display="0">
                  <p:stCondLst>
                    <p:cond delay="indefinite"/>
                  </p:stCondLst>
                  <p:endCondLst>
                    <p:cond evt="onStopAudio" delay="0">
                      <p:tgtEl>
                        <p:sldTgt/>
                      </p:tgtEl>
                    </p:cond>
                  </p:endCondLst>
                </p:cTn>
                <p:tgtEl>
                  <p:spTgt spid="4"/>
                </p:tgtEl>
              </p:cMediaNode>
            </p:audio>
            <p:audio>
              <p:cMediaNode vol="80000" showWhenStopped="0">
                <p:cTn id="92" fill="hold" display="0">
                  <p:stCondLst>
                    <p:cond delay="indefinite"/>
                  </p:stCondLst>
                  <p:endCondLst>
                    <p:cond evt="onStopAudio" delay="0">
                      <p:tgtEl>
                        <p:sldTgt/>
                      </p:tgtEl>
                    </p:cond>
                  </p:endCondLst>
                </p:cTn>
                <p:tgtEl>
                  <p:spTgt spid="5"/>
                </p:tgtEl>
              </p:cMediaNode>
            </p:audio>
            <p:audio>
              <p:cMediaNode vol="80000" showWhenStopped="0">
                <p:cTn id="93" fill="hold" display="0">
                  <p:stCondLst>
                    <p:cond delay="indefinite"/>
                  </p:stCondLst>
                  <p:endCondLst>
                    <p:cond evt="onStopAudio" delay="0">
                      <p:tgtEl>
                        <p:sldTgt/>
                      </p:tgtEl>
                    </p:cond>
                  </p:endCondLst>
                </p:cTn>
                <p:tgtEl>
                  <p:spTgt spid="6"/>
                </p:tgtEl>
              </p:cMediaNode>
            </p:audio>
            <p:audio>
              <p:cMediaNode vol="80000" showWhenStopped="0">
                <p:cTn id="94" fill="hold" display="0">
                  <p:stCondLst>
                    <p:cond delay="indefinite"/>
                  </p:stCondLst>
                  <p:endCondLst>
                    <p:cond evt="onStopAudio" delay="0">
                      <p:tgtEl>
                        <p:sldTgt/>
                      </p:tgtEl>
                    </p:cond>
                  </p:endCondLst>
                </p:cTn>
                <p:tgtEl>
                  <p:spTgt spid="12"/>
                </p:tgtEl>
              </p:cMediaNode>
            </p:audio>
          </p:childTnLst>
        </p:cTn>
      </p:par>
    </p:tnLst>
    <p:bldLst>
      <p:bldP spid="8" grpId="0" build="p"/>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97"/>
        <p:cNvGrpSpPr/>
        <p:nvPr/>
      </p:nvGrpSpPr>
      <p:grpSpPr>
        <a:xfrm>
          <a:off x="0" y="0"/>
          <a:ext cx="0" cy="0"/>
          <a:chOff x="0" y="0"/>
          <a:chExt cx="0" cy="0"/>
        </a:xfrm>
      </p:grpSpPr>
      <p:sp>
        <p:nvSpPr>
          <p:cNvPr id="2" name="Rectangle 1"/>
          <p:cNvSpPr/>
          <p:nvPr/>
        </p:nvSpPr>
        <p:spPr>
          <a:xfrm>
            <a:off x="2780852" y="1050623"/>
            <a:ext cx="4572000" cy="2554545"/>
          </a:xfrm>
          <a:prstGeom prst="rect">
            <a:avLst/>
          </a:prstGeom>
          <a:solidFill>
            <a:srgbClr val="FFFF00"/>
          </a:solidFill>
          <a:ln>
            <a:solidFill>
              <a:srgbClr val="FFFF00"/>
            </a:solidFill>
          </a:ln>
        </p:spPr>
        <p:txBody>
          <a:bodyPr>
            <a:spAutoFit/>
          </a:bodyPr>
          <a:lstStyle/>
          <a:p>
            <a:r>
              <a:rPr lang="id-ID" sz="2000" b="1" dirty="0">
                <a:solidFill>
                  <a:schemeClr val="tx1">
                    <a:lumMod val="50000"/>
                  </a:schemeClr>
                </a:solidFill>
                <a:latin typeface="Calibri" panose="020F0502020204030204" pitchFamily="34" charset="0"/>
              </a:rPr>
              <a:t>Pada bagian ICU (</a:t>
            </a:r>
            <a:r>
              <a:rPr lang="id-ID" sz="2000" b="1" i="1" dirty="0">
                <a:solidFill>
                  <a:schemeClr val="tx1">
                    <a:lumMod val="50000"/>
                  </a:schemeClr>
                </a:solidFill>
                <a:latin typeface="Calibri Italic" panose="020F05020202040A0204" pitchFamily="34" charset="0"/>
              </a:rPr>
              <a:t>Intensive Care Unit</a:t>
            </a:r>
            <a:r>
              <a:rPr lang="id-ID" sz="2000" b="1" dirty="0">
                <a:solidFill>
                  <a:schemeClr val="tx1">
                    <a:lumMod val="50000"/>
                  </a:schemeClr>
                </a:solidFill>
                <a:latin typeface="Calibri" panose="020F0502020204030204" pitchFamily="34" charset="0"/>
              </a:rPr>
              <a:t>)</a:t>
            </a:r>
          </a:p>
          <a:p>
            <a:r>
              <a:rPr lang="id-ID" sz="2000" b="1" dirty="0">
                <a:solidFill>
                  <a:schemeClr val="tx1">
                    <a:lumMod val="50000"/>
                  </a:schemeClr>
                </a:solidFill>
                <a:latin typeface="Calibri" panose="020F0502020204030204" pitchFamily="34" charset="0"/>
              </a:rPr>
              <a:t>sebuah rumah sakit, sudah antri pasien</a:t>
            </a:r>
          </a:p>
          <a:p>
            <a:r>
              <a:rPr lang="id-ID" sz="2000" b="1" dirty="0">
                <a:solidFill>
                  <a:schemeClr val="tx1">
                    <a:lumMod val="50000"/>
                  </a:schemeClr>
                </a:solidFill>
                <a:latin typeface="Calibri" panose="020F0502020204030204" pitchFamily="34" charset="0"/>
              </a:rPr>
              <a:t>dengan jenis masalah terurut sbb:</a:t>
            </a:r>
          </a:p>
          <a:p>
            <a:r>
              <a:rPr lang="id-ID" sz="2000" b="1" dirty="0">
                <a:solidFill>
                  <a:schemeClr val="tx1">
                    <a:lumMod val="50000"/>
                  </a:schemeClr>
                </a:solidFill>
                <a:latin typeface="Calibri" panose="020F0502020204030204" pitchFamily="34" charset="0"/>
              </a:rPr>
              <a:t>1. keseleo, 2. disengat lebah, 3. digigit</a:t>
            </a:r>
          </a:p>
          <a:p>
            <a:r>
              <a:rPr lang="id-ID" sz="2000" b="1" dirty="0">
                <a:solidFill>
                  <a:schemeClr val="tx1">
                    <a:lumMod val="50000"/>
                  </a:schemeClr>
                </a:solidFill>
                <a:latin typeface="Calibri" panose="020F0502020204030204" pitchFamily="34" charset="0"/>
              </a:rPr>
              <a:t>semut.</a:t>
            </a:r>
          </a:p>
          <a:p>
            <a:r>
              <a:rPr lang="nb-NO" sz="2000" b="1" dirty="0">
                <a:solidFill>
                  <a:schemeClr val="tx1">
                    <a:lumMod val="50000"/>
                  </a:schemeClr>
                </a:solidFill>
                <a:latin typeface="Calibri" panose="020F0502020204030204" pitchFamily="34" charset="0"/>
              </a:rPr>
              <a:t>Terakhir datang pasien gagal jantung.</a:t>
            </a:r>
          </a:p>
          <a:p>
            <a:r>
              <a:rPr lang="id-ID" sz="2000" b="1" dirty="0">
                <a:solidFill>
                  <a:schemeClr val="tx1">
                    <a:lumMod val="50000"/>
                  </a:schemeClr>
                </a:solidFill>
                <a:latin typeface="Calibri" panose="020F0502020204030204" pitchFamily="34" charset="0"/>
              </a:rPr>
              <a:t>Apakah pasien terakhir harus antri</a:t>
            </a:r>
          </a:p>
          <a:p>
            <a:r>
              <a:rPr lang="id-ID" sz="2000" b="1" dirty="0">
                <a:solidFill>
                  <a:schemeClr val="tx1">
                    <a:lumMod val="50000"/>
                  </a:schemeClr>
                </a:solidFill>
                <a:latin typeface="Calibri" panose="020F0502020204030204" pitchFamily="34" charset="0"/>
              </a:rPr>
              <a:t>sampai gilirannya?</a:t>
            </a:r>
            <a:endParaRPr lang="id-ID" sz="2000" b="1" dirty="0">
              <a:solidFill>
                <a:schemeClr val="tx1">
                  <a:lumMod val="50000"/>
                </a:schemeClr>
              </a:solidFill>
            </a:endParaRPr>
          </a:p>
        </p:txBody>
      </p:sp>
      <p:pic>
        <p:nvPicPr>
          <p:cNvPr id="3" name="Pada bagian ICU (Intensive Care Unit) sebuah rumah sakit, sudah antri pasien dengan jenis masalah terurut sbb_1. keseleo, 2. disengat lebah, 3. digigit semut. Terakhir datang pasien gagal jantung.">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6612367" y="745823"/>
            <a:ext cx="609600" cy="609600"/>
          </a:xfrm>
          <a:prstGeom prst="rect">
            <a:avLst/>
          </a:prstGeom>
        </p:spPr>
      </p:pic>
      <p:pic>
        <p:nvPicPr>
          <p:cNvPr id="4" name="Apakah pasien terakhir harus antri sampai gilirannya">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7"/>
          <a:stretch>
            <a:fillRect/>
          </a:stretch>
        </p:blipFill>
        <p:spPr>
          <a:xfrm>
            <a:off x="2780852" y="3504079"/>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21216" fill="hold"/>
                                        <p:tgtEl>
                                          <p:spTgt spid="3"/>
                                        </p:tgtEl>
                                      </p:cBhvr>
                                    </p:cmd>
                                  </p:childTnLst>
                                </p:cTn>
                              </p:par>
                            </p:childTnLst>
                          </p:cTn>
                        </p:par>
                      </p:childTnLst>
                    </p:cTn>
                  </p:par>
                </p:childTnLst>
              </p:cTn>
              <p:nextCondLst>
                <p:cond evt="onClick" delay="0">
                  <p:tgtEl>
                    <p:spTgt spid="3"/>
                  </p:tgtEl>
                </p:cond>
              </p:nextCondLst>
            </p:seq>
            <p:audio>
              <p:cMediaNode vol="80000" showWhenStopped="0">
                <p:cTn id="7" fill="hold" display="0">
                  <p:stCondLst>
                    <p:cond delay="indefinite"/>
                  </p:stCondLst>
                  <p:endCondLst>
                    <p:cond evt="onStopAudio" delay="0">
                      <p:tgtEl>
                        <p:sldTgt/>
                      </p:tgtEl>
                    </p:cond>
                  </p:endCondLst>
                </p:cTn>
                <p:tgtEl>
                  <p:spTgt spid="3"/>
                </p:tgtEl>
              </p:cMediaNode>
            </p:audi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4872" fill="hold"/>
                                        <p:tgtEl>
                                          <p:spTgt spid="4"/>
                                        </p:tgtEl>
                                      </p:cBhvr>
                                    </p:cmd>
                                  </p:childTnLst>
                                </p:cTn>
                              </p:par>
                            </p:childTnLst>
                          </p:cTn>
                        </p:par>
                      </p:childTnLst>
                    </p:cTn>
                  </p:par>
                </p:childTnLst>
              </p:cTn>
              <p:nextCondLst>
                <p:cond evt="onClick" delay="0">
                  <p:tgtEl>
                    <p:spTgt spid="4"/>
                  </p:tgtEl>
                </p:cond>
              </p:nextCondLst>
            </p:seq>
            <p:audio>
              <p:cMediaNode vol="80000" showWhenStopped="0">
                <p:cTn id="13" fill="hold" display="0">
                  <p:stCondLst>
                    <p:cond delay="indefinite"/>
                  </p:stCondLst>
                  <p:endCondLst>
                    <p:cond evt="onStopAudio" delay="0">
                      <p:tgtEl>
                        <p:sldTgt/>
                      </p:tgtEl>
                    </p:cond>
                  </p:endCondLst>
                </p:cTn>
                <p:tgtEl>
                  <p:spTgt spid="4"/>
                </p:tgtEl>
              </p:cMediaNode>
            </p:audi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01"/>
        <p:cNvGrpSpPr/>
        <p:nvPr/>
      </p:nvGrpSpPr>
      <p:grpSpPr>
        <a:xfrm>
          <a:off x="0" y="0"/>
          <a:ext cx="0" cy="0"/>
          <a:chOff x="0" y="0"/>
          <a:chExt cx="0" cy="0"/>
        </a:xfrm>
      </p:grpSpPr>
      <p:sp>
        <p:nvSpPr>
          <p:cNvPr id="2" name="Rectangle 1"/>
          <p:cNvSpPr/>
          <p:nvPr/>
        </p:nvSpPr>
        <p:spPr>
          <a:xfrm>
            <a:off x="521745" y="0"/>
            <a:ext cx="5534809" cy="523220"/>
          </a:xfrm>
          <a:prstGeom prst="rect">
            <a:avLst/>
          </a:prstGeom>
        </p:spPr>
        <p:txBody>
          <a:bodyPr wrap="square">
            <a:spAutoFit/>
          </a:bodyPr>
          <a:lstStyle/>
          <a:p>
            <a:r>
              <a:rPr lang="id-ID" sz="2800" b="1" dirty="0" smtClean="0">
                <a:ln w="6600">
                  <a:solidFill>
                    <a:schemeClr val="accent2"/>
                  </a:solidFill>
                  <a:prstDash val="solid"/>
                </a:ln>
                <a:solidFill>
                  <a:srgbClr val="FFFFFF"/>
                </a:solidFill>
                <a:effectLst>
                  <a:outerShdw dist="38100" dir="2700000" algn="tl" rotWithShape="0">
                    <a:schemeClr val="accent2"/>
                  </a:outerShdw>
                </a:effectLst>
              </a:rPr>
              <a:t>ANTREAN BERPRIORITAS</a:t>
            </a:r>
            <a:endParaRPr lang="id-ID" sz="2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3" name="Oval 2"/>
          <p:cNvSpPr/>
          <p:nvPr/>
        </p:nvSpPr>
        <p:spPr>
          <a:xfrm>
            <a:off x="2452745" y="1065007"/>
            <a:ext cx="5798372" cy="33437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smtClean="0"/>
              <a:t>Himpunan </a:t>
            </a:r>
            <a:r>
              <a:rPr lang="id-ID" dirty="0"/>
              <a:t>elemen, yang setiap elemennya telah diberikan sebuah prioritas, dan urutan proses penghapusan elemen adalah berdasarkan aturan berikut </a:t>
            </a:r>
            <a:r>
              <a:rPr lang="id-ID" dirty="0" smtClean="0"/>
              <a:t>:</a:t>
            </a:r>
          </a:p>
          <a:p>
            <a:pPr marL="342900" indent="-342900">
              <a:buAutoNum type="arabicPeriod"/>
            </a:pPr>
            <a:r>
              <a:rPr lang="id-ID" dirty="0" smtClean="0"/>
              <a:t>Elemen </a:t>
            </a:r>
            <a:r>
              <a:rPr lang="id-ID" dirty="0"/>
              <a:t>yang prioritasnya lebih tinggi, diproses lebih dahulu dibandingkan dengan elemen yang prioritasnya lebih rendah</a:t>
            </a:r>
            <a:r>
              <a:rPr lang="id-ID" dirty="0" smtClean="0"/>
              <a:t>.</a:t>
            </a:r>
          </a:p>
          <a:p>
            <a:pPr marL="342900" indent="-342900">
              <a:buAutoNum type="arabicPeriod"/>
            </a:pPr>
            <a:r>
              <a:rPr lang="id-ID" dirty="0" smtClean="0"/>
              <a:t> </a:t>
            </a:r>
            <a:r>
              <a:rPr lang="id-ID" dirty="0"/>
              <a:t>Dua elemen dengan prioritas yang sama, diproses sesuai dengan urutannya sewaktu dimasukkan ke dalam antrean berprioritas</a:t>
            </a:r>
          </a:p>
        </p:txBody>
      </p:sp>
      <p:pic>
        <p:nvPicPr>
          <p:cNvPr id="4" name="ANTREAN BERPRIORITAS">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4476976" y="0"/>
            <a:ext cx="609600" cy="609600"/>
          </a:xfrm>
          <a:prstGeom prst="rect">
            <a:avLst/>
          </a:prstGeom>
        </p:spPr>
      </p:pic>
      <p:pic>
        <p:nvPicPr>
          <p:cNvPr id="5" name="Himpunan elemen, yang setiap elemennya telah diberikan sebuah prioritas, dan urutan proses penghapusan elemen adalah berdasarkan aturan berikut _">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1"/>
          <a:stretch>
            <a:fillRect/>
          </a:stretch>
        </p:blipFill>
        <p:spPr>
          <a:xfrm>
            <a:off x="7117976" y="1664522"/>
            <a:ext cx="609600" cy="609600"/>
          </a:xfrm>
          <a:prstGeom prst="rect">
            <a:avLst/>
          </a:prstGeom>
        </p:spPr>
      </p:pic>
      <p:pic>
        <p:nvPicPr>
          <p:cNvPr id="6" name="Elemen yang prioritasnya lebih tinggi, diproses lebih dahulu dibandingkan dengan elemen yang prioritasnya lebih rendah">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1"/>
          <a:stretch>
            <a:fillRect/>
          </a:stretch>
        </p:blipFill>
        <p:spPr>
          <a:xfrm>
            <a:off x="6508376" y="2511109"/>
            <a:ext cx="609600" cy="609600"/>
          </a:xfrm>
          <a:prstGeom prst="rect">
            <a:avLst/>
          </a:prstGeom>
        </p:spPr>
      </p:pic>
      <p:pic>
        <p:nvPicPr>
          <p:cNvPr id="7" name="Dua elemen dengan prioritas yang sama, diproses sesuai dengan urutannya sewaktu dimasukkan ke dalam antrean berprioritas">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1"/>
          <a:stretch>
            <a:fillRect/>
          </a:stretch>
        </p:blipFill>
        <p:spPr>
          <a:xfrm>
            <a:off x="6036834" y="3271316"/>
            <a:ext cx="609600" cy="6096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par>
                          <p:cTn id="11" fill="hold">
                            <p:stCondLst>
                              <p:cond delay="1000"/>
                            </p:stCondLst>
                            <p:childTnLst>
                              <p:par>
                                <p:cTn id="12" presetID="1" presetClass="mediacall" presetSubtype="0" fill="hold" nodeType="afterEffect">
                                  <p:stCondLst>
                                    <p:cond delay="0"/>
                                  </p:stCondLst>
                                  <p:childTnLst>
                                    <p:cmd type="call" cmd="playFrom(0.0)">
                                      <p:cBhvr>
                                        <p:cTn id="13" dur="2568" fill="hold"/>
                                        <p:tgtEl>
                                          <p:spTgt spid="4"/>
                                        </p:tgtEl>
                                      </p:cBhvr>
                                    </p:cmd>
                                  </p:childTnLst>
                                </p:cTn>
                              </p:par>
                            </p:childTnLst>
                          </p:cTn>
                        </p:par>
                        <p:par>
                          <p:cTn id="14" fill="hold">
                            <p:stCondLst>
                              <p:cond delay="3568"/>
                            </p:stCondLst>
                            <p:childTnLst>
                              <p:par>
                                <p:cTn id="15" presetID="1" presetClass="mediacall" presetSubtype="0" fill="hold" nodeType="afterEffect">
                                  <p:stCondLst>
                                    <p:cond delay="0"/>
                                  </p:stCondLst>
                                  <p:childTnLst>
                                    <p:cmd type="call" cmd="playFrom(0.0)">
                                      <p:cBhvr>
                                        <p:cTn id="16" dur="12168" fill="hold"/>
                                        <p:tgtEl>
                                          <p:spTgt spid="5"/>
                                        </p:tgtEl>
                                      </p:cBhvr>
                                    </p:cmd>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1" presetClass="mediacall" presetSubtype="0" fill="hold" nodeType="afterEffect">
                                  <p:stCondLst>
                                    <p:cond delay="0"/>
                                  </p:stCondLst>
                                  <p:childTnLst>
                                    <p:cmd type="call" cmd="playFrom(0.0)">
                                      <p:cBhvr>
                                        <p:cTn id="25" dur="9936" fill="hold"/>
                                        <p:tgtEl>
                                          <p:spTgt spid="6"/>
                                        </p:tgtEl>
                                      </p:cBhvr>
                                    </p:cmd>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calcmode="lin" valueType="num">
                                      <p:cBhvr additive="base">
                                        <p:cTn id="3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1"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32" fill="hold">
                            <p:stCondLst>
                              <p:cond delay="1000"/>
                            </p:stCondLst>
                            <p:childTnLst>
                              <p:par>
                                <p:cTn id="33" presetID="1" presetClass="mediacall" presetSubtype="0" fill="hold" nodeType="afterEffect">
                                  <p:stCondLst>
                                    <p:cond delay="0"/>
                                  </p:stCondLst>
                                  <p:childTnLst>
                                    <p:cmd type="call" cmd="playFrom(0.0)">
                                      <p:cBhvr>
                                        <p:cTn id="34" dur="10704"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35" fill="hold" display="0">
                  <p:stCondLst>
                    <p:cond delay="indefinite"/>
                  </p:stCondLst>
                  <p:endCondLst>
                    <p:cond evt="onStopAudio" delay="0">
                      <p:tgtEl>
                        <p:sldTgt/>
                      </p:tgtEl>
                    </p:cond>
                  </p:endCondLst>
                </p:cTn>
                <p:tgtEl>
                  <p:spTgt spid="4"/>
                </p:tgtEl>
              </p:cMediaNode>
            </p:audio>
            <p:audio>
              <p:cMediaNode vol="80000" showWhenStopped="0">
                <p:cTn id="36" fill="hold" display="0">
                  <p:stCondLst>
                    <p:cond delay="indefinite"/>
                  </p:stCondLst>
                  <p:endCondLst>
                    <p:cond evt="onStopAudio" delay="0">
                      <p:tgtEl>
                        <p:sldTgt/>
                      </p:tgtEl>
                    </p:cond>
                  </p:endCondLst>
                </p:cTn>
                <p:tgtEl>
                  <p:spTgt spid="6"/>
                </p:tgtEl>
              </p:cMediaNode>
            </p:audio>
            <p:audio>
              <p:cMediaNode vol="80000" showWhenStopped="0">
                <p:cTn id="37" fill="hold" display="0">
                  <p:stCondLst>
                    <p:cond delay="indefinite"/>
                  </p:stCondLst>
                  <p:endCondLst>
                    <p:cond evt="onStopAudio" delay="0">
                      <p:tgtEl>
                        <p:sldTgt/>
                      </p:tgtEl>
                    </p:cond>
                  </p:endCondLst>
                </p:cTn>
                <p:tgtEl>
                  <p:spTgt spid="5"/>
                </p:tgtEl>
              </p:cMediaNode>
            </p:audio>
            <p:audio>
              <p:cMediaNode vol="80000" showWhenStopped="0">
                <p:cTn id="38" fill="hold" display="0">
                  <p:stCondLst>
                    <p:cond delay="indefinite"/>
                  </p:stCondLst>
                  <p:endCondLst>
                    <p:cond evt="onStopAudio" delay="0">
                      <p:tgtEl>
                        <p:sldTgt/>
                      </p:tgtEl>
                    </p:cond>
                  </p:endCondLst>
                </p:cTn>
                <p:tgtEl>
                  <p:spTgt spid="7"/>
                </p:tgtEl>
              </p:cMediaNode>
            </p:audio>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2" name="Rectangle 1"/>
          <p:cNvSpPr/>
          <p:nvPr/>
        </p:nvSpPr>
        <p:spPr>
          <a:xfrm>
            <a:off x="3060550" y="771797"/>
            <a:ext cx="5244353" cy="584775"/>
          </a:xfrm>
          <a:prstGeom prst="rect">
            <a:avLst/>
          </a:prstGeom>
        </p:spPr>
        <p:txBody>
          <a:bodyPr wrap="square">
            <a:spAutoFit/>
          </a:bodyPr>
          <a:lstStyle/>
          <a:p>
            <a:r>
              <a:rPr lang="id-ID" sz="1600" b="1" dirty="0">
                <a:ln w="12700">
                  <a:noFill/>
                  <a:prstDash val="solid"/>
                </a:ln>
                <a:solidFill>
                  <a:schemeClr val="accent3">
                    <a:lumMod val="75000"/>
                  </a:schemeClr>
                </a:solidFill>
                <a:effectLst>
                  <a:innerShdw blurRad="177800">
                    <a:schemeClr val="accent3">
                      <a:lumMod val="50000"/>
                    </a:schemeClr>
                  </a:innerShdw>
                </a:effectLst>
              </a:rPr>
              <a:t>PENYAJIAN ONE WAY LIST DARI ANTREAN BERPRIORITAS</a:t>
            </a:r>
          </a:p>
        </p:txBody>
      </p:sp>
      <p:sp>
        <p:nvSpPr>
          <p:cNvPr id="3" name="Diamond 2"/>
          <p:cNvSpPr/>
          <p:nvPr/>
        </p:nvSpPr>
        <p:spPr>
          <a:xfrm>
            <a:off x="3388658" y="1376731"/>
            <a:ext cx="2366683" cy="1365113"/>
          </a:xfrm>
          <a:prstGeom prst="diamond">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smtClean="0">
                <a:ln w="6600">
                  <a:solidFill>
                    <a:schemeClr val="accent2"/>
                  </a:solidFill>
                  <a:prstDash val="solid"/>
                </a:ln>
                <a:solidFill>
                  <a:srgbClr val="FFFFFF"/>
                </a:solidFill>
                <a:effectLst>
                  <a:outerShdw dist="38100" dir="2700000" algn="tl" rotWithShape="0">
                    <a:schemeClr val="accent2"/>
                  </a:outerShdw>
                </a:effectLst>
              </a:rPr>
              <a:t>Ketentuan :</a:t>
            </a:r>
            <a:endParaRPr lang="id-ID"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Rectangle 4"/>
          <p:cNvSpPr/>
          <p:nvPr/>
        </p:nvSpPr>
        <p:spPr>
          <a:xfrm>
            <a:off x="1936375" y="2873204"/>
            <a:ext cx="3345629" cy="307777"/>
          </a:xfrm>
          <a:prstGeom prst="rect">
            <a:avLst/>
          </a:prstGeom>
        </p:spPr>
        <p:txBody>
          <a:bodyPr wrap="square">
            <a:spAutoFit/>
          </a:bodyPr>
          <a:lstStyle/>
          <a:p>
            <a:r>
              <a:rPr lang="id-ID" dirty="0"/>
              <a:t>Representasi antrian berprioritas :</a:t>
            </a:r>
          </a:p>
        </p:txBody>
      </p:sp>
      <p:pic>
        <p:nvPicPr>
          <p:cNvPr id="7" name="PENYAJIAN DARI ANTREA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7559898" y="592365"/>
            <a:ext cx="609600" cy="609600"/>
          </a:xfrm>
          <a:prstGeom prst="rect">
            <a:avLst/>
          </a:prstGeom>
        </p:spPr>
      </p:pic>
      <p:pic>
        <p:nvPicPr>
          <p:cNvPr id="8" name="ketentuan">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5073126" y="1910116"/>
            <a:ext cx="609600" cy="609600"/>
          </a:xfrm>
          <a:prstGeom prst="rect">
            <a:avLst/>
          </a:prstGeom>
        </p:spPr>
      </p:pic>
      <p:pic>
        <p:nvPicPr>
          <p:cNvPr id="9" name="Representasi antrian berprioritas _">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4760195" y="2665628"/>
            <a:ext cx="609600" cy="609600"/>
          </a:xfrm>
          <a:prstGeom prst="rect">
            <a:avLst/>
          </a:prstGeom>
        </p:spPr>
      </p:pic>
      <p:sp>
        <p:nvSpPr>
          <p:cNvPr id="10" name="Rectangle 9"/>
          <p:cNvSpPr/>
          <p:nvPr/>
        </p:nvSpPr>
        <p:spPr>
          <a:xfrm>
            <a:off x="1774890" y="3332501"/>
            <a:ext cx="4937882" cy="738664"/>
          </a:xfrm>
          <a:prstGeom prst="rect">
            <a:avLst/>
          </a:prstGeom>
        </p:spPr>
        <p:txBody>
          <a:bodyPr wrap="square">
            <a:spAutoFit/>
          </a:bodyPr>
          <a:lstStyle/>
          <a:p>
            <a:r>
              <a:rPr lang="id-ID" dirty="0">
                <a:solidFill>
                  <a:srgbClr val="00B050"/>
                </a:solidFill>
                <a:latin typeface="Cambria" panose="02040503050406030204" pitchFamily="18" charset="0"/>
              </a:rPr>
              <a:t>Setiap simpul memiliki 3 field, yaitu:</a:t>
            </a:r>
          </a:p>
          <a:p>
            <a:r>
              <a:rPr lang="es-ES" dirty="0">
                <a:solidFill>
                  <a:srgbClr val="00B050"/>
                </a:solidFill>
                <a:latin typeface="Cambria" panose="02040503050406030204" pitchFamily="18" charset="0"/>
              </a:rPr>
              <a:t>INF (</a:t>
            </a:r>
            <a:r>
              <a:rPr lang="es-ES" dirty="0" err="1">
                <a:solidFill>
                  <a:srgbClr val="00B050"/>
                </a:solidFill>
                <a:latin typeface="Cambria" panose="02040503050406030204" pitchFamily="18" charset="0"/>
              </a:rPr>
              <a:t>informasi</a:t>
            </a:r>
            <a:r>
              <a:rPr lang="es-ES" dirty="0">
                <a:solidFill>
                  <a:srgbClr val="00B050"/>
                </a:solidFill>
                <a:latin typeface="Cambria" panose="02040503050406030204" pitchFamily="18" charset="0"/>
              </a:rPr>
              <a:t>), PRN (</a:t>
            </a:r>
            <a:r>
              <a:rPr lang="es-ES" dirty="0" err="1">
                <a:solidFill>
                  <a:srgbClr val="00B050"/>
                </a:solidFill>
                <a:latin typeface="Cambria" panose="02040503050406030204" pitchFamily="18" charset="0"/>
              </a:rPr>
              <a:t>nomor</a:t>
            </a:r>
            <a:r>
              <a:rPr lang="es-ES" dirty="0">
                <a:solidFill>
                  <a:srgbClr val="00B050"/>
                </a:solidFill>
                <a:latin typeface="Cambria" panose="02040503050406030204" pitchFamily="18" charset="0"/>
              </a:rPr>
              <a:t> </a:t>
            </a:r>
            <a:r>
              <a:rPr lang="es-ES" dirty="0" err="1">
                <a:solidFill>
                  <a:srgbClr val="00B050"/>
                </a:solidFill>
                <a:latin typeface="Cambria" panose="02040503050406030204" pitchFamily="18" charset="0"/>
              </a:rPr>
              <a:t>prioritas</a:t>
            </a:r>
            <a:r>
              <a:rPr lang="es-ES" dirty="0">
                <a:solidFill>
                  <a:srgbClr val="00B050"/>
                </a:solidFill>
                <a:latin typeface="Cambria" panose="02040503050406030204" pitchFamily="18" charset="0"/>
              </a:rPr>
              <a:t>), dan</a:t>
            </a:r>
          </a:p>
          <a:p>
            <a:r>
              <a:rPr lang="id-ID" dirty="0">
                <a:solidFill>
                  <a:srgbClr val="00B050"/>
                </a:solidFill>
                <a:latin typeface="Cambria" panose="02040503050406030204" pitchFamily="18" charset="0"/>
              </a:rPr>
              <a:t>LINK (penunjuk ke elemen berikutnya)</a:t>
            </a:r>
            <a:endParaRPr lang="id-ID" dirty="0">
              <a:solidFill>
                <a:srgbClr val="00B050"/>
              </a:solidFill>
            </a:endParaRPr>
          </a:p>
        </p:txBody>
      </p:sp>
      <p:pic>
        <p:nvPicPr>
          <p:cNvPr id="11" name="Setiap simpul memiliki 3 field, yaitu_ INF (informasi), PRN (nomor prioritas), dan LINK (penunjuk ke elemen berikutnya)">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3"/>
          <a:stretch>
            <a:fillRect/>
          </a:stretch>
        </p:blipFill>
        <p:spPr>
          <a:xfrm>
            <a:off x="1631575" y="3486998"/>
            <a:ext cx="609600" cy="609600"/>
          </a:xfrm>
          <a:prstGeom prst="rect">
            <a:avLst/>
          </a:prstGeom>
        </p:spPr>
      </p:pic>
      <p:sp>
        <p:nvSpPr>
          <p:cNvPr id="12" name="Rectangle 11"/>
          <p:cNvSpPr/>
          <p:nvPr/>
        </p:nvSpPr>
        <p:spPr>
          <a:xfrm>
            <a:off x="5650883" y="3717697"/>
            <a:ext cx="3818030" cy="1169551"/>
          </a:xfrm>
          <a:prstGeom prst="rect">
            <a:avLst/>
          </a:prstGeom>
        </p:spPr>
        <p:txBody>
          <a:bodyPr wrap="square">
            <a:spAutoFit/>
          </a:bodyPr>
          <a:lstStyle/>
          <a:p>
            <a:r>
              <a:rPr lang="fr-FR" dirty="0" err="1">
                <a:solidFill>
                  <a:srgbClr val="0070C0"/>
                </a:solidFill>
                <a:latin typeface="Cambria" panose="02040503050406030204" pitchFamily="18" charset="0"/>
              </a:rPr>
              <a:t>Simpul</a:t>
            </a:r>
            <a:r>
              <a:rPr lang="fr-FR" dirty="0">
                <a:solidFill>
                  <a:srgbClr val="0070C0"/>
                </a:solidFill>
                <a:latin typeface="Cambria" panose="02040503050406030204" pitchFamily="18" charset="0"/>
              </a:rPr>
              <a:t> X </a:t>
            </a:r>
            <a:r>
              <a:rPr lang="fr-FR" dirty="0" err="1">
                <a:solidFill>
                  <a:srgbClr val="0070C0"/>
                </a:solidFill>
                <a:latin typeface="Cambria" panose="02040503050406030204" pitchFamily="18" charset="0"/>
              </a:rPr>
              <a:t>mendahului</a:t>
            </a:r>
            <a:r>
              <a:rPr lang="fr-FR" dirty="0">
                <a:solidFill>
                  <a:srgbClr val="0070C0"/>
                </a:solidFill>
                <a:latin typeface="Cambria" panose="02040503050406030204" pitchFamily="18" charset="0"/>
              </a:rPr>
              <a:t> </a:t>
            </a:r>
            <a:r>
              <a:rPr lang="fr-FR" dirty="0" err="1">
                <a:solidFill>
                  <a:srgbClr val="0070C0"/>
                </a:solidFill>
                <a:latin typeface="Cambria" panose="02040503050406030204" pitchFamily="18" charset="0"/>
              </a:rPr>
              <a:t>simpul</a:t>
            </a:r>
            <a:r>
              <a:rPr lang="fr-FR" dirty="0">
                <a:solidFill>
                  <a:srgbClr val="0070C0"/>
                </a:solidFill>
                <a:latin typeface="Cambria" panose="02040503050406030204" pitchFamily="18" charset="0"/>
              </a:rPr>
              <a:t> Y </a:t>
            </a:r>
            <a:r>
              <a:rPr lang="fr-FR" dirty="0" err="1">
                <a:solidFill>
                  <a:srgbClr val="0070C0"/>
                </a:solidFill>
                <a:latin typeface="Cambria" panose="02040503050406030204" pitchFamily="18" charset="0"/>
              </a:rPr>
              <a:t>dalam</a:t>
            </a:r>
            <a:r>
              <a:rPr lang="fr-FR" dirty="0">
                <a:solidFill>
                  <a:srgbClr val="0070C0"/>
                </a:solidFill>
                <a:latin typeface="Cambria" panose="02040503050406030204" pitchFamily="18" charset="0"/>
              </a:rPr>
              <a:t> </a:t>
            </a:r>
            <a:r>
              <a:rPr lang="fr-FR" dirty="0" err="1">
                <a:solidFill>
                  <a:srgbClr val="0070C0"/>
                </a:solidFill>
                <a:latin typeface="Cambria" panose="02040503050406030204" pitchFamily="18" charset="0"/>
              </a:rPr>
              <a:t>list</a:t>
            </a:r>
            <a:r>
              <a:rPr lang="fr-FR" dirty="0">
                <a:solidFill>
                  <a:srgbClr val="0070C0"/>
                </a:solidFill>
                <a:latin typeface="Cambria" panose="02040503050406030204" pitchFamily="18" charset="0"/>
              </a:rPr>
              <a:t> :</a:t>
            </a:r>
          </a:p>
          <a:p>
            <a:r>
              <a:rPr lang="pt-BR" dirty="0">
                <a:solidFill>
                  <a:srgbClr val="0070C0"/>
                </a:solidFill>
                <a:latin typeface="Cambria" panose="02040503050406030204" pitchFamily="18" charset="0"/>
              </a:rPr>
              <a:t>- jika prioritas X lebih tinggi daripada</a:t>
            </a:r>
          </a:p>
          <a:p>
            <a:r>
              <a:rPr lang="id-ID" dirty="0">
                <a:solidFill>
                  <a:srgbClr val="0070C0"/>
                </a:solidFill>
                <a:latin typeface="Cambria" panose="02040503050406030204" pitchFamily="18" charset="0"/>
              </a:rPr>
              <a:t>prioritas Y</a:t>
            </a:r>
          </a:p>
          <a:p>
            <a:r>
              <a:rPr lang="id-ID" dirty="0">
                <a:solidFill>
                  <a:srgbClr val="0070C0"/>
                </a:solidFill>
                <a:latin typeface="Cambria" panose="02040503050406030204" pitchFamily="18" charset="0"/>
              </a:rPr>
              <a:t>- jika prioritas keduanya sama, tetapi X lebih</a:t>
            </a:r>
          </a:p>
          <a:p>
            <a:r>
              <a:rPr lang="pt-BR" dirty="0">
                <a:solidFill>
                  <a:srgbClr val="0070C0"/>
                </a:solidFill>
                <a:latin typeface="Cambria" panose="02040503050406030204" pitchFamily="18" charset="0"/>
              </a:rPr>
              <a:t>dulu masuk ke dalam antrian.</a:t>
            </a:r>
            <a:endParaRPr lang="id-ID" dirty="0">
              <a:solidFill>
                <a:srgbClr val="0070C0"/>
              </a:solidFill>
            </a:endParaRPr>
          </a:p>
        </p:txBody>
      </p:sp>
      <p:pic>
        <p:nvPicPr>
          <p:cNvPr id="13" name="Simpul X mendahului simpul Y dalam list _ jika prioritas X lebih tinggi daripada prioritas Y.jika prioritas keduanya sama, tetapi lebihdulu masuk ke dalam antrian.">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3"/>
          <a:stretch>
            <a:fillRect/>
          </a:stretch>
        </p:blipFill>
        <p:spPr>
          <a:xfrm>
            <a:off x="6551287" y="4077076"/>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72"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par>
                          <p:cTn id="25" fill="hold">
                            <p:stCondLst>
                              <p:cond delay="2000"/>
                            </p:stCondLst>
                            <p:childTnLst>
                              <p:par>
                                <p:cTn id="26" presetID="1" presetClass="mediacall" presetSubtype="0" fill="hold" nodeType="afterEffect">
                                  <p:stCondLst>
                                    <p:cond delay="0"/>
                                  </p:stCondLst>
                                  <p:childTnLst>
                                    <p:cmd type="call" cmd="playFrom(0.0)">
                                      <p:cBhvr>
                                        <p:cTn id="27" dur="1368" fill="hold"/>
                                        <p:tgtEl>
                                          <p:spTgt spid="8"/>
                                        </p:tgtEl>
                                      </p:cBhvr>
                                    </p:cmd>
                                  </p:childTnLst>
                                </p:cTn>
                              </p:par>
                            </p:childTnLst>
                          </p:cTn>
                        </p:par>
                        <p:par>
                          <p:cTn id="28" fill="hold">
                            <p:stCondLst>
                              <p:cond delay="3368"/>
                            </p:stCondLst>
                            <p:childTnLst>
                              <p:par>
                                <p:cTn id="29" presetID="1" presetClass="mediacall" presetSubtype="0" fill="hold" nodeType="afterEffect">
                                  <p:stCondLst>
                                    <p:cond delay="0"/>
                                  </p:stCondLst>
                                  <p:childTnLst>
                                    <p:cmd type="call" cmd="playFrom(0.0)">
                                      <p:cBhvr>
                                        <p:cTn id="30" dur="3672" fill="hold"/>
                                        <p:tgtEl>
                                          <p:spTgt spid="9"/>
                                        </p:tgtEl>
                                      </p:cBhvr>
                                    </p:cmd>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par>
                          <p:cTn id="39" fill="hold">
                            <p:stCondLst>
                              <p:cond delay="1000"/>
                            </p:stCondLst>
                            <p:childTnLst>
                              <p:par>
                                <p:cTn id="40" presetID="1" presetClass="mediacall" presetSubtype="0" fill="hold" nodeType="afterEffect">
                                  <p:stCondLst>
                                    <p:cond delay="0"/>
                                  </p:stCondLst>
                                  <p:childTnLst>
                                    <p:cmd type="call" cmd="playFrom(0.0)">
                                      <p:cBhvr>
                                        <p:cTn id="41" dur="12888" fill="hold"/>
                                        <p:tgtEl>
                                          <p:spTgt spid="11"/>
                                        </p:tgtEl>
                                      </p:cBhvr>
                                    </p:cmd>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nodeType="clickEffect">
                                  <p:stCondLst>
                                    <p:cond delay="0"/>
                                  </p:stCondLst>
                                  <p:childTnLst>
                                    <p:set>
                                      <p:cBhvr>
                                        <p:cTn id="45" dur="1" fill="hold">
                                          <p:stCondLst>
                                            <p:cond delay="0"/>
                                          </p:stCondLst>
                                        </p:cTn>
                                        <p:tgtEl>
                                          <p:spTgt spid="12">
                                            <p:txEl>
                                              <p:pRg st="0" end="0"/>
                                            </p:txEl>
                                          </p:spTgt>
                                        </p:tgtEl>
                                        <p:attrNameLst>
                                          <p:attrName>style.visibility</p:attrName>
                                        </p:attrNameLst>
                                      </p:cBhvr>
                                      <p:to>
                                        <p:strVal val="visible"/>
                                      </p:to>
                                    </p:set>
                                    <p:anim calcmode="lin" valueType="num">
                                      <p:cBhvr>
                                        <p:cTn id="46" dur="10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47" dur="1000" fill="hold"/>
                                        <p:tgtEl>
                                          <p:spTgt spid="12">
                                            <p:txEl>
                                              <p:pRg st="0" end="0"/>
                                            </p:txEl>
                                          </p:spTgt>
                                        </p:tgtEl>
                                        <p:attrNameLst>
                                          <p:attrName>ppt_h</p:attrName>
                                        </p:attrNameLst>
                                      </p:cBhvr>
                                      <p:tavLst>
                                        <p:tav tm="0">
                                          <p:val>
                                            <p:fltVal val="0"/>
                                          </p:val>
                                        </p:tav>
                                        <p:tav tm="100000">
                                          <p:val>
                                            <p:strVal val="#ppt_h"/>
                                          </p:val>
                                        </p:tav>
                                      </p:tavLst>
                                    </p:anim>
                                    <p:anim calcmode="lin" valueType="num">
                                      <p:cBhvr>
                                        <p:cTn id="48" dur="1000" fill="hold"/>
                                        <p:tgtEl>
                                          <p:spTgt spid="12">
                                            <p:txEl>
                                              <p:pRg st="0" end="0"/>
                                            </p:txEl>
                                          </p:spTgt>
                                        </p:tgtEl>
                                        <p:attrNameLst>
                                          <p:attrName>style.rotation</p:attrName>
                                        </p:attrNameLst>
                                      </p:cBhvr>
                                      <p:tavLst>
                                        <p:tav tm="0">
                                          <p:val>
                                            <p:fltVal val="90"/>
                                          </p:val>
                                        </p:tav>
                                        <p:tav tm="100000">
                                          <p:val>
                                            <p:fltVal val="0"/>
                                          </p:val>
                                        </p:tav>
                                      </p:tavLst>
                                    </p:anim>
                                    <p:animEffect transition="in" filter="fade">
                                      <p:cBhvr>
                                        <p:cTn id="49" dur="1000"/>
                                        <p:tgtEl>
                                          <p:spTgt spid="12">
                                            <p:txEl>
                                              <p:pRg st="0" end="0"/>
                                            </p:txEl>
                                          </p:spTgt>
                                        </p:tgtEl>
                                      </p:cBhvr>
                                    </p:animEffect>
                                  </p:childTnLst>
                                </p:cTn>
                              </p:par>
                              <p:par>
                                <p:cTn id="50" presetID="31" presetClass="entr" presetSubtype="0" fill="hold" nodeType="withEffect">
                                  <p:stCondLst>
                                    <p:cond delay="0"/>
                                  </p:stCondLst>
                                  <p:childTnLst>
                                    <p:set>
                                      <p:cBhvr>
                                        <p:cTn id="51" dur="1" fill="hold">
                                          <p:stCondLst>
                                            <p:cond delay="0"/>
                                          </p:stCondLst>
                                        </p:cTn>
                                        <p:tgtEl>
                                          <p:spTgt spid="12">
                                            <p:txEl>
                                              <p:pRg st="1" end="1"/>
                                            </p:txEl>
                                          </p:spTgt>
                                        </p:tgtEl>
                                        <p:attrNameLst>
                                          <p:attrName>style.visibility</p:attrName>
                                        </p:attrNameLst>
                                      </p:cBhvr>
                                      <p:to>
                                        <p:strVal val="visible"/>
                                      </p:to>
                                    </p:set>
                                    <p:anim calcmode="lin" valueType="num">
                                      <p:cBhvr>
                                        <p:cTn id="52" dur="1000" fill="hold"/>
                                        <p:tgtEl>
                                          <p:spTgt spid="12">
                                            <p:txEl>
                                              <p:pRg st="1" end="1"/>
                                            </p:txEl>
                                          </p:spTgt>
                                        </p:tgtEl>
                                        <p:attrNameLst>
                                          <p:attrName>ppt_w</p:attrName>
                                        </p:attrNameLst>
                                      </p:cBhvr>
                                      <p:tavLst>
                                        <p:tav tm="0">
                                          <p:val>
                                            <p:fltVal val="0"/>
                                          </p:val>
                                        </p:tav>
                                        <p:tav tm="100000">
                                          <p:val>
                                            <p:strVal val="#ppt_w"/>
                                          </p:val>
                                        </p:tav>
                                      </p:tavLst>
                                    </p:anim>
                                    <p:anim calcmode="lin" valueType="num">
                                      <p:cBhvr>
                                        <p:cTn id="53" dur="1000" fill="hold"/>
                                        <p:tgtEl>
                                          <p:spTgt spid="12">
                                            <p:txEl>
                                              <p:pRg st="1" end="1"/>
                                            </p:txEl>
                                          </p:spTgt>
                                        </p:tgtEl>
                                        <p:attrNameLst>
                                          <p:attrName>ppt_h</p:attrName>
                                        </p:attrNameLst>
                                      </p:cBhvr>
                                      <p:tavLst>
                                        <p:tav tm="0">
                                          <p:val>
                                            <p:fltVal val="0"/>
                                          </p:val>
                                        </p:tav>
                                        <p:tav tm="100000">
                                          <p:val>
                                            <p:strVal val="#ppt_h"/>
                                          </p:val>
                                        </p:tav>
                                      </p:tavLst>
                                    </p:anim>
                                    <p:anim calcmode="lin" valueType="num">
                                      <p:cBhvr>
                                        <p:cTn id="54" dur="1000" fill="hold"/>
                                        <p:tgtEl>
                                          <p:spTgt spid="12">
                                            <p:txEl>
                                              <p:pRg st="1" end="1"/>
                                            </p:txEl>
                                          </p:spTgt>
                                        </p:tgtEl>
                                        <p:attrNameLst>
                                          <p:attrName>style.rotation</p:attrName>
                                        </p:attrNameLst>
                                      </p:cBhvr>
                                      <p:tavLst>
                                        <p:tav tm="0">
                                          <p:val>
                                            <p:fltVal val="90"/>
                                          </p:val>
                                        </p:tav>
                                        <p:tav tm="100000">
                                          <p:val>
                                            <p:fltVal val="0"/>
                                          </p:val>
                                        </p:tav>
                                      </p:tavLst>
                                    </p:anim>
                                    <p:animEffect transition="in" filter="fade">
                                      <p:cBhvr>
                                        <p:cTn id="55" dur="1000"/>
                                        <p:tgtEl>
                                          <p:spTgt spid="12">
                                            <p:txEl>
                                              <p:pRg st="1" end="1"/>
                                            </p:txEl>
                                          </p:spTgt>
                                        </p:tgtEl>
                                      </p:cBhvr>
                                    </p:animEffect>
                                  </p:childTnLst>
                                </p:cTn>
                              </p:par>
                              <p:par>
                                <p:cTn id="56" presetID="31" presetClass="entr" presetSubtype="0" fill="hold" nodeType="withEffect">
                                  <p:stCondLst>
                                    <p:cond delay="0"/>
                                  </p:stCondLst>
                                  <p:childTnLst>
                                    <p:set>
                                      <p:cBhvr>
                                        <p:cTn id="57" dur="1" fill="hold">
                                          <p:stCondLst>
                                            <p:cond delay="0"/>
                                          </p:stCondLst>
                                        </p:cTn>
                                        <p:tgtEl>
                                          <p:spTgt spid="12">
                                            <p:txEl>
                                              <p:pRg st="2" end="2"/>
                                            </p:txEl>
                                          </p:spTgt>
                                        </p:tgtEl>
                                        <p:attrNameLst>
                                          <p:attrName>style.visibility</p:attrName>
                                        </p:attrNameLst>
                                      </p:cBhvr>
                                      <p:to>
                                        <p:strVal val="visible"/>
                                      </p:to>
                                    </p:set>
                                    <p:anim calcmode="lin" valueType="num">
                                      <p:cBhvr>
                                        <p:cTn id="58" dur="1000" fill="hold"/>
                                        <p:tgtEl>
                                          <p:spTgt spid="12">
                                            <p:txEl>
                                              <p:pRg st="2" end="2"/>
                                            </p:txEl>
                                          </p:spTgt>
                                        </p:tgtEl>
                                        <p:attrNameLst>
                                          <p:attrName>ppt_w</p:attrName>
                                        </p:attrNameLst>
                                      </p:cBhvr>
                                      <p:tavLst>
                                        <p:tav tm="0">
                                          <p:val>
                                            <p:fltVal val="0"/>
                                          </p:val>
                                        </p:tav>
                                        <p:tav tm="100000">
                                          <p:val>
                                            <p:strVal val="#ppt_w"/>
                                          </p:val>
                                        </p:tav>
                                      </p:tavLst>
                                    </p:anim>
                                    <p:anim calcmode="lin" valueType="num">
                                      <p:cBhvr>
                                        <p:cTn id="59" dur="1000" fill="hold"/>
                                        <p:tgtEl>
                                          <p:spTgt spid="12">
                                            <p:txEl>
                                              <p:pRg st="2" end="2"/>
                                            </p:txEl>
                                          </p:spTgt>
                                        </p:tgtEl>
                                        <p:attrNameLst>
                                          <p:attrName>ppt_h</p:attrName>
                                        </p:attrNameLst>
                                      </p:cBhvr>
                                      <p:tavLst>
                                        <p:tav tm="0">
                                          <p:val>
                                            <p:fltVal val="0"/>
                                          </p:val>
                                        </p:tav>
                                        <p:tav tm="100000">
                                          <p:val>
                                            <p:strVal val="#ppt_h"/>
                                          </p:val>
                                        </p:tav>
                                      </p:tavLst>
                                    </p:anim>
                                    <p:anim calcmode="lin" valueType="num">
                                      <p:cBhvr>
                                        <p:cTn id="60" dur="1000" fill="hold"/>
                                        <p:tgtEl>
                                          <p:spTgt spid="12">
                                            <p:txEl>
                                              <p:pRg st="2" end="2"/>
                                            </p:txEl>
                                          </p:spTgt>
                                        </p:tgtEl>
                                        <p:attrNameLst>
                                          <p:attrName>style.rotation</p:attrName>
                                        </p:attrNameLst>
                                      </p:cBhvr>
                                      <p:tavLst>
                                        <p:tav tm="0">
                                          <p:val>
                                            <p:fltVal val="90"/>
                                          </p:val>
                                        </p:tav>
                                        <p:tav tm="100000">
                                          <p:val>
                                            <p:fltVal val="0"/>
                                          </p:val>
                                        </p:tav>
                                      </p:tavLst>
                                    </p:anim>
                                    <p:animEffect transition="in" filter="fade">
                                      <p:cBhvr>
                                        <p:cTn id="61" dur="1000"/>
                                        <p:tgtEl>
                                          <p:spTgt spid="12">
                                            <p:txEl>
                                              <p:pRg st="2" end="2"/>
                                            </p:txEl>
                                          </p:spTgt>
                                        </p:tgtEl>
                                      </p:cBhvr>
                                    </p:animEffect>
                                  </p:childTnLst>
                                </p:cTn>
                              </p:par>
                              <p:par>
                                <p:cTn id="62" presetID="31" presetClass="entr" presetSubtype="0" fill="hold" nodeType="withEffect">
                                  <p:stCondLst>
                                    <p:cond delay="0"/>
                                  </p:stCondLst>
                                  <p:childTnLst>
                                    <p:set>
                                      <p:cBhvr>
                                        <p:cTn id="63" dur="1" fill="hold">
                                          <p:stCondLst>
                                            <p:cond delay="0"/>
                                          </p:stCondLst>
                                        </p:cTn>
                                        <p:tgtEl>
                                          <p:spTgt spid="12">
                                            <p:txEl>
                                              <p:pRg st="3" end="3"/>
                                            </p:txEl>
                                          </p:spTgt>
                                        </p:tgtEl>
                                        <p:attrNameLst>
                                          <p:attrName>style.visibility</p:attrName>
                                        </p:attrNameLst>
                                      </p:cBhvr>
                                      <p:to>
                                        <p:strVal val="visible"/>
                                      </p:to>
                                    </p:set>
                                    <p:anim calcmode="lin" valueType="num">
                                      <p:cBhvr>
                                        <p:cTn id="64" dur="1000" fill="hold"/>
                                        <p:tgtEl>
                                          <p:spTgt spid="12">
                                            <p:txEl>
                                              <p:pRg st="3" end="3"/>
                                            </p:txEl>
                                          </p:spTgt>
                                        </p:tgtEl>
                                        <p:attrNameLst>
                                          <p:attrName>ppt_w</p:attrName>
                                        </p:attrNameLst>
                                      </p:cBhvr>
                                      <p:tavLst>
                                        <p:tav tm="0">
                                          <p:val>
                                            <p:fltVal val="0"/>
                                          </p:val>
                                        </p:tav>
                                        <p:tav tm="100000">
                                          <p:val>
                                            <p:strVal val="#ppt_w"/>
                                          </p:val>
                                        </p:tav>
                                      </p:tavLst>
                                    </p:anim>
                                    <p:anim calcmode="lin" valueType="num">
                                      <p:cBhvr>
                                        <p:cTn id="65" dur="1000" fill="hold"/>
                                        <p:tgtEl>
                                          <p:spTgt spid="12">
                                            <p:txEl>
                                              <p:pRg st="3" end="3"/>
                                            </p:txEl>
                                          </p:spTgt>
                                        </p:tgtEl>
                                        <p:attrNameLst>
                                          <p:attrName>ppt_h</p:attrName>
                                        </p:attrNameLst>
                                      </p:cBhvr>
                                      <p:tavLst>
                                        <p:tav tm="0">
                                          <p:val>
                                            <p:fltVal val="0"/>
                                          </p:val>
                                        </p:tav>
                                        <p:tav tm="100000">
                                          <p:val>
                                            <p:strVal val="#ppt_h"/>
                                          </p:val>
                                        </p:tav>
                                      </p:tavLst>
                                    </p:anim>
                                    <p:anim calcmode="lin" valueType="num">
                                      <p:cBhvr>
                                        <p:cTn id="66" dur="1000" fill="hold"/>
                                        <p:tgtEl>
                                          <p:spTgt spid="12">
                                            <p:txEl>
                                              <p:pRg st="3" end="3"/>
                                            </p:txEl>
                                          </p:spTgt>
                                        </p:tgtEl>
                                        <p:attrNameLst>
                                          <p:attrName>style.rotation</p:attrName>
                                        </p:attrNameLst>
                                      </p:cBhvr>
                                      <p:tavLst>
                                        <p:tav tm="0">
                                          <p:val>
                                            <p:fltVal val="90"/>
                                          </p:val>
                                        </p:tav>
                                        <p:tav tm="100000">
                                          <p:val>
                                            <p:fltVal val="0"/>
                                          </p:val>
                                        </p:tav>
                                      </p:tavLst>
                                    </p:anim>
                                    <p:animEffect transition="in" filter="fade">
                                      <p:cBhvr>
                                        <p:cTn id="67" dur="1000"/>
                                        <p:tgtEl>
                                          <p:spTgt spid="12">
                                            <p:txEl>
                                              <p:pRg st="3" end="3"/>
                                            </p:txEl>
                                          </p:spTgt>
                                        </p:tgtEl>
                                      </p:cBhvr>
                                    </p:animEffect>
                                  </p:childTnLst>
                                </p:cTn>
                              </p:par>
                              <p:par>
                                <p:cTn id="68" presetID="31" presetClass="entr" presetSubtype="0" fill="hold" nodeType="withEffect">
                                  <p:stCondLst>
                                    <p:cond delay="0"/>
                                  </p:stCondLst>
                                  <p:childTnLst>
                                    <p:set>
                                      <p:cBhvr>
                                        <p:cTn id="69" dur="1" fill="hold">
                                          <p:stCondLst>
                                            <p:cond delay="0"/>
                                          </p:stCondLst>
                                        </p:cTn>
                                        <p:tgtEl>
                                          <p:spTgt spid="12">
                                            <p:txEl>
                                              <p:pRg st="4" end="4"/>
                                            </p:txEl>
                                          </p:spTgt>
                                        </p:tgtEl>
                                        <p:attrNameLst>
                                          <p:attrName>style.visibility</p:attrName>
                                        </p:attrNameLst>
                                      </p:cBhvr>
                                      <p:to>
                                        <p:strVal val="visible"/>
                                      </p:to>
                                    </p:set>
                                    <p:anim calcmode="lin" valueType="num">
                                      <p:cBhvr>
                                        <p:cTn id="70" dur="1000" fill="hold"/>
                                        <p:tgtEl>
                                          <p:spTgt spid="12">
                                            <p:txEl>
                                              <p:pRg st="4" end="4"/>
                                            </p:txEl>
                                          </p:spTgt>
                                        </p:tgtEl>
                                        <p:attrNameLst>
                                          <p:attrName>ppt_w</p:attrName>
                                        </p:attrNameLst>
                                      </p:cBhvr>
                                      <p:tavLst>
                                        <p:tav tm="0">
                                          <p:val>
                                            <p:fltVal val="0"/>
                                          </p:val>
                                        </p:tav>
                                        <p:tav tm="100000">
                                          <p:val>
                                            <p:strVal val="#ppt_w"/>
                                          </p:val>
                                        </p:tav>
                                      </p:tavLst>
                                    </p:anim>
                                    <p:anim calcmode="lin" valueType="num">
                                      <p:cBhvr>
                                        <p:cTn id="71" dur="1000" fill="hold"/>
                                        <p:tgtEl>
                                          <p:spTgt spid="12">
                                            <p:txEl>
                                              <p:pRg st="4" end="4"/>
                                            </p:txEl>
                                          </p:spTgt>
                                        </p:tgtEl>
                                        <p:attrNameLst>
                                          <p:attrName>ppt_h</p:attrName>
                                        </p:attrNameLst>
                                      </p:cBhvr>
                                      <p:tavLst>
                                        <p:tav tm="0">
                                          <p:val>
                                            <p:fltVal val="0"/>
                                          </p:val>
                                        </p:tav>
                                        <p:tav tm="100000">
                                          <p:val>
                                            <p:strVal val="#ppt_h"/>
                                          </p:val>
                                        </p:tav>
                                      </p:tavLst>
                                    </p:anim>
                                    <p:anim calcmode="lin" valueType="num">
                                      <p:cBhvr>
                                        <p:cTn id="72" dur="1000" fill="hold"/>
                                        <p:tgtEl>
                                          <p:spTgt spid="12">
                                            <p:txEl>
                                              <p:pRg st="4" end="4"/>
                                            </p:txEl>
                                          </p:spTgt>
                                        </p:tgtEl>
                                        <p:attrNameLst>
                                          <p:attrName>style.rotation</p:attrName>
                                        </p:attrNameLst>
                                      </p:cBhvr>
                                      <p:tavLst>
                                        <p:tav tm="0">
                                          <p:val>
                                            <p:fltVal val="90"/>
                                          </p:val>
                                        </p:tav>
                                        <p:tav tm="100000">
                                          <p:val>
                                            <p:fltVal val="0"/>
                                          </p:val>
                                        </p:tav>
                                      </p:tavLst>
                                    </p:anim>
                                    <p:animEffect transition="in" filter="fade">
                                      <p:cBhvr>
                                        <p:cTn id="73" dur="1000"/>
                                        <p:tgtEl>
                                          <p:spTgt spid="12">
                                            <p:txEl>
                                              <p:pRg st="4" end="4"/>
                                            </p:txEl>
                                          </p:spTgt>
                                        </p:tgtEl>
                                      </p:cBhvr>
                                    </p:animEffect>
                                  </p:childTnLst>
                                </p:cTn>
                              </p:par>
                            </p:childTnLst>
                          </p:cTn>
                        </p:par>
                        <p:par>
                          <p:cTn id="74" fill="hold">
                            <p:stCondLst>
                              <p:cond delay="1000"/>
                            </p:stCondLst>
                            <p:childTnLst>
                              <p:par>
                                <p:cTn id="75" presetID="1" presetClass="mediacall" presetSubtype="0" fill="hold" nodeType="afterEffect">
                                  <p:stCondLst>
                                    <p:cond delay="0"/>
                                  </p:stCondLst>
                                  <p:childTnLst>
                                    <p:cmd type="call" cmd="playFrom(0.0)">
                                      <p:cBhvr>
                                        <p:cTn id="76" dur="15192"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7" fill="hold" display="0">
                  <p:stCondLst>
                    <p:cond delay="indefinite"/>
                  </p:stCondLst>
                  <p:endCondLst>
                    <p:cond evt="onStopAudio" delay="0">
                      <p:tgtEl>
                        <p:sldTgt/>
                      </p:tgtEl>
                    </p:cond>
                  </p:endCondLst>
                </p:cTn>
                <p:tgtEl>
                  <p:spTgt spid="8"/>
                </p:tgtEl>
              </p:cMediaNode>
            </p:audio>
            <p:audio>
              <p:cMediaNode vol="80000" showWhenStopped="0">
                <p:cTn id="78" fill="hold" display="0">
                  <p:stCondLst>
                    <p:cond delay="indefinite"/>
                  </p:stCondLst>
                  <p:endCondLst>
                    <p:cond evt="onStopAudio" delay="0">
                      <p:tgtEl>
                        <p:sldTgt/>
                      </p:tgtEl>
                    </p:cond>
                  </p:endCondLst>
                </p:cTn>
                <p:tgtEl>
                  <p:spTgt spid="9"/>
                </p:tgtEl>
              </p:cMediaNode>
            </p:audio>
            <p:audio>
              <p:cMediaNode vol="80000" showWhenStopped="0">
                <p:cTn id="79" fill="hold" display="0">
                  <p:stCondLst>
                    <p:cond delay="indefinite"/>
                  </p:stCondLst>
                  <p:endCondLst>
                    <p:cond evt="onStopAudio" delay="0">
                      <p:tgtEl>
                        <p:sldTgt/>
                      </p:tgtEl>
                    </p:cond>
                  </p:endCondLst>
                </p:cTn>
                <p:tgtEl>
                  <p:spTgt spid="7"/>
                </p:tgtEl>
              </p:cMediaNode>
            </p:audio>
            <p:audio>
              <p:cMediaNode vol="80000" showWhenStopped="0">
                <p:cTn id="80" fill="hold" display="0">
                  <p:stCondLst>
                    <p:cond delay="indefinite"/>
                  </p:stCondLst>
                  <p:endCondLst>
                    <p:cond evt="onStopAudio" delay="0">
                      <p:tgtEl>
                        <p:sldTgt/>
                      </p:tgtEl>
                    </p:cond>
                  </p:endCondLst>
                </p:cTn>
                <p:tgtEl>
                  <p:spTgt spid="11"/>
                </p:tgtEl>
              </p:cMediaNode>
            </p:audio>
            <p:audio>
              <p:cMediaNode vol="80000" showWhenStopped="0">
                <p:cTn id="81" fill="hold" display="0">
                  <p:stCondLst>
                    <p:cond delay="indefinite"/>
                  </p:stCondLst>
                  <p:endCondLst>
                    <p:cond evt="onStopAudio" delay="0">
                      <p:tgtEl>
                        <p:sldTgt/>
                      </p:tgtEl>
                    </p:cond>
                  </p:endCondLst>
                </p:cTn>
                <p:tgtEl>
                  <p:spTgt spid="13"/>
                </p:tgtEl>
              </p:cMediaNode>
            </p:audio>
          </p:childTnLst>
        </p:cTn>
      </p:par>
    </p:tnLst>
    <p:bldLst>
      <p:bldP spid="3"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sp>
        <p:nvSpPr>
          <p:cNvPr id="1414" name="Google Shape;1414;p67"/>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Avatars</a:t>
            </a:r>
            <a:endParaRPr/>
          </a:p>
        </p:txBody>
      </p:sp>
      <p:sp>
        <p:nvSpPr>
          <p:cNvPr id="1415" name="Google Shape;1415;p67"/>
          <p:cNvSpPr txBox="1">
            <a:spLocks noGrp="1"/>
          </p:cNvSpPr>
          <p:nvPr>
            <p:ph type="title" idx="2"/>
          </p:nvPr>
        </p:nvSpPr>
        <p:spPr>
          <a:xfrm>
            <a:off x="2019300" y="914400"/>
            <a:ext cx="5105400" cy="1213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1416" name="Google Shape;1416;p67"/>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7">
            <a:hlinkClick r:id="rId3" action="ppaction://hlinksldjump"/>
          </p:cNvPr>
          <p:cNvSpPr/>
          <p:nvPr/>
        </p:nvSpPr>
        <p:spPr>
          <a:xfrm>
            <a:off x="713225"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chemeClr val="accent2"/>
                </a:solidFill>
                <a:latin typeface="Hammersmith One"/>
                <a:ea typeface="Hammersmith One"/>
                <a:cs typeface="Hammersmith One"/>
                <a:sym typeface="Hammersmith One"/>
              </a:rPr>
              <a:t>Menu</a:t>
            </a:r>
            <a:endParaRPr sz="1600">
              <a:solidFill>
                <a:schemeClr val="accent2"/>
              </a:solidFill>
              <a:latin typeface="Hammersmith One"/>
              <a:ea typeface="Hammersmith One"/>
              <a:cs typeface="Hammersmith One"/>
              <a:sym typeface="Hammersmith One"/>
            </a:endParaRPr>
          </a:p>
        </p:txBody>
      </p:sp>
      <p:pic>
        <p:nvPicPr>
          <p:cNvPr id="2" name="Picture 1"/>
          <p:cNvPicPr>
            <a:picLocks noChangeAspect="1"/>
          </p:cNvPicPr>
          <p:nvPr/>
        </p:nvPicPr>
        <p:blipFill>
          <a:blip r:embed="rId4"/>
          <a:stretch>
            <a:fillRect/>
          </a:stretch>
        </p:blipFill>
        <p:spPr>
          <a:xfrm>
            <a:off x="1173014" y="548650"/>
            <a:ext cx="7020103" cy="31578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5"/>
        <p:cNvGrpSpPr/>
        <p:nvPr/>
      </p:nvGrpSpPr>
      <p:grpSpPr>
        <a:xfrm>
          <a:off x="0" y="0"/>
          <a:ext cx="0" cy="0"/>
          <a:chOff x="0" y="0"/>
          <a:chExt cx="0" cy="0"/>
        </a:xfrm>
      </p:grpSpPr>
      <p:sp>
        <p:nvSpPr>
          <p:cNvPr id="1326" name="Google Shape;1326;p55"/>
          <p:cNvSpPr txBox="1">
            <a:spLocks noGrp="1"/>
          </p:cNvSpPr>
          <p:nvPr>
            <p:ph type="body" idx="1"/>
          </p:nvPr>
        </p:nvSpPr>
        <p:spPr>
          <a:xfrm>
            <a:off x="713250" y="1152475"/>
            <a:ext cx="7717500" cy="3416400"/>
          </a:xfrm>
          <a:prstGeom prst="rect">
            <a:avLst/>
          </a:prstGeom>
        </p:spPr>
        <p:txBody>
          <a:bodyPr spcFirstLastPara="1" wrap="square" lIns="91425" tIns="91425" rIns="91425" bIns="91425" anchor="t" anchorCtr="0">
            <a:noAutofit/>
          </a:bodyPr>
          <a:lstStyle/>
          <a:p>
            <a:pPr marL="152400" indent="0" algn="just">
              <a:buNone/>
            </a:pPr>
            <a:r>
              <a:rPr lang="id-ID" sz="2000" dirty="0">
                <a:latin typeface="Times New Roman" panose="02020603050405020304" pitchFamily="18" charset="0"/>
                <a:cs typeface="Times New Roman" panose="02020603050405020304" pitchFamily="18" charset="0"/>
              </a:rPr>
              <a:t>Queue (Antrian) adalah suatu bentuk khusus dari</a:t>
            </a:r>
          </a:p>
          <a:p>
            <a:pPr marL="152400" indent="0" algn="just">
              <a:buNone/>
            </a:pPr>
            <a:r>
              <a:rPr lang="sv-SE" sz="2000" dirty="0">
                <a:latin typeface="Times New Roman" panose="02020603050405020304" pitchFamily="18" charset="0"/>
                <a:cs typeface="Times New Roman" panose="02020603050405020304" pitchFamily="18" charset="0"/>
              </a:rPr>
              <a:t>List Linier dengan operasi penyisipan (</a:t>
            </a:r>
            <a:r>
              <a:rPr lang="sv-SE" sz="2000" i="1" dirty="0">
                <a:latin typeface="Times New Roman" panose="02020603050405020304" pitchFamily="18" charset="0"/>
                <a:cs typeface="Times New Roman" panose="02020603050405020304" pitchFamily="18" charset="0"/>
              </a:rPr>
              <a:t>insertion</a:t>
            </a:r>
            <a:r>
              <a:rPr lang="sv-SE" sz="2000" dirty="0">
                <a:latin typeface="Times New Roman" panose="02020603050405020304" pitchFamily="18" charset="0"/>
                <a:cs typeface="Times New Roman" panose="02020603050405020304" pitchFamily="18" charset="0"/>
              </a:rPr>
              <a:t>)</a:t>
            </a:r>
          </a:p>
          <a:p>
            <a:pPr marL="152400" indent="0" algn="just">
              <a:buNone/>
            </a:pPr>
            <a:r>
              <a:rPr lang="fi-FI" sz="2000" dirty="0">
                <a:latin typeface="Times New Roman" panose="02020603050405020304" pitchFamily="18" charset="0"/>
                <a:cs typeface="Times New Roman" panose="02020603050405020304" pitchFamily="18" charset="0"/>
              </a:rPr>
              <a:t>hanya diperbolehkan pada salah satu sisi, yang</a:t>
            </a:r>
          </a:p>
          <a:p>
            <a:pPr marL="152400" indent="0" algn="just">
              <a:buNone/>
            </a:pPr>
            <a:r>
              <a:rPr lang="id-ID" sz="2000" dirty="0">
                <a:latin typeface="Times New Roman" panose="02020603050405020304" pitchFamily="18" charset="0"/>
                <a:cs typeface="Times New Roman" panose="02020603050405020304" pitchFamily="18" charset="0"/>
              </a:rPr>
              <a:t>disebut sisi belakang (REAR),</a:t>
            </a:r>
          </a:p>
          <a:p>
            <a:pPr marL="152400" indent="0" algn="just">
              <a:buNone/>
            </a:pPr>
            <a:r>
              <a:rPr lang="id-ID" sz="2000" dirty="0">
                <a:latin typeface="Times New Roman" panose="02020603050405020304" pitchFamily="18" charset="0"/>
                <a:cs typeface="Times New Roman" panose="02020603050405020304" pitchFamily="18" charset="0"/>
              </a:rPr>
              <a:t>dan operasi penghapusan (</a:t>
            </a:r>
            <a:r>
              <a:rPr lang="id-ID" sz="2000" i="1" dirty="0">
                <a:latin typeface="Times New Roman" panose="02020603050405020304" pitchFamily="18" charset="0"/>
                <a:cs typeface="Times New Roman" panose="02020603050405020304" pitchFamily="18" charset="0"/>
              </a:rPr>
              <a:t>deletion</a:t>
            </a:r>
            <a:r>
              <a:rPr lang="id-ID" sz="2000" dirty="0">
                <a:latin typeface="Times New Roman" panose="02020603050405020304" pitchFamily="18" charset="0"/>
                <a:cs typeface="Times New Roman" panose="02020603050405020304" pitchFamily="18" charset="0"/>
              </a:rPr>
              <a:t>) hanya</a:t>
            </a:r>
          </a:p>
          <a:p>
            <a:pPr marL="152400" indent="0" algn="just">
              <a:buNone/>
            </a:pPr>
            <a:r>
              <a:rPr lang="id-ID" sz="2000" dirty="0">
                <a:latin typeface="Times New Roman" panose="02020603050405020304" pitchFamily="18" charset="0"/>
                <a:cs typeface="Times New Roman" panose="02020603050405020304" pitchFamily="18" charset="0"/>
              </a:rPr>
              <a:t>diperbolehkan pada sisi yang lainnya, yang disebut</a:t>
            </a:r>
          </a:p>
          <a:p>
            <a:pPr marL="152400" indent="0" algn="just">
              <a:buNone/>
            </a:pPr>
            <a:r>
              <a:rPr lang="id-ID" sz="2000" dirty="0">
                <a:latin typeface="Times New Roman" panose="02020603050405020304" pitchFamily="18" charset="0"/>
                <a:cs typeface="Times New Roman" panose="02020603050405020304" pitchFamily="18" charset="0"/>
              </a:rPr>
              <a:t>dengan sisi depan (FRONT).</a:t>
            </a:r>
          </a:p>
          <a:p>
            <a:pPr marL="152400" indent="0" algn="just">
              <a:buNone/>
            </a:pPr>
            <a:r>
              <a:rPr lang="en-US" sz="2000" dirty="0" err="1">
                <a:latin typeface="Times New Roman" panose="02020603050405020304" pitchFamily="18" charset="0"/>
                <a:cs typeface="Times New Roman" panose="02020603050405020304" pitchFamily="18" charset="0"/>
              </a:rPr>
              <a:t>Pemrosesan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elemen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bersifat</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FIFO (</a:t>
            </a:r>
            <a:r>
              <a:rPr lang="en-US" sz="2000" i="1" dirty="0">
                <a:latin typeface="Times New Roman" panose="02020603050405020304" pitchFamily="18" charset="0"/>
                <a:cs typeface="Times New Roman" panose="02020603050405020304" pitchFamily="18" charset="0"/>
              </a:rPr>
              <a:t>First In First Out</a:t>
            </a:r>
            <a:r>
              <a:rPr lang="en-US" sz="2000" dirty="0" smtClean="0">
                <a:latin typeface="Times New Roman" panose="02020603050405020304" pitchFamily="18" charset="0"/>
                <a:cs typeface="Times New Roman" panose="02020603050405020304" pitchFamily="18" charset="0"/>
              </a:rPr>
              <a:t>).</a:t>
            </a:r>
            <a:endParaRPr lang="id-ID" sz="2000" dirty="0" smtClean="0">
              <a:latin typeface="Times New Roman" panose="02020603050405020304" pitchFamily="18" charset="0"/>
              <a:cs typeface="Times New Roman" panose="02020603050405020304" pitchFamily="18" charset="0"/>
            </a:endParaRPr>
          </a:p>
          <a:p>
            <a:pPr marL="152400" indent="0" algn="just">
              <a:buNone/>
            </a:pPr>
            <a:endParaRPr sz="2000" dirty="0">
              <a:latin typeface="Times New Roman" panose="02020603050405020304" pitchFamily="18" charset="0"/>
              <a:cs typeface="Times New Roman" panose="02020603050405020304" pitchFamily="18" charset="0"/>
            </a:endParaRPr>
          </a:p>
        </p:txBody>
      </p:sp>
      <p:sp>
        <p:nvSpPr>
          <p:cNvPr id="1327" name="Google Shape;1327;p55"/>
          <p:cNvSpPr txBox="1">
            <a:spLocks noGrp="1"/>
          </p:cNvSpPr>
          <p:nvPr>
            <p:ph type="title"/>
          </p:nvPr>
        </p:nvSpPr>
        <p:spPr>
          <a:xfrm>
            <a:off x="713250" y="494355"/>
            <a:ext cx="7717500" cy="541500"/>
          </a:xfrm>
          <a:prstGeom prst="rect">
            <a:avLst/>
          </a:prstGeom>
        </p:spPr>
        <p:style>
          <a:lnRef idx="1">
            <a:schemeClr val="accent3"/>
          </a:lnRef>
          <a:fillRef idx="3">
            <a:schemeClr val="accent3"/>
          </a:fillRef>
          <a:effectRef idx="2">
            <a:schemeClr val="accent3"/>
          </a:effectRef>
          <a:fontRef idx="minor">
            <a:schemeClr val="lt1"/>
          </a:fontRef>
        </p:style>
        <p:txBody>
          <a:bodyPr spcFirstLastPara="1" wrap="square" lIns="91425" tIns="91425" rIns="91425" bIns="91425" anchor="b" anchorCtr="0">
            <a:noAutofit/>
          </a:bodyPr>
          <a:lstStyle/>
          <a:p>
            <a:pPr marL="0" lvl="0" indent="0" algn="ctr" rtl="0">
              <a:spcBef>
                <a:spcPts val="0"/>
              </a:spcBef>
              <a:spcAft>
                <a:spcPts val="0"/>
              </a:spcAft>
              <a:buNone/>
            </a:pPr>
            <a:r>
              <a:rPr dirty="0" smtClean="0">
                <a:solidFill>
                  <a:srgbClr val="00B0F0"/>
                </a:solidFill>
              </a:rPr>
              <a:t>QUEUE (</a:t>
            </a:r>
            <a:r>
              <a:rPr dirty="0" err="1" smtClean="0">
                <a:solidFill>
                  <a:srgbClr val="00B0F0"/>
                </a:solidFill>
              </a:rPr>
              <a:t>Antrian</a:t>
            </a:r>
            <a:r>
              <a:rPr dirty="0" smtClean="0">
                <a:solidFill>
                  <a:srgbClr val="00B0F0"/>
                </a:solidFill>
              </a:rPr>
              <a:t>)</a:t>
            </a:r>
            <a:endParaRPr dirty="0">
              <a:solidFill>
                <a:srgbClr val="00B0F0"/>
              </a:solidFill>
            </a:endParaRPr>
          </a:p>
        </p:txBody>
      </p:sp>
      <p:pic>
        <p:nvPicPr>
          <p:cNvPr id="2" name="Kyuu (antria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6655837" y="334349"/>
            <a:ext cx="609600" cy="609600"/>
          </a:xfrm>
          <a:prstGeom prst="rect">
            <a:avLst/>
          </a:prstGeom>
        </p:spPr>
      </p:pic>
      <p:pic>
        <p:nvPicPr>
          <p:cNvPr id="3" name="Kyuu (R),">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6046237" y="1417865"/>
            <a:ext cx="609600" cy="609600"/>
          </a:xfrm>
          <a:prstGeom prst="rect">
            <a:avLst/>
          </a:prstGeom>
        </p:spPr>
      </p:pic>
      <p:pic>
        <p:nvPicPr>
          <p:cNvPr id="4" name="dan">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9"/>
          <a:stretch>
            <a:fillRect/>
          </a:stretch>
        </p:blipFill>
        <p:spPr>
          <a:xfrm>
            <a:off x="5918719" y="2453562"/>
            <a:ext cx="609600" cy="609600"/>
          </a:xfrm>
          <a:prstGeom prst="rect">
            <a:avLst/>
          </a:prstGeom>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27"/>
                                        </p:tgtEl>
                                        <p:attrNameLst>
                                          <p:attrName>style.visibility</p:attrName>
                                        </p:attrNameLst>
                                      </p:cBhvr>
                                      <p:to>
                                        <p:strVal val="visible"/>
                                      </p:to>
                                    </p:set>
                                    <p:animEffect transition="in" filter="barn(inVertical)">
                                      <p:cBhvr>
                                        <p:cTn id="7" dur="500"/>
                                        <p:tgtEl>
                                          <p:spTgt spid="1327"/>
                                        </p:tgtEl>
                                      </p:cBhvr>
                                    </p:animEffect>
                                  </p:childTnLst>
                                </p:cTn>
                              </p:par>
                            </p:childTnLst>
                          </p:cTn>
                        </p:par>
                      </p:childTnLst>
                    </p:cTn>
                  </p:par>
                  <p:par>
                    <p:cTn id="8" fill="hold">
                      <p:stCondLst>
                        <p:cond delay="indefinite"/>
                      </p:stCondLst>
                      <p:childTnLst>
                        <p:par>
                          <p:cTn id="9" fill="hold">
                            <p:stCondLst>
                              <p:cond delay="0"/>
                            </p:stCondLst>
                            <p:childTnLst>
                              <p:par>
                                <p:cTn id="10" presetID="1" presetClass="mediacall" presetSubtype="0" fill="hold" nodeType="clickEffect">
                                  <p:stCondLst>
                                    <p:cond delay="0"/>
                                  </p:stCondLst>
                                  <p:childTnLst>
                                    <p:cmd type="call" cmd="playFrom(0.0)">
                                      <p:cBhvr>
                                        <p:cTn id="11" dur="2208" fill="hold"/>
                                        <p:tgtEl>
                                          <p:spTgt spid="2"/>
                                        </p:tgtEl>
                                      </p:cBhvr>
                                    </p:cmd>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1326">
                                            <p:txEl>
                                              <p:pRg st="0" end="0"/>
                                            </p:txEl>
                                          </p:spTgt>
                                        </p:tgtEl>
                                        <p:attrNameLst>
                                          <p:attrName>style.visibility</p:attrName>
                                        </p:attrNameLst>
                                      </p:cBhvr>
                                      <p:to>
                                        <p:strVal val="visible"/>
                                      </p:to>
                                    </p:set>
                                    <p:animEffect transition="in" filter="fade">
                                      <p:cBhvr>
                                        <p:cTn id="16" dur="1000"/>
                                        <p:tgtEl>
                                          <p:spTgt spid="1326">
                                            <p:txEl>
                                              <p:pRg st="0" end="0"/>
                                            </p:txEl>
                                          </p:spTgt>
                                        </p:tgtEl>
                                      </p:cBhvr>
                                    </p:animEffect>
                                    <p:anim calcmode="lin" valueType="num">
                                      <p:cBhvr>
                                        <p:cTn id="17" dur="1000" fill="hold"/>
                                        <p:tgtEl>
                                          <p:spTgt spid="1326">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326">
                                            <p:txEl>
                                              <p:pRg st="0" end="0"/>
                                            </p:txEl>
                                          </p:spTgt>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1326">
                                            <p:txEl>
                                              <p:pRg st="1" end="1"/>
                                            </p:txEl>
                                          </p:spTgt>
                                        </p:tgtEl>
                                        <p:attrNameLst>
                                          <p:attrName>style.visibility</p:attrName>
                                        </p:attrNameLst>
                                      </p:cBhvr>
                                      <p:to>
                                        <p:strVal val="visible"/>
                                      </p:to>
                                    </p:set>
                                    <p:animEffect transition="in" filter="fade">
                                      <p:cBhvr>
                                        <p:cTn id="21" dur="1000"/>
                                        <p:tgtEl>
                                          <p:spTgt spid="1326">
                                            <p:txEl>
                                              <p:pRg st="1" end="1"/>
                                            </p:txEl>
                                          </p:spTgt>
                                        </p:tgtEl>
                                      </p:cBhvr>
                                    </p:animEffect>
                                    <p:anim calcmode="lin" valueType="num">
                                      <p:cBhvr>
                                        <p:cTn id="22" dur="1000" fill="hold"/>
                                        <p:tgtEl>
                                          <p:spTgt spid="1326">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326">
                                            <p:txEl>
                                              <p:pRg st="1" end="1"/>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326">
                                            <p:txEl>
                                              <p:pRg st="2" end="2"/>
                                            </p:txEl>
                                          </p:spTgt>
                                        </p:tgtEl>
                                        <p:attrNameLst>
                                          <p:attrName>style.visibility</p:attrName>
                                        </p:attrNameLst>
                                      </p:cBhvr>
                                      <p:to>
                                        <p:strVal val="visible"/>
                                      </p:to>
                                    </p:set>
                                    <p:animEffect transition="in" filter="fade">
                                      <p:cBhvr>
                                        <p:cTn id="26" dur="1000"/>
                                        <p:tgtEl>
                                          <p:spTgt spid="1326">
                                            <p:txEl>
                                              <p:pRg st="2" end="2"/>
                                            </p:txEl>
                                          </p:spTgt>
                                        </p:tgtEl>
                                      </p:cBhvr>
                                    </p:animEffect>
                                    <p:anim calcmode="lin" valueType="num">
                                      <p:cBhvr>
                                        <p:cTn id="27" dur="1000" fill="hold"/>
                                        <p:tgtEl>
                                          <p:spTgt spid="132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1326">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326">
                                            <p:txEl>
                                              <p:pRg st="3" end="3"/>
                                            </p:txEl>
                                          </p:spTgt>
                                        </p:tgtEl>
                                        <p:attrNameLst>
                                          <p:attrName>style.visibility</p:attrName>
                                        </p:attrNameLst>
                                      </p:cBhvr>
                                      <p:to>
                                        <p:strVal val="visible"/>
                                      </p:to>
                                    </p:set>
                                    <p:animEffect transition="in" filter="fade">
                                      <p:cBhvr>
                                        <p:cTn id="31" dur="1000"/>
                                        <p:tgtEl>
                                          <p:spTgt spid="1326">
                                            <p:txEl>
                                              <p:pRg st="3" end="3"/>
                                            </p:txEl>
                                          </p:spTgt>
                                        </p:tgtEl>
                                      </p:cBhvr>
                                    </p:animEffect>
                                    <p:anim calcmode="lin" valueType="num">
                                      <p:cBhvr>
                                        <p:cTn id="32" dur="1000" fill="hold"/>
                                        <p:tgtEl>
                                          <p:spTgt spid="1326">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1326">
                                            <p:txEl>
                                              <p:pRg st="3" end="3"/>
                                            </p:txEl>
                                          </p:spTgt>
                                        </p:tgtEl>
                                        <p:attrNameLst>
                                          <p:attrName>ppt_y</p:attrName>
                                        </p:attrNameLst>
                                      </p:cBhvr>
                                      <p:tavLst>
                                        <p:tav tm="0">
                                          <p:val>
                                            <p:strVal val="#ppt_y+.1"/>
                                          </p:val>
                                        </p:tav>
                                        <p:tav tm="100000">
                                          <p:val>
                                            <p:strVal val="#ppt_y"/>
                                          </p:val>
                                        </p:tav>
                                      </p:tavLst>
                                    </p:anim>
                                  </p:childTnLst>
                                </p:cTn>
                              </p:par>
                              <p:par>
                                <p:cTn id="34" presetID="1" presetClass="mediacall" presetSubtype="0" fill="hold" nodeType="withEffect">
                                  <p:stCondLst>
                                    <p:cond delay="0"/>
                                  </p:stCondLst>
                                  <p:childTnLst>
                                    <p:cmd type="call" cmd="playFrom(0.0)">
                                      <p:cBhvr>
                                        <p:cTn id="35" dur="1" fill="hold"/>
                                        <p:tgtEl>
                                          <p:spTgt spid="3"/>
                                        </p:tgtEl>
                                      </p:cBhvr>
                                    </p:cmd>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326">
                                            <p:txEl>
                                              <p:pRg st="4" end="4"/>
                                            </p:txEl>
                                          </p:spTgt>
                                        </p:tgtEl>
                                        <p:attrNameLst>
                                          <p:attrName>style.visibility</p:attrName>
                                        </p:attrNameLst>
                                      </p:cBhvr>
                                      <p:to>
                                        <p:strVal val="visible"/>
                                      </p:to>
                                    </p:set>
                                    <p:animEffect transition="in" filter="fade">
                                      <p:cBhvr>
                                        <p:cTn id="40" dur="1000"/>
                                        <p:tgtEl>
                                          <p:spTgt spid="1326">
                                            <p:txEl>
                                              <p:pRg st="4" end="4"/>
                                            </p:txEl>
                                          </p:spTgt>
                                        </p:tgtEl>
                                      </p:cBhvr>
                                    </p:animEffect>
                                    <p:anim calcmode="lin" valueType="num">
                                      <p:cBhvr>
                                        <p:cTn id="41" dur="1000" fill="hold"/>
                                        <p:tgtEl>
                                          <p:spTgt spid="132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326">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326">
                                            <p:txEl>
                                              <p:pRg st="5" end="5"/>
                                            </p:txEl>
                                          </p:spTgt>
                                        </p:tgtEl>
                                        <p:attrNameLst>
                                          <p:attrName>style.visibility</p:attrName>
                                        </p:attrNameLst>
                                      </p:cBhvr>
                                      <p:to>
                                        <p:strVal val="visible"/>
                                      </p:to>
                                    </p:set>
                                    <p:animEffect transition="in" filter="fade">
                                      <p:cBhvr>
                                        <p:cTn id="45" dur="1000"/>
                                        <p:tgtEl>
                                          <p:spTgt spid="1326">
                                            <p:txEl>
                                              <p:pRg st="5" end="5"/>
                                            </p:txEl>
                                          </p:spTgt>
                                        </p:tgtEl>
                                      </p:cBhvr>
                                    </p:animEffect>
                                    <p:anim calcmode="lin" valueType="num">
                                      <p:cBhvr>
                                        <p:cTn id="46" dur="1000" fill="hold"/>
                                        <p:tgtEl>
                                          <p:spTgt spid="1326">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1326">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326">
                                            <p:txEl>
                                              <p:pRg st="6" end="6"/>
                                            </p:txEl>
                                          </p:spTgt>
                                        </p:tgtEl>
                                        <p:attrNameLst>
                                          <p:attrName>style.visibility</p:attrName>
                                        </p:attrNameLst>
                                      </p:cBhvr>
                                      <p:to>
                                        <p:strVal val="visible"/>
                                      </p:to>
                                    </p:set>
                                    <p:animEffect transition="in" filter="fade">
                                      <p:cBhvr>
                                        <p:cTn id="50" dur="1000"/>
                                        <p:tgtEl>
                                          <p:spTgt spid="1326">
                                            <p:txEl>
                                              <p:pRg st="6" end="6"/>
                                            </p:txEl>
                                          </p:spTgt>
                                        </p:tgtEl>
                                      </p:cBhvr>
                                    </p:animEffect>
                                    <p:anim calcmode="lin" valueType="num">
                                      <p:cBhvr>
                                        <p:cTn id="51" dur="1000" fill="hold"/>
                                        <p:tgtEl>
                                          <p:spTgt spid="1326">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1326">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326">
                                            <p:txEl>
                                              <p:pRg st="7" end="7"/>
                                            </p:txEl>
                                          </p:spTgt>
                                        </p:tgtEl>
                                        <p:attrNameLst>
                                          <p:attrName>style.visibility</p:attrName>
                                        </p:attrNameLst>
                                      </p:cBhvr>
                                      <p:to>
                                        <p:strVal val="visible"/>
                                      </p:to>
                                    </p:set>
                                    <p:animEffect transition="in" filter="fade">
                                      <p:cBhvr>
                                        <p:cTn id="55" dur="1000"/>
                                        <p:tgtEl>
                                          <p:spTgt spid="1326">
                                            <p:txEl>
                                              <p:pRg st="7" end="7"/>
                                            </p:txEl>
                                          </p:spTgt>
                                        </p:tgtEl>
                                      </p:cBhvr>
                                    </p:animEffect>
                                    <p:anim calcmode="lin" valueType="num">
                                      <p:cBhvr>
                                        <p:cTn id="56" dur="1000" fill="hold"/>
                                        <p:tgtEl>
                                          <p:spTgt spid="1326">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1326">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 presetClass="mediacall" presetSubtype="0" fill="hold" nodeType="clickEffect">
                                  <p:stCondLst>
                                    <p:cond delay="0"/>
                                  </p:stCondLst>
                                  <p:childTnLst>
                                    <p:cmd type="call" cmd="playFrom(0.0)">
                                      <p:cBhvr>
                                        <p:cTn id="61" dur="1574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62" fill="hold" display="0">
                  <p:stCondLst>
                    <p:cond delay="indefinite"/>
                  </p:stCondLst>
                  <p:endCondLst>
                    <p:cond evt="onStopAudio" delay="0">
                      <p:tgtEl>
                        <p:sldTgt/>
                      </p:tgtEl>
                    </p:cond>
                  </p:endCondLst>
                </p:cTn>
                <p:tgtEl>
                  <p:spTgt spid="2"/>
                </p:tgtEl>
              </p:cMediaNode>
            </p:audio>
            <p:audio>
              <p:cMediaNode vol="80000" showWhenStopped="0">
                <p:cTn id="63" fill="hold" display="0">
                  <p:stCondLst>
                    <p:cond delay="indefinite"/>
                  </p:stCondLst>
                  <p:endCondLst>
                    <p:cond evt="onStopAudio" delay="0">
                      <p:tgtEl>
                        <p:sldTgt/>
                      </p:tgtEl>
                    </p:cond>
                  </p:endCondLst>
                </p:cTn>
                <p:tgtEl>
                  <p:spTgt spid="4"/>
                </p:tgtEl>
              </p:cMediaNode>
            </p:audio>
            <p:audio>
              <p:cMediaNode vol="80000" numSld="999" showWhenStopped="0">
                <p:cTn id="64" fill="hold" display="0">
                  <p:stCondLst>
                    <p:cond delay="indefinite"/>
                  </p:stCondLst>
                  <p:endCondLst>
                    <p:cond evt="onStopAudio" delay="0">
                      <p:tgtEl>
                        <p:sldTgt/>
                      </p:tgtEl>
                    </p:cond>
                  </p:endCondLst>
                </p:cTn>
                <p:tgtEl>
                  <p:spTgt spid="3"/>
                </p:tgtEl>
              </p:cMediaNode>
            </p:audio>
          </p:childTnLst>
        </p:cTn>
      </p:par>
    </p:tnLst>
    <p:bldLst>
      <p:bldP spid="132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09"/>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1915993937"/>
              </p:ext>
            </p:extLst>
          </p:nvPr>
        </p:nvGraphicFramePr>
        <p:xfrm>
          <a:off x="688490" y="892885"/>
          <a:ext cx="6476102" cy="409866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 name="Diagram tidak dapat menceritakan kepada kita apakah B dimasukkan kedalam list sebelum atau sesudah D. Dilain pihak, diagram dapat memperlihatkan kepada kita, bahwa B dimasukkan sebelum C, ">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6311153" y="1288004"/>
            <a:ext cx="609600" cy="609600"/>
          </a:xfrm>
          <a:prstGeom prst="rect">
            <a:avLst/>
          </a:prstGeom>
        </p:spPr>
      </p:pic>
      <p:pic>
        <p:nvPicPr>
          <p:cNvPr id="4" name="karena B dan C mempunyai Nomor Prioritas yang sama, dan B berada sebelum C di dalam list.">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2"/>
          <a:stretch>
            <a:fillRect/>
          </a:stretch>
        </p:blipFill>
        <p:spPr>
          <a:xfrm>
            <a:off x="6128273" y="3139776"/>
            <a:ext cx="609600" cy="6096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graphicEl>
                                              <a:dgm id="{09F08904-D516-40A8-8DEA-FD61AEF7553D}"/>
                                            </p:graphicEl>
                                          </p:spTgt>
                                        </p:tgtEl>
                                      </p:cBhvr>
                                      <p:by x="150000" y="150000"/>
                                    </p:animScale>
                                  </p:childTnLst>
                                </p:cTn>
                              </p:par>
                              <p:par>
                                <p:cTn id="7" presetID="6" presetClass="emph" presetSubtype="0" fill="hold" grpId="0" nodeType="withEffect">
                                  <p:stCondLst>
                                    <p:cond delay="0"/>
                                  </p:stCondLst>
                                  <p:childTnLst>
                                    <p:animScale>
                                      <p:cBhvr>
                                        <p:cTn id="8" dur="2000" fill="hold"/>
                                        <p:tgtEl>
                                          <p:spTgt spid="3">
                                            <p:graphicEl>
                                              <a:dgm id="{3533B572-F8A4-435C-AFF2-13DF95B00A19}"/>
                                            </p:graphicEl>
                                          </p:spTgt>
                                        </p:tgtEl>
                                      </p:cBhvr>
                                      <p:by x="150000" y="150000"/>
                                    </p:animScale>
                                  </p:childTnLst>
                                </p:cTn>
                              </p:par>
                            </p:childTnLst>
                          </p:cTn>
                        </p:par>
                        <p:par>
                          <p:cTn id="9" fill="hold">
                            <p:stCondLst>
                              <p:cond delay="2000"/>
                            </p:stCondLst>
                            <p:childTnLst>
                              <p:par>
                                <p:cTn id="10" presetID="1" presetClass="mediacall" presetSubtype="0" fill="hold" nodeType="afterEffect">
                                  <p:stCondLst>
                                    <p:cond delay="0"/>
                                  </p:stCondLst>
                                  <p:childTnLst>
                                    <p:cmd type="call" cmd="playFrom(0.0)">
                                      <p:cBhvr>
                                        <p:cTn id="11" dur="16032" fill="hold"/>
                                        <p:tgtEl>
                                          <p:spTgt spid="2"/>
                                        </p:tgtEl>
                                      </p:cBhvr>
                                    </p:cmd>
                                  </p:childTnLst>
                                </p:cTn>
                              </p:par>
                            </p:childTnLst>
                          </p:cTn>
                        </p:par>
                        <p:par>
                          <p:cTn id="12" fill="hold">
                            <p:stCondLst>
                              <p:cond delay="18032"/>
                            </p:stCondLst>
                            <p:childTnLst>
                              <p:par>
                                <p:cTn id="13" presetID="1" presetClass="mediacall" presetSubtype="0" fill="hold" nodeType="afterEffect">
                                  <p:stCondLst>
                                    <p:cond delay="0"/>
                                  </p:stCondLst>
                                  <p:childTnLst>
                                    <p:cmd type="call" cmd="playFrom(0.0)">
                                      <p:cBhvr>
                                        <p:cTn id="14" dur="868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5" fill="hold" display="0">
                  <p:stCondLst>
                    <p:cond delay="indefinite"/>
                  </p:stCondLst>
                  <p:endCondLst>
                    <p:cond evt="onStopAudio" delay="0">
                      <p:tgtEl>
                        <p:sldTgt/>
                      </p:tgtEl>
                    </p:cond>
                  </p:endCondLst>
                </p:cTn>
                <p:tgtEl>
                  <p:spTgt spid="2"/>
                </p:tgtEl>
              </p:cMediaNode>
            </p:audio>
            <p:audio>
              <p:cMediaNode vol="80000" showWhenStopped="0">
                <p:cTn id="16" fill="hold" display="0">
                  <p:stCondLst>
                    <p:cond delay="indefinite"/>
                  </p:stCondLst>
                  <p:endCondLst>
                    <p:cond evt="onStopAudio" delay="0">
                      <p:tgtEl>
                        <p:sldTgt/>
                      </p:tgtEl>
                    </p:cond>
                  </p:endCondLst>
                </p:cTn>
                <p:tgtEl>
                  <p:spTgt spid="4"/>
                </p:tgtEl>
              </p:cMediaNode>
            </p:audio>
          </p:childTnLst>
        </p:cTn>
      </p:par>
    </p:tnLst>
    <p:bldLst>
      <p:bldGraphic spid="3" grpId="0">
        <p:bldSub>
          <a:bldDgm/>
        </p:bldSub>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grpSp>
        <p:nvGrpSpPr>
          <p:cNvPr id="1422" name="Google Shape;1422;p68"/>
          <p:cNvGrpSpPr/>
          <p:nvPr/>
        </p:nvGrpSpPr>
        <p:grpSpPr>
          <a:xfrm>
            <a:off x="1506150" y="1501000"/>
            <a:ext cx="2080021" cy="2838397"/>
            <a:chOff x="1034825" y="1460000"/>
            <a:chExt cx="2080021" cy="2838397"/>
          </a:xfrm>
        </p:grpSpPr>
        <p:sp>
          <p:nvSpPr>
            <p:cNvPr id="1423" name="Google Shape;1423;p68"/>
            <p:cNvSpPr/>
            <p:nvPr/>
          </p:nvSpPr>
          <p:spPr>
            <a:xfrm>
              <a:off x="1108121" y="2003925"/>
              <a:ext cx="2006724" cy="1603148"/>
            </a:xfrm>
            <a:custGeom>
              <a:avLst/>
              <a:gdLst/>
              <a:ahLst/>
              <a:cxnLst/>
              <a:rect l="l" t="t" r="r" b="b"/>
              <a:pathLst>
                <a:path w="36686" h="29308" extrusionOk="0">
                  <a:moveTo>
                    <a:pt x="8174" y="0"/>
                  </a:moveTo>
                  <a:lnTo>
                    <a:pt x="4588" y="15077"/>
                  </a:lnTo>
                  <a:cubicBezTo>
                    <a:pt x="4405" y="15061"/>
                    <a:pt x="4213" y="15053"/>
                    <a:pt x="4015" y="15053"/>
                  </a:cubicBezTo>
                  <a:cubicBezTo>
                    <a:pt x="2236" y="15053"/>
                    <a:pt x="1" y="15718"/>
                    <a:pt x="302" y="17934"/>
                  </a:cubicBezTo>
                  <a:cubicBezTo>
                    <a:pt x="423" y="18937"/>
                    <a:pt x="1183" y="19788"/>
                    <a:pt x="2095" y="20213"/>
                  </a:cubicBezTo>
                  <a:cubicBezTo>
                    <a:pt x="2670" y="20473"/>
                    <a:pt x="3290" y="20586"/>
                    <a:pt x="3907" y="20586"/>
                  </a:cubicBezTo>
                  <a:cubicBezTo>
                    <a:pt x="4301" y="20586"/>
                    <a:pt x="4695" y="20540"/>
                    <a:pt x="5074" y="20457"/>
                  </a:cubicBezTo>
                  <a:lnTo>
                    <a:pt x="5074" y="20457"/>
                  </a:lnTo>
                  <a:cubicBezTo>
                    <a:pt x="2946" y="21429"/>
                    <a:pt x="2217" y="23709"/>
                    <a:pt x="2794" y="25928"/>
                  </a:cubicBezTo>
                  <a:cubicBezTo>
                    <a:pt x="3304" y="27853"/>
                    <a:pt x="4770" y="28367"/>
                    <a:pt x="6190" y="28367"/>
                  </a:cubicBezTo>
                  <a:cubicBezTo>
                    <a:pt x="7820" y="28367"/>
                    <a:pt x="9390" y="27691"/>
                    <a:pt x="9390" y="27691"/>
                  </a:cubicBezTo>
                  <a:lnTo>
                    <a:pt x="15925" y="28937"/>
                  </a:lnTo>
                  <a:lnTo>
                    <a:pt x="18904" y="26353"/>
                  </a:lnTo>
                  <a:cubicBezTo>
                    <a:pt x="18904" y="26353"/>
                    <a:pt x="27445" y="29241"/>
                    <a:pt x="28205" y="29302"/>
                  </a:cubicBezTo>
                  <a:cubicBezTo>
                    <a:pt x="28236" y="29305"/>
                    <a:pt x="28271" y="29307"/>
                    <a:pt x="28310" y="29307"/>
                  </a:cubicBezTo>
                  <a:cubicBezTo>
                    <a:pt x="29245" y="29307"/>
                    <a:pt x="32493" y="28229"/>
                    <a:pt x="31822" y="24408"/>
                  </a:cubicBezTo>
                  <a:lnTo>
                    <a:pt x="31822" y="24408"/>
                  </a:lnTo>
                  <a:cubicBezTo>
                    <a:pt x="31944" y="25046"/>
                    <a:pt x="33008" y="25654"/>
                    <a:pt x="33555" y="25837"/>
                  </a:cubicBezTo>
                  <a:cubicBezTo>
                    <a:pt x="33830" y="25932"/>
                    <a:pt x="34129" y="25990"/>
                    <a:pt x="34423" y="25990"/>
                  </a:cubicBezTo>
                  <a:cubicBezTo>
                    <a:pt x="34877" y="25990"/>
                    <a:pt x="35320" y="25852"/>
                    <a:pt x="35652" y="25502"/>
                  </a:cubicBezTo>
                  <a:cubicBezTo>
                    <a:pt x="36685" y="24469"/>
                    <a:pt x="35804" y="22767"/>
                    <a:pt x="35044" y="21824"/>
                  </a:cubicBezTo>
                  <a:cubicBezTo>
                    <a:pt x="34898" y="21649"/>
                    <a:pt x="33992" y="20573"/>
                    <a:pt x="33653" y="20573"/>
                  </a:cubicBezTo>
                  <a:cubicBezTo>
                    <a:pt x="33639" y="20573"/>
                    <a:pt x="33627" y="20575"/>
                    <a:pt x="33616" y="20578"/>
                  </a:cubicBezTo>
                  <a:cubicBezTo>
                    <a:pt x="33616" y="20578"/>
                    <a:pt x="36260" y="19666"/>
                    <a:pt x="34375" y="16931"/>
                  </a:cubicBezTo>
                  <a:cubicBezTo>
                    <a:pt x="33324" y="15397"/>
                    <a:pt x="31863" y="15065"/>
                    <a:pt x="30794" y="15065"/>
                  </a:cubicBezTo>
                  <a:cubicBezTo>
                    <a:pt x="29978" y="15065"/>
                    <a:pt x="29391" y="15259"/>
                    <a:pt x="29391" y="15259"/>
                  </a:cubicBezTo>
                  <a:lnTo>
                    <a:pt x="27840" y="244"/>
                  </a:lnTo>
                  <a:lnTo>
                    <a:pt x="81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8"/>
            <p:cNvSpPr/>
            <p:nvPr/>
          </p:nvSpPr>
          <p:spPr>
            <a:xfrm>
              <a:off x="1034825" y="3299083"/>
              <a:ext cx="2070067" cy="999314"/>
            </a:xfrm>
            <a:custGeom>
              <a:avLst/>
              <a:gdLst/>
              <a:ahLst/>
              <a:cxnLst/>
              <a:rect l="l" t="t" r="r" b="b"/>
              <a:pathLst>
                <a:path w="37844" h="18269" extrusionOk="0">
                  <a:moveTo>
                    <a:pt x="19727" y="0"/>
                  </a:moveTo>
                  <a:cubicBezTo>
                    <a:pt x="3709" y="0"/>
                    <a:pt x="0" y="18268"/>
                    <a:pt x="0" y="18268"/>
                  </a:cubicBezTo>
                  <a:lnTo>
                    <a:pt x="37843" y="18268"/>
                  </a:lnTo>
                  <a:cubicBezTo>
                    <a:pt x="37843" y="18268"/>
                    <a:pt x="35746" y="0"/>
                    <a:pt x="19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8"/>
            <p:cNvSpPr/>
            <p:nvPr/>
          </p:nvSpPr>
          <p:spPr>
            <a:xfrm>
              <a:off x="1315813" y="2254992"/>
              <a:ext cx="325903" cy="325903"/>
            </a:xfrm>
            <a:custGeom>
              <a:avLst/>
              <a:gdLst/>
              <a:ahLst/>
              <a:cxnLst/>
              <a:rect l="l" t="t" r="r" b="b"/>
              <a:pathLst>
                <a:path w="5958" h="5958" extrusionOk="0">
                  <a:moveTo>
                    <a:pt x="2979" y="0"/>
                  </a:moveTo>
                  <a:cubicBezTo>
                    <a:pt x="1338" y="0"/>
                    <a:pt x="0" y="1337"/>
                    <a:pt x="0" y="2979"/>
                  </a:cubicBezTo>
                  <a:cubicBezTo>
                    <a:pt x="0" y="4620"/>
                    <a:pt x="1338" y="5958"/>
                    <a:pt x="2979" y="5958"/>
                  </a:cubicBezTo>
                  <a:cubicBezTo>
                    <a:pt x="4620" y="5958"/>
                    <a:pt x="5958" y="4620"/>
                    <a:pt x="5958" y="2979"/>
                  </a:cubicBezTo>
                  <a:cubicBezTo>
                    <a:pt x="5958" y="1337"/>
                    <a:pt x="4620" y="0"/>
                    <a:pt x="297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8"/>
            <p:cNvSpPr/>
            <p:nvPr/>
          </p:nvSpPr>
          <p:spPr>
            <a:xfrm>
              <a:off x="2522850" y="2254992"/>
              <a:ext cx="325957" cy="325903"/>
            </a:xfrm>
            <a:custGeom>
              <a:avLst/>
              <a:gdLst/>
              <a:ahLst/>
              <a:cxnLst/>
              <a:rect l="l" t="t" r="r" b="b"/>
              <a:pathLst>
                <a:path w="5959" h="5958" extrusionOk="0">
                  <a:moveTo>
                    <a:pt x="2979" y="0"/>
                  </a:moveTo>
                  <a:cubicBezTo>
                    <a:pt x="1338" y="0"/>
                    <a:pt x="1" y="1337"/>
                    <a:pt x="1" y="2979"/>
                  </a:cubicBezTo>
                  <a:cubicBezTo>
                    <a:pt x="1" y="4620"/>
                    <a:pt x="1338" y="5958"/>
                    <a:pt x="2979" y="5958"/>
                  </a:cubicBezTo>
                  <a:cubicBezTo>
                    <a:pt x="4621" y="5958"/>
                    <a:pt x="5958" y="4620"/>
                    <a:pt x="5958" y="2979"/>
                  </a:cubicBezTo>
                  <a:cubicBezTo>
                    <a:pt x="5958" y="1337"/>
                    <a:pt x="4621" y="0"/>
                    <a:pt x="2979" y="0"/>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8"/>
            <p:cNvSpPr/>
            <p:nvPr/>
          </p:nvSpPr>
          <p:spPr>
            <a:xfrm>
              <a:off x="1935932" y="2647347"/>
              <a:ext cx="355878" cy="567020"/>
            </a:xfrm>
            <a:custGeom>
              <a:avLst/>
              <a:gdLst/>
              <a:ahLst/>
              <a:cxnLst/>
              <a:rect l="l" t="t" r="r" b="b"/>
              <a:pathLst>
                <a:path w="6506" h="10366" extrusionOk="0">
                  <a:moveTo>
                    <a:pt x="6019" y="0"/>
                  </a:moveTo>
                  <a:lnTo>
                    <a:pt x="852" y="700"/>
                  </a:lnTo>
                  <a:lnTo>
                    <a:pt x="1" y="10365"/>
                  </a:lnTo>
                  <a:cubicBezTo>
                    <a:pt x="1703" y="10153"/>
                    <a:pt x="4500" y="9362"/>
                    <a:pt x="6506" y="6596"/>
                  </a:cubicBezTo>
                  <a:lnTo>
                    <a:pt x="6019" y="0"/>
                  </a:ln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68"/>
            <p:cNvSpPr/>
            <p:nvPr/>
          </p:nvSpPr>
          <p:spPr>
            <a:xfrm>
              <a:off x="1518636" y="1580939"/>
              <a:ext cx="1137322" cy="1364492"/>
            </a:xfrm>
            <a:custGeom>
              <a:avLst/>
              <a:gdLst/>
              <a:ahLst/>
              <a:cxnLst/>
              <a:rect l="l" t="t" r="r" b="b"/>
              <a:pathLst>
                <a:path w="20792" h="24945" extrusionOk="0">
                  <a:moveTo>
                    <a:pt x="11089" y="1"/>
                  </a:moveTo>
                  <a:cubicBezTo>
                    <a:pt x="9002" y="1"/>
                    <a:pt x="65" y="689"/>
                    <a:pt x="92" y="12475"/>
                  </a:cubicBezTo>
                  <a:cubicBezTo>
                    <a:pt x="1" y="14056"/>
                    <a:pt x="92" y="14542"/>
                    <a:pt x="244" y="16092"/>
                  </a:cubicBezTo>
                  <a:cubicBezTo>
                    <a:pt x="609" y="19223"/>
                    <a:pt x="2098" y="21928"/>
                    <a:pt x="4925" y="23448"/>
                  </a:cubicBezTo>
                  <a:cubicBezTo>
                    <a:pt x="6673" y="24388"/>
                    <a:pt x="8817" y="24944"/>
                    <a:pt x="10917" y="24944"/>
                  </a:cubicBezTo>
                  <a:cubicBezTo>
                    <a:pt x="12213" y="24944"/>
                    <a:pt x="13492" y="24732"/>
                    <a:pt x="14651" y="24269"/>
                  </a:cubicBezTo>
                  <a:cubicBezTo>
                    <a:pt x="16992" y="23296"/>
                    <a:pt x="18785" y="21563"/>
                    <a:pt x="19727" y="19253"/>
                  </a:cubicBezTo>
                  <a:cubicBezTo>
                    <a:pt x="20761" y="16639"/>
                    <a:pt x="20791" y="13265"/>
                    <a:pt x="20639" y="10408"/>
                  </a:cubicBezTo>
                  <a:cubicBezTo>
                    <a:pt x="20137" y="156"/>
                    <a:pt x="11996" y="13"/>
                    <a:pt x="11540" y="13"/>
                  </a:cubicBezTo>
                  <a:cubicBezTo>
                    <a:pt x="11527" y="13"/>
                    <a:pt x="11521" y="13"/>
                    <a:pt x="11521" y="13"/>
                  </a:cubicBezTo>
                  <a:cubicBezTo>
                    <a:pt x="11521" y="13"/>
                    <a:pt x="11365" y="1"/>
                    <a:pt x="11089" y="1"/>
                  </a:cubicBez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68"/>
            <p:cNvSpPr/>
            <p:nvPr/>
          </p:nvSpPr>
          <p:spPr>
            <a:xfrm>
              <a:off x="1916022" y="3008140"/>
              <a:ext cx="407406" cy="578617"/>
            </a:xfrm>
            <a:custGeom>
              <a:avLst/>
              <a:gdLst/>
              <a:ahLst/>
              <a:cxnLst/>
              <a:rect l="l" t="t" r="r" b="b"/>
              <a:pathLst>
                <a:path w="7448" h="10578" extrusionOk="0">
                  <a:moveTo>
                    <a:pt x="6870" y="0"/>
                  </a:moveTo>
                  <a:cubicBezTo>
                    <a:pt x="4864" y="2766"/>
                    <a:pt x="2067" y="3557"/>
                    <a:pt x="365" y="3769"/>
                  </a:cubicBezTo>
                  <a:lnTo>
                    <a:pt x="0" y="7994"/>
                  </a:lnTo>
                  <a:cubicBezTo>
                    <a:pt x="0" y="7994"/>
                    <a:pt x="152" y="10122"/>
                    <a:pt x="3587" y="10548"/>
                  </a:cubicBezTo>
                  <a:cubicBezTo>
                    <a:pt x="3766" y="10568"/>
                    <a:pt x="3937" y="10578"/>
                    <a:pt x="4101" y="10578"/>
                  </a:cubicBezTo>
                  <a:cubicBezTo>
                    <a:pt x="7065" y="10578"/>
                    <a:pt x="7447" y="7356"/>
                    <a:pt x="7447" y="7356"/>
                  </a:cubicBezTo>
                  <a:lnTo>
                    <a:pt x="6870" y="0"/>
                  </a:lnTo>
                  <a:close/>
                </a:path>
              </a:pathLst>
            </a:cu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68"/>
            <p:cNvSpPr/>
            <p:nvPr/>
          </p:nvSpPr>
          <p:spPr>
            <a:xfrm>
              <a:off x="2019074" y="2417885"/>
              <a:ext cx="71548" cy="76744"/>
            </a:xfrm>
            <a:custGeom>
              <a:avLst/>
              <a:gdLst/>
              <a:ahLst/>
              <a:cxnLst/>
              <a:rect l="l" t="t" r="r" b="b"/>
              <a:pathLst>
                <a:path w="1308" h="1403" extrusionOk="0">
                  <a:moveTo>
                    <a:pt x="1308" y="1"/>
                  </a:moveTo>
                  <a:lnTo>
                    <a:pt x="1308" y="1"/>
                  </a:lnTo>
                  <a:cubicBezTo>
                    <a:pt x="1065" y="31"/>
                    <a:pt x="821" y="92"/>
                    <a:pt x="609" y="214"/>
                  </a:cubicBezTo>
                  <a:cubicBezTo>
                    <a:pt x="487" y="244"/>
                    <a:pt x="365" y="335"/>
                    <a:pt x="274" y="396"/>
                  </a:cubicBezTo>
                  <a:cubicBezTo>
                    <a:pt x="153" y="487"/>
                    <a:pt x="31" y="609"/>
                    <a:pt x="31" y="791"/>
                  </a:cubicBezTo>
                  <a:cubicBezTo>
                    <a:pt x="1" y="1004"/>
                    <a:pt x="153" y="1156"/>
                    <a:pt x="244" y="1217"/>
                  </a:cubicBezTo>
                  <a:cubicBezTo>
                    <a:pt x="365" y="1308"/>
                    <a:pt x="487" y="1369"/>
                    <a:pt x="639" y="1399"/>
                  </a:cubicBezTo>
                  <a:cubicBezTo>
                    <a:pt x="663" y="1402"/>
                    <a:pt x="686" y="1403"/>
                    <a:pt x="709" y="1403"/>
                  </a:cubicBezTo>
                  <a:cubicBezTo>
                    <a:pt x="958" y="1403"/>
                    <a:pt x="1197" y="1259"/>
                    <a:pt x="1308" y="1065"/>
                  </a:cubicBezTo>
                  <a:lnTo>
                    <a:pt x="1308" y="1065"/>
                  </a:lnTo>
                  <a:cubicBezTo>
                    <a:pt x="1152" y="1154"/>
                    <a:pt x="980" y="1210"/>
                    <a:pt x="827" y="1210"/>
                  </a:cubicBezTo>
                  <a:cubicBezTo>
                    <a:pt x="772" y="1210"/>
                    <a:pt x="718" y="1203"/>
                    <a:pt x="669" y="1186"/>
                  </a:cubicBezTo>
                  <a:cubicBezTo>
                    <a:pt x="578" y="1156"/>
                    <a:pt x="487" y="1095"/>
                    <a:pt x="426" y="1004"/>
                  </a:cubicBezTo>
                  <a:cubicBezTo>
                    <a:pt x="335" y="943"/>
                    <a:pt x="305" y="882"/>
                    <a:pt x="305" y="822"/>
                  </a:cubicBezTo>
                  <a:cubicBezTo>
                    <a:pt x="305" y="700"/>
                    <a:pt x="517" y="518"/>
                    <a:pt x="700" y="396"/>
                  </a:cubicBezTo>
                  <a:cubicBezTo>
                    <a:pt x="913" y="274"/>
                    <a:pt x="1095" y="153"/>
                    <a:pt x="13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1723154" y="2506005"/>
              <a:ext cx="121434" cy="121434"/>
            </a:xfrm>
            <a:custGeom>
              <a:avLst/>
              <a:gdLst/>
              <a:ahLst/>
              <a:cxnLst/>
              <a:rect l="l" t="t" r="r" b="b"/>
              <a:pathLst>
                <a:path w="2220" h="2220" extrusionOk="0">
                  <a:moveTo>
                    <a:pt x="1125" y="1"/>
                  </a:moveTo>
                  <a:cubicBezTo>
                    <a:pt x="517" y="1"/>
                    <a:pt x="0" y="487"/>
                    <a:pt x="0" y="1095"/>
                  </a:cubicBezTo>
                  <a:cubicBezTo>
                    <a:pt x="0" y="1703"/>
                    <a:pt x="517" y="2220"/>
                    <a:pt x="1125" y="2220"/>
                  </a:cubicBezTo>
                  <a:cubicBezTo>
                    <a:pt x="1733" y="2220"/>
                    <a:pt x="2219" y="1703"/>
                    <a:pt x="2219" y="1095"/>
                  </a:cubicBezTo>
                  <a:cubicBezTo>
                    <a:pt x="2219" y="487"/>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2329982" y="2519297"/>
              <a:ext cx="121434" cy="121434"/>
            </a:xfrm>
            <a:custGeom>
              <a:avLst/>
              <a:gdLst/>
              <a:ahLst/>
              <a:cxnLst/>
              <a:rect l="l" t="t" r="r" b="b"/>
              <a:pathLst>
                <a:path w="2220" h="2220" extrusionOk="0">
                  <a:moveTo>
                    <a:pt x="1125" y="1"/>
                  </a:moveTo>
                  <a:cubicBezTo>
                    <a:pt x="517" y="1"/>
                    <a:pt x="1" y="518"/>
                    <a:pt x="1" y="1126"/>
                  </a:cubicBezTo>
                  <a:cubicBezTo>
                    <a:pt x="1" y="1734"/>
                    <a:pt x="517" y="2220"/>
                    <a:pt x="1125" y="2220"/>
                  </a:cubicBezTo>
                  <a:cubicBezTo>
                    <a:pt x="1733" y="2220"/>
                    <a:pt x="2220" y="1734"/>
                    <a:pt x="2220" y="1126"/>
                  </a:cubicBezTo>
                  <a:cubicBezTo>
                    <a:pt x="2220" y="518"/>
                    <a:pt x="1733" y="1"/>
                    <a:pt x="1125" y="1"/>
                  </a:cubicBezTo>
                  <a:close/>
                </a:path>
              </a:pathLst>
            </a:custGeom>
            <a:solidFill>
              <a:srgbClr val="CE82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2030725" y="2554140"/>
              <a:ext cx="129748" cy="72095"/>
            </a:xfrm>
            <a:custGeom>
              <a:avLst/>
              <a:gdLst/>
              <a:ahLst/>
              <a:cxnLst/>
              <a:rect l="l" t="t" r="r" b="b"/>
              <a:pathLst>
                <a:path w="2372" h="1318" extrusionOk="0">
                  <a:moveTo>
                    <a:pt x="1706" y="1"/>
                  </a:moveTo>
                  <a:cubicBezTo>
                    <a:pt x="1695" y="1"/>
                    <a:pt x="1684" y="1"/>
                    <a:pt x="1672" y="2"/>
                  </a:cubicBezTo>
                  <a:cubicBezTo>
                    <a:pt x="1338" y="33"/>
                    <a:pt x="1064" y="337"/>
                    <a:pt x="1064" y="337"/>
                  </a:cubicBezTo>
                  <a:cubicBezTo>
                    <a:pt x="1064" y="337"/>
                    <a:pt x="1125" y="215"/>
                    <a:pt x="730" y="33"/>
                  </a:cubicBezTo>
                  <a:cubicBezTo>
                    <a:pt x="682" y="14"/>
                    <a:pt x="635" y="6"/>
                    <a:pt x="589" y="6"/>
                  </a:cubicBezTo>
                  <a:cubicBezTo>
                    <a:pt x="258" y="6"/>
                    <a:pt x="0" y="428"/>
                    <a:pt x="0" y="428"/>
                  </a:cubicBezTo>
                  <a:cubicBezTo>
                    <a:pt x="428" y="1093"/>
                    <a:pt x="829" y="1317"/>
                    <a:pt x="1175" y="1317"/>
                  </a:cubicBezTo>
                  <a:cubicBezTo>
                    <a:pt x="1889" y="1317"/>
                    <a:pt x="2371" y="367"/>
                    <a:pt x="2371" y="367"/>
                  </a:cubicBezTo>
                  <a:cubicBezTo>
                    <a:pt x="2371" y="367"/>
                    <a:pt x="2005" y="1"/>
                    <a:pt x="1706" y="1"/>
                  </a:cubicBezTo>
                  <a:close/>
                </a:path>
              </a:pathLst>
            </a:custGeom>
            <a:solidFill>
              <a:srgbClr val="C667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2010760" y="2560868"/>
              <a:ext cx="159669" cy="46933"/>
            </a:xfrm>
            <a:custGeom>
              <a:avLst/>
              <a:gdLst/>
              <a:ahLst/>
              <a:cxnLst/>
              <a:rect l="l" t="t" r="r" b="b"/>
              <a:pathLst>
                <a:path w="2919" h="858" extrusionOk="0">
                  <a:moveTo>
                    <a:pt x="1" y="1"/>
                  </a:moveTo>
                  <a:lnTo>
                    <a:pt x="1" y="1"/>
                  </a:lnTo>
                  <a:cubicBezTo>
                    <a:pt x="335" y="457"/>
                    <a:pt x="852" y="822"/>
                    <a:pt x="1460" y="852"/>
                  </a:cubicBezTo>
                  <a:cubicBezTo>
                    <a:pt x="1499" y="856"/>
                    <a:pt x="1538" y="858"/>
                    <a:pt x="1577" y="858"/>
                  </a:cubicBezTo>
                  <a:cubicBezTo>
                    <a:pt x="1841" y="858"/>
                    <a:pt x="2099" y="772"/>
                    <a:pt x="2311" y="639"/>
                  </a:cubicBezTo>
                  <a:cubicBezTo>
                    <a:pt x="2463" y="548"/>
                    <a:pt x="2554" y="457"/>
                    <a:pt x="2676" y="366"/>
                  </a:cubicBezTo>
                  <a:cubicBezTo>
                    <a:pt x="2767" y="244"/>
                    <a:pt x="2828" y="122"/>
                    <a:pt x="2919" y="1"/>
                  </a:cubicBezTo>
                  <a:lnTo>
                    <a:pt x="2919" y="1"/>
                  </a:lnTo>
                  <a:cubicBezTo>
                    <a:pt x="2676" y="183"/>
                    <a:pt x="2463" y="335"/>
                    <a:pt x="2220" y="426"/>
                  </a:cubicBezTo>
                  <a:cubicBezTo>
                    <a:pt x="1976" y="548"/>
                    <a:pt x="1733" y="578"/>
                    <a:pt x="1490" y="578"/>
                  </a:cubicBezTo>
                  <a:cubicBezTo>
                    <a:pt x="1217" y="578"/>
                    <a:pt x="973" y="487"/>
                    <a:pt x="730" y="396"/>
                  </a:cubicBezTo>
                  <a:cubicBezTo>
                    <a:pt x="487" y="274"/>
                    <a:pt x="244" y="15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2073937" y="1460000"/>
              <a:ext cx="154856" cy="138008"/>
            </a:xfrm>
            <a:custGeom>
              <a:avLst/>
              <a:gdLst/>
              <a:ahLst/>
              <a:cxnLst/>
              <a:rect l="l" t="t" r="r" b="b"/>
              <a:pathLst>
                <a:path w="2831" h="2523" extrusionOk="0">
                  <a:moveTo>
                    <a:pt x="786" y="0"/>
                  </a:moveTo>
                  <a:cubicBezTo>
                    <a:pt x="768" y="0"/>
                    <a:pt x="750" y="2"/>
                    <a:pt x="730" y="5"/>
                  </a:cubicBezTo>
                  <a:cubicBezTo>
                    <a:pt x="1" y="127"/>
                    <a:pt x="730" y="2497"/>
                    <a:pt x="730" y="2497"/>
                  </a:cubicBezTo>
                  <a:cubicBezTo>
                    <a:pt x="776" y="2514"/>
                    <a:pt x="828" y="2522"/>
                    <a:pt x="885" y="2522"/>
                  </a:cubicBezTo>
                  <a:cubicBezTo>
                    <a:pt x="1544" y="2522"/>
                    <a:pt x="2830" y="1461"/>
                    <a:pt x="2159" y="1069"/>
                  </a:cubicBezTo>
                  <a:cubicBezTo>
                    <a:pt x="2076" y="1018"/>
                    <a:pt x="1998" y="996"/>
                    <a:pt x="1924" y="996"/>
                  </a:cubicBezTo>
                  <a:cubicBezTo>
                    <a:pt x="1378" y="996"/>
                    <a:pt x="1095" y="2224"/>
                    <a:pt x="1095" y="2224"/>
                  </a:cubicBezTo>
                  <a:cubicBezTo>
                    <a:pt x="1095" y="2224"/>
                    <a:pt x="1470" y="0"/>
                    <a:pt x="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1526950" y="1581377"/>
              <a:ext cx="1143941" cy="675436"/>
            </a:xfrm>
            <a:custGeom>
              <a:avLst/>
              <a:gdLst/>
              <a:ahLst/>
              <a:cxnLst/>
              <a:rect l="l" t="t" r="r" b="b"/>
              <a:pathLst>
                <a:path w="20913" h="12348" extrusionOk="0">
                  <a:moveTo>
                    <a:pt x="11055" y="0"/>
                  </a:moveTo>
                  <a:cubicBezTo>
                    <a:pt x="9615" y="0"/>
                    <a:pt x="8182" y="284"/>
                    <a:pt x="6809" y="734"/>
                  </a:cubicBezTo>
                  <a:cubicBezTo>
                    <a:pt x="5229" y="1251"/>
                    <a:pt x="3223" y="2649"/>
                    <a:pt x="2280" y="3896"/>
                  </a:cubicBezTo>
                  <a:cubicBezTo>
                    <a:pt x="1642" y="4777"/>
                    <a:pt x="305" y="6540"/>
                    <a:pt x="1" y="10886"/>
                  </a:cubicBezTo>
                  <a:cubicBezTo>
                    <a:pt x="1" y="10886"/>
                    <a:pt x="162" y="10905"/>
                    <a:pt x="456" y="10905"/>
                  </a:cubicBezTo>
                  <a:cubicBezTo>
                    <a:pt x="1769" y="10905"/>
                    <a:pt x="5728" y="10539"/>
                    <a:pt x="9727" y="6540"/>
                  </a:cubicBezTo>
                  <a:lnTo>
                    <a:pt x="9727" y="6540"/>
                  </a:lnTo>
                  <a:cubicBezTo>
                    <a:pt x="9545" y="9032"/>
                    <a:pt x="8329" y="10005"/>
                    <a:pt x="8329" y="10005"/>
                  </a:cubicBezTo>
                  <a:cubicBezTo>
                    <a:pt x="8329" y="10005"/>
                    <a:pt x="12493" y="9883"/>
                    <a:pt x="13466" y="6266"/>
                  </a:cubicBezTo>
                  <a:cubicBezTo>
                    <a:pt x="16627" y="8364"/>
                    <a:pt x="15259" y="10461"/>
                    <a:pt x="15259" y="10461"/>
                  </a:cubicBezTo>
                  <a:cubicBezTo>
                    <a:pt x="15259" y="10461"/>
                    <a:pt x="17387" y="10066"/>
                    <a:pt x="18785" y="8668"/>
                  </a:cubicBezTo>
                  <a:lnTo>
                    <a:pt x="18785" y="8668"/>
                  </a:lnTo>
                  <a:cubicBezTo>
                    <a:pt x="18694" y="8759"/>
                    <a:pt x="18785" y="9276"/>
                    <a:pt x="18816" y="9397"/>
                  </a:cubicBezTo>
                  <a:cubicBezTo>
                    <a:pt x="18816" y="9640"/>
                    <a:pt x="18846" y="9883"/>
                    <a:pt x="18907" y="10127"/>
                  </a:cubicBezTo>
                  <a:cubicBezTo>
                    <a:pt x="18998" y="10613"/>
                    <a:pt x="19150" y="11069"/>
                    <a:pt x="19423" y="11464"/>
                  </a:cubicBezTo>
                  <a:cubicBezTo>
                    <a:pt x="19606" y="11768"/>
                    <a:pt x="20062" y="12285"/>
                    <a:pt x="20427" y="12345"/>
                  </a:cubicBezTo>
                  <a:cubicBezTo>
                    <a:pt x="20437" y="12347"/>
                    <a:pt x="20448" y="12348"/>
                    <a:pt x="20458" y="12348"/>
                  </a:cubicBezTo>
                  <a:cubicBezTo>
                    <a:pt x="20884" y="12348"/>
                    <a:pt x="20912" y="11152"/>
                    <a:pt x="20882" y="10826"/>
                  </a:cubicBezTo>
                  <a:cubicBezTo>
                    <a:pt x="20882" y="9397"/>
                    <a:pt x="20487" y="7938"/>
                    <a:pt x="19971" y="6570"/>
                  </a:cubicBezTo>
                  <a:cubicBezTo>
                    <a:pt x="19727" y="5902"/>
                    <a:pt x="19423" y="5233"/>
                    <a:pt x="19089" y="4625"/>
                  </a:cubicBezTo>
                  <a:cubicBezTo>
                    <a:pt x="18420" y="3348"/>
                    <a:pt x="17509" y="2315"/>
                    <a:pt x="16293" y="1525"/>
                  </a:cubicBezTo>
                  <a:cubicBezTo>
                    <a:pt x="15259" y="826"/>
                    <a:pt x="14074" y="370"/>
                    <a:pt x="12858" y="157"/>
                  </a:cubicBezTo>
                  <a:cubicBezTo>
                    <a:pt x="12258" y="49"/>
                    <a:pt x="11656" y="0"/>
                    <a:pt x="11055"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1367339" y="3493592"/>
              <a:ext cx="1493091" cy="804801"/>
            </a:xfrm>
            <a:custGeom>
              <a:avLst/>
              <a:gdLst/>
              <a:ahLst/>
              <a:cxnLst/>
              <a:rect l="l" t="t" r="r" b="b"/>
              <a:pathLst>
                <a:path w="27296" h="14713" extrusionOk="0">
                  <a:moveTo>
                    <a:pt x="2827" y="1"/>
                  </a:moveTo>
                  <a:cubicBezTo>
                    <a:pt x="2827" y="1"/>
                    <a:pt x="852" y="1490"/>
                    <a:pt x="1" y="2645"/>
                  </a:cubicBezTo>
                  <a:cubicBezTo>
                    <a:pt x="1" y="2645"/>
                    <a:pt x="2068" y="14712"/>
                    <a:pt x="2037" y="14712"/>
                  </a:cubicBezTo>
                  <a:lnTo>
                    <a:pt x="24439" y="14712"/>
                  </a:lnTo>
                  <a:lnTo>
                    <a:pt x="27296" y="3344"/>
                  </a:lnTo>
                  <a:cubicBezTo>
                    <a:pt x="27296" y="3344"/>
                    <a:pt x="25715" y="1308"/>
                    <a:pt x="24804" y="548"/>
                  </a:cubicBezTo>
                  <a:cubicBezTo>
                    <a:pt x="24591" y="2098"/>
                    <a:pt x="21217" y="11916"/>
                    <a:pt x="21217" y="11916"/>
                  </a:cubicBezTo>
                  <a:lnTo>
                    <a:pt x="5016" y="12159"/>
                  </a:lnTo>
                  <a:lnTo>
                    <a:pt x="28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8" name="Google Shape;1438;p68"/>
          <p:cNvSpPr txBox="1">
            <a:spLocks noGrp="1"/>
          </p:cNvSpPr>
          <p:nvPr>
            <p:ph type="title"/>
          </p:nvPr>
        </p:nvSpPr>
        <p:spPr>
          <a:xfrm>
            <a:off x="143095" y="791856"/>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id-ID" dirty="0" smtClean="0"/>
              <a:t>Sekian penjelasan dari saya,</a:t>
            </a:r>
            <a:endParaRPr dirty="0"/>
          </a:p>
        </p:txBody>
      </p:sp>
      <p:sp>
        <p:nvSpPr>
          <p:cNvPr id="1439" name="Google Shape;1439;p68"/>
          <p:cNvSpPr/>
          <p:nvPr/>
        </p:nvSpPr>
        <p:spPr>
          <a:xfrm>
            <a:off x="4929650" y="1521550"/>
            <a:ext cx="2796300" cy="283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0" name="Google Shape;1440;p68">
            <a:hlinkClick r:id="rId5" action="ppaction://hlinksldjump"/>
          </p:cNvPr>
          <p:cNvSpPr/>
          <p:nvPr/>
        </p:nvSpPr>
        <p:spPr>
          <a:xfrm>
            <a:off x="6054170" y="2316407"/>
            <a:ext cx="48785" cy="97519"/>
          </a:xfrm>
          <a:custGeom>
            <a:avLst/>
            <a:gdLst/>
            <a:ahLst/>
            <a:cxnLst/>
            <a:rect l="l" t="t" r="r" b="b"/>
            <a:pathLst>
              <a:path w="1065" h="2129" extrusionOk="0">
                <a:moveTo>
                  <a:pt x="548" y="0"/>
                </a:moveTo>
                <a:cubicBezTo>
                  <a:pt x="244" y="0"/>
                  <a:pt x="1" y="487"/>
                  <a:pt x="1" y="1064"/>
                </a:cubicBezTo>
                <a:cubicBezTo>
                  <a:pt x="1" y="1642"/>
                  <a:pt x="244" y="2128"/>
                  <a:pt x="548" y="2128"/>
                </a:cubicBezTo>
                <a:cubicBezTo>
                  <a:pt x="821" y="2128"/>
                  <a:pt x="1064" y="1642"/>
                  <a:pt x="1064" y="1064"/>
                </a:cubicBezTo>
                <a:cubicBezTo>
                  <a:pt x="1064" y="487"/>
                  <a:pt x="821" y="0"/>
                  <a:pt x="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68">
            <a:hlinkClick r:id="rId5" action="ppaction://hlinksldjump"/>
          </p:cNvPr>
          <p:cNvSpPr/>
          <p:nvPr/>
        </p:nvSpPr>
        <p:spPr>
          <a:xfrm>
            <a:off x="6574910" y="2335920"/>
            <a:ext cx="47365" cy="97473"/>
          </a:xfrm>
          <a:custGeom>
            <a:avLst/>
            <a:gdLst/>
            <a:ahLst/>
            <a:cxnLst/>
            <a:rect l="l" t="t" r="r" b="b"/>
            <a:pathLst>
              <a:path w="1034" h="2128" extrusionOk="0">
                <a:moveTo>
                  <a:pt x="517" y="0"/>
                </a:moveTo>
                <a:cubicBezTo>
                  <a:pt x="213" y="0"/>
                  <a:pt x="1" y="486"/>
                  <a:pt x="1" y="1064"/>
                </a:cubicBezTo>
                <a:cubicBezTo>
                  <a:pt x="1" y="1641"/>
                  <a:pt x="213" y="2128"/>
                  <a:pt x="517" y="2128"/>
                </a:cubicBezTo>
                <a:cubicBezTo>
                  <a:pt x="791" y="2128"/>
                  <a:pt x="1034" y="1641"/>
                  <a:pt x="1034" y="1064"/>
                </a:cubicBezTo>
                <a:cubicBezTo>
                  <a:pt x="1034" y="486"/>
                  <a:pt x="79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68">
            <a:hlinkClick r:id="rId5" action="ppaction://hlinksldjump"/>
          </p:cNvPr>
          <p:cNvSpPr/>
          <p:nvPr/>
        </p:nvSpPr>
        <p:spPr>
          <a:xfrm>
            <a:off x="6537302" y="2207345"/>
            <a:ext cx="171320" cy="53409"/>
          </a:xfrm>
          <a:custGeom>
            <a:avLst/>
            <a:gdLst/>
            <a:ahLst/>
            <a:cxnLst/>
            <a:rect l="l" t="t" r="r" b="b"/>
            <a:pathLst>
              <a:path w="3740" h="1166" extrusionOk="0">
                <a:moveTo>
                  <a:pt x="2033" y="0"/>
                </a:moveTo>
                <a:cubicBezTo>
                  <a:pt x="1953" y="0"/>
                  <a:pt x="1873" y="4"/>
                  <a:pt x="1794" y="11"/>
                </a:cubicBezTo>
                <a:cubicBezTo>
                  <a:pt x="1399" y="41"/>
                  <a:pt x="1065" y="193"/>
                  <a:pt x="730" y="375"/>
                </a:cubicBezTo>
                <a:cubicBezTo>
                  <a:pt x="426" y="588"/>
                  <a:pt x="183" y="862"/>
                  <a:pt x="1" y="1166"/>
                </a:cubicBezTo>
                <a:cubicBezTo>
                  <a:pt x="578" y="771"/>
                  <a:pt x="1186" y="436"/>
                  <a:pt x="1825" y="375"/>
                </a:cubicBezTo>
                <a:cubicBezTo>
                  <a:pt x="1908" y="368"/>
                  <a:pt x="1990" y="364"/>
                  <a:pt x="2071" y="364"/>
                </a:cubicBezTo>
                <a:cubicBezTo>
                  <a:pt x="2313" y="364"/>
                  <a:pt x="2546" y="398"/>
                  <a:pt x="2797" y="467"/>
                </a:cubicBezTo>
                <a:cubicBezTo>
                  <a:pt x="2949" y="497"/>
                  <a:pt x="3101" y="588"/>
                  <a:pt x="3253" y="649"/>
                </a:cubicBezTo>
                <a:cubicBezTo>
                  <a:pt x="3436" y="710"/>
                  <a:pt x="3557" y="801"/>
                  <a:pt x="3740" y="892"/>
                </a:cubicBezTo>
                <a:cubicBezTo>
                  <a:pt x="3527" y="588"/>
                  <a:pt x="3253" y="345"/>
                  <a:pt x="2888" y="193"/>
                </a:cubicBezTo>
                <a:cubicBezTo>
                  <a:pt x="2626" y="50"/>
                  <a:pt x="2326" y="0"/>
                  <a:pt x="20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8">
            <a:hlinkClick r:id="rId5" action="ppaction://hlinksldjump"/>
          </p:cNvPr>
          <p:cNvSpPr/>
          <p:nvPr/>
        </p:nvSpPr>
        <p:spPr>
          <a:xfrm>
            <a:off x="5946981" y="2207804"/>
            <a:ext cx="185200" cy="51576"/>
          </a:xfrm>
          <a:custGeom>
            <a:avLst/>
            <a:gdLst/>
            <a:ahLst/>
            <a:cxnLst/>
            <a:rect l="l" t="t" r="r" b="b"/>
            <a:pathLst>
              <a:path w="4043" h="1126" extrusionOk="0">
                <a:moveTo>
                  <a:pt x="2097" y="1"/>
                </a:moveTo>
                <a:cubicBezTo>
                  <a:pt x="1702" y="1"/>
                  <a:pt x="1307" y="92"/>
                  <a:pt x="942" y="244"/>
                </a:cubicBezTo>
                <a:cubicBezTo>
                  <a:pt x="790" y="305"/>
                  <a:pt x="608" y="396"/>
                  <a:pt x="456" y="487"/>
                </a:cubicBezTo>
                <a:cubicBezTo>
                  <a:pt x="304" y="609"/>
                  <a:pt x="152" y="730"/>
                  <a:pt x="0" y="852"/>
                </a:cubicBezTo>
                <a:cubicBezTo>
                  <a:pt x="182" y="791"/>
                  <a:pt x="365" y="730"/>
                  <a:pt x="517" y="669"/>
                </a:cubicBezTo>
                <a:cubicBezTo>
                  <a:pt x="699" y="609"/>
                  <a:pt x="882" y="548"/>
                  <a:pt x="1064" y="517"/>
                </a:cubicBezTo>
                <a:cubicBezTo>
                  <a:pt x="1339" y="442"/>
                  <a:pt x="1614" y="388"/>
                  <a:pt x="1906" y="388"/>
                </a:cubicBezTo>
                <a:cubicBezTo>
                  <a:pt x="1969" y="388"/>
                  <a:pt x="2033" y="390"/>
                  <a:pt x="2097" y="396"/>
                </a:cubicBezTo>
                <a:cubicBezTo>
                  <a:pt x="2766" y="396"/>
                  <a:pt x="3465" y="639"/>
                  <a:pt x="4043" y="1125"/>
                </a:cubicBezTo>
                <a:cubicBezTo>
                  <a:pt x="3860" y="791"/>
                  <a:pt x="3587" y="517"/>
                  <a:pt x="3222" y="305"/>
                </a:cubicBezTo>
                <a:cubicBezTo>
                  <a:pt x="2888" y="122"/>
                  <a:pt x="2493" y="3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8">
            <a:hlinkClick r:id="rId6" action="ppaction://hlinksldjump"/>
          </p:cNvPr>
          <p:cNvSpPr/>
          <p:nvPr/>
        </p:nvSpPr>
        <p:spPr>
          <a:xfrm>
            <a:off x="5946975" y="2823427"/>
            <a:ext cx="291464" cy="291464"/>
          </a:xfrm>
          <a:custGeom>
            <a:avLst/>
            <a:gdLst/>
            <a:ahLst/>
            <a:cxnLst/>
            <a:rect l="l" t="t" r="r" b="b"/>
            <a:pathLst>
              <a:path w="8178" h="8178" fill="none" extrusionOk="0">
                <a:moveTo>
                  <a:pt x="8177" y="4104"/>
                </a:moveTo>
                <a:cubicBezTo>
                  <a:pt x="8177" y="6353"/>
                  <a:pt x="6354" y="8177"/>
                  <a:pt x="4074" y="8177"/>
                </a:cubicBezTo>
                <a:cubicBezTo>
                  <a:pt x="1825" y="8177"/>
                  <a:pt x="1" y="6353"/>
                  <a:pt x="1" y="4104"/>
                </a:cubicBezTo>
                <a:cubicBezTo>
                  <a:pt x="1" y="1824"/>
                  <a:pt x="1825" y="1"/>
                  <a:pt x="4074" y="1"/>
                </a:cubicBezTo>
                <a:cubicBezTo>
                  <a:pt x="6354" y="1"/>
                  <a:pt x="8177" y="1824"/>
                  <a:pt x="817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8">
            <a:hlinkClick r:id="rId6" action="ppaction://hlinksldjump"/>
          </p:cNvPr>
          <p:cNvSpPr/>
          <p:nvPr/>
        </p:nvSpPr>
        <p:spPr>
          <a:xfrm>
            <a:off x="6416083" y="2823427"/>
            <a:ext cx="292533" cy="291464"/>
          </a:xfrm>
          <a:custGeom>
            <a:avLst/>
            <a:gdLst/>
            <a:ahLst/>
            <a:cxnLst/>
            <a:rect l="l" t="t" r="r" b="b"/>
            <a:pathLst>
              <a:path w="8208" h="8178" fill="none" extrusionOk="0">
                <a:moveTo>
                  <a:pt x="8207" y="4104"/>
                </a:moveTo>
                <a:cubicBezTo>
                  <a:pt x="8207" y="6353"/>
                  <a:pt x="6353" y="8177"/>
                  <a:pt x="4104" y="8177"/>
                </a:cubicBezTo>
                <a:cubicBezTo>
                  <a:pt x="1854" y="8177"/>
                  <a:pt x="0" y="6353"/>
                  <a:pt x="0" y="4104"/>
                </a:cubicBezTo>
                <a:cubicBezTo>
                  <a:pt x="0" y="1824"/>
                  <a:pt x="1854" y="1"/>
                  <a:pt x="4104" y="1"/>
                </a:cubicBezTo>
                <a:cubicBezTo>
                  <a:pt x="6353" y="1"/>
                  <a:pt x="8207" y="1824"/>
                  <a:pt x="8207" y="4104"/>
                </a:cubicBezTo>
                <a:close/>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8">
            <a:hlinkClick r:id="rId6" action="ppaction://hlinksldjump"/>
          </p:cNvPr>
          <p:cNvSpPr/>
          <p:nvPr/>
        </p:nvSpPr>
        <p:spPr>
          <a:xfrm>
            <a:off x="6236238" y="2877602"/>
            <a:ext cx="179875" cy="92129"/>
          </a:xfrm>
          <a:custGeom>
            <a:avLst/>
            <a:gdLst/>
            <a:ahLst/>
            <a:cxnLst/>
            <a:rect l="l" t="t" r="r" b="b"/>
            <a:pathLst>
              <a:path w="5047" h="2585" fill="none" extrusionOk="0">
                <a:moveTo>
                  <a:pt x="1" y="2371"/>
                </a:moveTo>
                <a:cubicBezTo>
                  <a:pt x="1" y="2371"/>
                  <a:pt x="2979" y="0"/>
                  <a:pt x="5046" y="2584"/>
                </a:cubicBezTo>
              </a:path>
            </a:pathLst>
          </a:custGeom>
          <a:noFill/>
          <a:ln w="190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7" name="Google Shape;1447;p68"/>
          <p:cNvGrpSpPr/>
          <p:nvPr/>
        </p:nvGrpSpPr>
        <p:grpSpPr>
          <a:xfrm>
            <a:off x="2217863" y="2315592"/>
            <a:ext cx="681712" cy="149658"/>
            <a:chOff x="1749738" y="2298204"/>
            <a:chExt cx="681712" cy="149658"/>
          </a:xfrm>
        </p:grpSpPr>
        <p:sp>
          <p:nvSpPr>
            <p:cNvPr id="1448" name="Google Shape;1448;p68"/>
            <p:cNvSpPr/>
            <p:nvPr/>
          </p:nvSpPr>
          <p:spPr>
            <a:xfrm>
              <a:off x="1799623" y="2321451"/>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8"/>
            <p:cNvSpPr/>
            <p:nvPr/>
          </p:nvSpPr>
          <p:spPr>
            <a:xfrm>
              <a:off x="2333319" y="2331461"/>
              <a:ext cx="58256"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8"/>
            <p:cNvSpPr/>
            <p:nvPr/>
          </p:nvSpPr>
          <p:spPr>
            <a:xfrm>
              <a:off x="2361598" y="2309855"/>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8"/>
            <p:cNvSpPr/>
            <p:nvPr/>
          </p:nvSpPr>
          <p:spPr>
            <a:xfrm>
              <a:off x="1749738" y="2298204"/>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2" name="Google Shape;1452;p68">
            <a:hlinkClick r:id="rId7" action="ppaction://hlinksldjump"/>
          </p:cNvPr>
          <p:cNvSpPr/>
          <p:nvPr/>
        </p:nvSpPr>
        <p:spPr>
          <a:xfrm>
            <a:off x="6035211" y="3547639"/>
            <a:ext cx="56560" cy="116456"/>
          </a:xfrm>
          <a:custGeom>
            <a:avLst/>
            <a:gdLst/>
            <a:ahLst/>
            <a:cxnLst/>
            <a:rect l="l" t="t" r="r" b="b"/>
            <a:pathLst>
              <a:path w="1034" h="2129" extrusionOk="0">
                <a:moveTo>
                  <a:pt x="517" y="1"/>
                </a:moveTo>
                <a:cubicBezTo>
                  <a:pt x="244" y="1"/>
                  <a:pt x="0" y="487"/>
                  <a:pt x="0" y="1065"/>
                </a:cubicBezTo>
                <a:cubicBezTo>
                  <a:pt x="0" y="1642"/>
                  <a:pt x="244" y="2129"/>
                  <a:pt x="517" y="2129"/>
                </a:cubicBezTo>
                <a:cubicBezTo>
                  <a:pt x="821" y="2129"/>
                  <a:pt x="1034" y="1642"/>
                  <a:pt x="1034" y="1065"/>
                </a:cubicBezTo>
                <a:cubicBezTo>
                  <a:pt x="1034" y="487"/>
                  <a:pt x="821"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8">
            <a:hlinkClick r:id="rId7" action="ppaction://hlinksldjump"/>
          </p:cNvPr>
          <p:cNvSpPr/>
          <p:nvPr/>
        </p:nvSpPr>
        <p:spPr>
          <a:xfrm>
            <a:off x="6568906" y="3557649"/>
            <a:ext cx="58255" cy="116402"/>
          </a:xfrm>
          <a:custGeom>
            <a:avLst/>
            <a:gdLst/>
            <a:ahLst/>
            <a:cxnLst/>
            <a:rect l="l" t="t" r="r" b="b"/>
            <a:pathLst>
              <a:path w="1065" h="2128" extrusionOk="0">
                <a:moveTo>
                  <a:pt x="517" y="0"/>
                </a:moveTo>
                <a:cubicBezTo>
                  <a:pt x="244" y="0"/>
                  <a:pt x="1" y="487"/>
                  <a:pt x="1" y="1064"/>
                </a:cubicBezTo>
                <a:cubicBezTo>
                  <a:pt x="1" y="1642"/>
                  <a:pt x="244" y="2128"/>
                  <a:pt x="517" y="2128"/>
                </a:cubicBezTo>
                <a:cubicBezTo>
                  <a:pt x="821" y="2128"/>
                  <a:pt x="1064" y="1642"/>
                  <a:pt x="1064" y="1064"/>
                </a:cubicBezTo>
                <a:cubicBezTo>
                  <a:pt x="1064" y="487"/>
                  <a:pt x="821" y="0"/>
                  <a:pt x="5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8">
            <a:hlinkClick r:id="rId7" action="ppaction://hlinksldjump"/>
          </p:cNvPr>
          <p:cNvSpPr/>
          <p:nvPr/>
        </p:nvSpPr>
        <p:spPr>
          <a:xfrm>
            <a:off x="6597186" y="3536043"/>
            <a:ext cx="69852" cy="69852"/>
          </a:xfrm>
          <a:custGeom>
            <a:avLst/>
            <a:gdLst/>
            <a:ahLst/>
            <a:cxnLst/>
            <a:rect l="l" t="t" r="r" b="b"/>
            <a:pathLst>
              <a:path w="1277" h="1277" extrusionOk="0">
                <a:moveTo>
                  <a:pt x="1277" y="0"/>
                </a:moveTo>
                <a:lnTo>
                  <a:pt x="1277" y="0"/>
                </a:lnTo>
                <a:cubicBezTo>
                  <a:pt x="973" y="578"/>
                  <a:pt x="0" y="608"/>
                  <a:pt x="0" y="608"/>
                </a:cubicBezTo>
                <a:lnTo>
                  <a:pt x="213" y="1277"/>
                </a:lnTo>
                <a:cubicBezTo>
                  <a:pt x="213" y="1277"/>
                  <a:pt x="1277" y="882"/>
                  <a:pt x="12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8">
            <a:hlinkClick r:id="rId7" action="ppaction://hlinksldjump"/>
          </p:cNvPr>
          <p:cNvSpPr/>
          <p:nvPr/>
        </p:nvSpPr>
        <p:spPr>
          <a:xfrm>
            <a:off x="5985325" y="3524392"/>
            <a:ext cx="69907" cy="69852"/>
          </a:xfrm>
          <a:custGeom>
            <a:avLst/>
            <a:gdLst/>
            <a:ahLst/>
            <a:cxnLst/>
            <a:rect l="l" t="t" r="r" b="b"/>
            <a:pathLst>
              <a:path w="1278" h="1277" extrusionOk="0">
                <a:moveTo>
                  <a:pt x="1" y="0"/>
                </a:moveTo>
                <a:cubicBezTo>
                  <a:pt x="1" y="882"/>
                  <a:pt x="1064" y="1277"/>
                  <a:pt x="1064" y="1277"/>
                </a:cubicBezTo>
                <a:lnTo>
                  <a:pt x="1277" y="608"/>
                </a:lnTo>
                <a:cubicBezTo>
                  <a:pt x="1277" y="608"/>
                  <a:pt x="305" y="57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8">
            <a:hlinkClick r:id="rId8" action="ppaction://hlinksldjump"/>
          </p:cNvPr>
          <p:cNvSpPr/>
          <p:nvPr/>
        </p:nvSpPr>
        <p:spPr>
          <a:xfrm>
            <a:off x="6823850" y="548650"/>
            <a:ext cx="1606800" cy="339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id-ID" sz="1600" dirty="0" smtClean="0">
                <a:solidFill>
                  <a:schemeClr val="accent2"/>
                </a:solidFill>
                <a:latin typeface="Hammersmith One"/>
                <a:ea typeface="Hammersmith One"/>
                <a:cs typeface="Hammersmith One"/>
                <a:sym typeface="Hammersmith One"/>
              </a:rPr>
              <a:t>P</a:t>
            </a:r>
            <a:r>
              <a:rPr sz="1600" dirty="0" err="1" smtClean="0">
                <a:solidFill>
                  <a:schemeClr val="accent2"/>
                </a:solidFill>
                <a:latin typeface="Hammersmith One"/>
                <a:ea typeface="Hammersmith One"/>
                <a:cs typeface="Hammersmith One"/>
                <a:sym typeface="Hammersmith One"/>
              </a:rPr>
              <a:t>utri</a:t>
            </a:r>
            <a:r>
              <a:rPr sz="1600" dirty="0" smtClean="0">
                <a:solidFill>
                  <a:schemeClr val="accent2"/>
                </a:solidFill>
                <a:latin typeface="Hammersmith One"/>
                <a:ea typeface="Hammersmith One"/>
                <a:cs typeface="Hammersmith One"/>
                <a:sym typeface="Hammersmith One"/>
              </a:rPr>
              <a:t> </a:t>
            </a:r>
            <a:r>
              <a:rPr sz="1600" dirty="0" err="1" smtClean="0">
                <a:solidFill>
                  <a:schemeClr val="accent2"/>
                </a:solidFill>
                <a:latin typeface="Hammersmith One"/>
                <a:ea typeface="Hammersmith One"/>
                <a:cs typeface="Hammersmith One"/>
                <a:sym typeface="Hammersmith One"/>
              </a:rPr>
              <a:t>Narila</a:t>
            </a:r>
            <a:endParaRPr sz="1600" dirty="0">
              <a:solidFill>
                <a:schemeClr val="accent2"/>
              </a:solidFill>
              <a:latin typeface="Hammersmith One"/>
              <a:ea typeface="Hammersmith One"/>
              <a:cs typeface="Hammersmith One"/>
              <a:sym typeface="Hammersmith One"/>
            </a:endParaRPr>
          </a:p>
        </p:txBody>
      </p:sp>
      <p:sp>
        <p:nvSpPr>
          <p:cNvPr id="1457" name="Google Shape;1457;p68"/>
          <p:cNvSpPr/>
          <p:nvPr/>
        </p:nvSpPr>
        <p:spPr>
          <a:xfrm rot="-996204" flipH="1">
            <a:off x="-917706" y="-448408"/>
            <a:ext cx="3403937" cy="3389824"/>
          </a:xfrm>
          <a:custGeom>
            <a:avLst/>
            <a:gdLst/>
            <a:ahLst/>
            <a:cxnLst/>
            <a:rect l="l" t="t" r="r" b="b"/>
            <a:pathLst>
              <a:path w="48235" h="48035" extrusionOk="0">
                <a:moveTo>
                  <a:pt x="3770" y="17379"/>
                </a:moveTo>
                <a:cubicBezTo>
                  <a:pt x="7573" y="20948"/>
                  <a:pt x="10108" y="20948"/>
                  <a:pt x="20515" y="21349"/>
                </a:cubicBezTo>
                <a:cubicBezTo>
                  <a:pt x="30956" y="21782"/>
                  <a:pt x="19314" y="35525"/>
                  <a:pt x="27520" y="41797"/>
                </a:cubicBezTo>
                <a:cubicBezTo>
                  <a:pt x="35726" y="48034"/>
                  <a:pt x="48235" y="37827"/>
                  <a:pt x="48235" y="26986"/>
                </a:cubicBezTo>
                <a:cubicBezTo>
                  <a:pt x="48235" y="16145"/>
                  <a:pt x="35026" y="0"/>
                  <a:pt x="18080" y="867"/>
                </a:cubicBezTo>
                <a:cubicBezTo>
                  <a:pt x="1135" y="1768"/>
                  <a:pt x="1" y="13843"/>
                  <a:pt x="3770" y="1737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8"/>
          <p:cNvSpPr/>
          <p:nvPr/>
        </p:nvSpPr>
        <p:spPr>
          <a:xfrm rot="-7977683">
            <a:off x="7430839" y="3474038"/>
            <a:ext cx="1554661" cy="1491741"/>
          </a:xfrm>
          <a:custGeom>
            <a:avLst/>
            <a:gdLst/>
            <a:ahLst/>
            <a:cxnLst/>
            <a:rect l="l" t="t" r="r" b="b"/>
            <a:pathLst>
              <a:path w="20582" h="19749" extrusionOk="0">
                <a:moveTo>
                  <a:pt x="15178" y="401"/>
                </a:moveTo>
                <a:cubicBezTo>
                  <a:pt x="11542" y="1"/>
                  <a:pt x="4470" y="1235"/>
                  <a:pt x="2235" y="7773"/>
                </a:cubicBezTo>
                <a:cubicBezTo>
                  <a:pt x="0" y="14311"/>
                  <a:pt x="7939" y="17947"/>
                  <a:pt x="11675" y="18848"/>
                </a:cubicBezTo>
                <a:cubicBezTo>
                  <a:pt x="15445" y="19748"/>
                  <a:pt x="20315" y="19448"/>
                  <a:pt x="20448" y="13477"/>
                </a:cubicBezTo>
                <a:cubicBezTo>
                  <a:pt x="20582" y="7506"/>
                  <a:pt x="18780" y="835"/>
                  <a:pt x="15178" y="4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Sekian penjelasan dari say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5626638" y="1005780"/>
            <a:ext cx="609600" cy="6096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1500"/>
                                        <p:tgtEl>
                                          <p:spTgt spid="1438"/>
                                        </p:tgtEl>
                                        <p:attrNameLst>
                                          <p:attrName>ppt_x</p:attrName>
                                        </p:attrNameLst>
                                      </p:cBhvr>
                                      <p:tavLst>
                                        <p:tav tm="0">
                                          <p:val>
                                            <p:strVal val="ppt_x"/>
                                          </p:val>
                                        </p:tav>
                                        <p:tav tm="100000">
                                          <p:val>
                                            <p:strVal val="ppt_x"/>
                                          </p:val>
                                        </p:tav>
                                      </p:tavLst>
                                    </p:anim>
                                    <p:anim calcmode="lin" valueType="num">
                                      <p:cBhvr additive="base">
                                        <p:cTn id="7" dur="1500"/>
                                        <p:tgtEl>
                                          <p:spTgt spid="1438"/>
                                        </p:tgtEl>
                                        <p:attrNameLst>
                                          <p:attrName>ppt_y</p:attrName>
                                        </p:attrNameLst>
                                      </p:cBhvr>
                                      <p:tavLst>
                                        <p:tav tm="0">
                                          <p:val>
                                            <p:strVal val="ppt_y"/>
                                          </p:val>
                                        </p:tav>
                                        <p:tav tm="100000">
                                          <p:val>
                                            <p:strVal val="1+ppt_h/2"/>
                                          </p:val>
                                        </p:tav>
                                      </p:tavLst>
                                    </p:anim>
                                    <p:set>
                                      <p:cBhvr>
                                        <p:cTn id="8" dur="1" fill="hold">
                                          <p:stCondLst>
                                            <p:cond delay="1499"/>
                                          </p:stCondLst>
                                        </p:cTn>
                                        <p:tgtEl>
                                          <p:spTgt spid="1438"/>
                                        </p:tgtEl>
                                        <p:attrNameLst>
                                          <p:attrName>style.visibility</p:attrName>
                                        </p:attrNameLst>
                                      </p:cBhvr>
                                      <p:to>
                                        <p:strVal val="hidden"/>
                                      </p:to>
                                    </p:set>
                                  </p:childTnLst>
                                </p:cTn>
                              </p:par>
                            </p:childTnLst>
                          </p:cTn>
                        </p:par>
                        <p:par>
                          <p:cTn id="9" fill="hold">
                            <p:stCondLst>
                              <p:cond delay="1500"/>
                            </p:stCondLst>
                            <p:childTnLst>
                              <p:par>
                                <p:cTn id="10" presetID="1" presetClass="mediacall" presetSubtype="0" fill="hold" nodeType="afterEffect">
                                  <p:stCondLst>
                                    <p:cond delay="0"/>
                                  </p:stCondLst>
                                  <p:childTnLst>
                                    <p:cmd type="call" cmd="playFrom(0.0)">
                                      <p:cBhvr>
                                        <p:cTn id="11" dur="29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12" fill="hold" display="0">
                  <p:stCondLst>
                    <p:cond delay="indefinite"/>
                  </p:stCondLst>
                  <p:endCondLst>
                    <p:cond evt="onStopAudio" delay="0">
                      <p:tgtEl>
                        <p:sldTgt/>
                      </p:tgtEl>
                    </p:cond>
                  </p:endCondLst>
                </p:cTn>
                <p:tgtEl>
                  <p:spTgt spid="2"/>
                </p:tgtEl>
              </p:cMediaNode>
            </p:audio>
          </p:childTnLst>
        </p:cTn>
      </p:par>
    </p:tnLst>
    <p:bldLst>
      <p:bldP spid="143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2320"/>
        <p:cNvGrpSpPr/>
        <p:nvPr/>
      </p:nvGrpSpPr>
      <p:grpSpPr>
        <a:xfrm>
          <a:off x="0" y="0"/>
          <a:ext cx="0" cy="0"/>
          <a:chOff x="0" y="0"/>
          <a:chExt cx="0" cy="0"/>
        </a:xfrm>
      </p:grpSpPr>
      <p:sp>
        <p:nvSpPr>
          <p:cNvPr id="2321" name="Google Shape;2321;p103"/>
          <p:cNvSpPr txBox="1">
            <a:spLocks noGrp="1"/>
          </p:cNvSpPr>
          <p:nvPr>
            <p:ph type="title"/>
          </p:nvPr>
        </p:nvSpPr>
        <p:spPr>
          <a:xfrm>
            <a:off x="2424223" y="1775639"/>
            <a:ext cx="6719777" cy="323229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id-ID" dirty="0" smtClean="0"/>
              <a:t>W</a:t>
            </a:r>
            <a:r>
              <a:rPr dirty="0" err="1" smtClean="0"/>
              <a:t>assalamualaikum</a:t>
            </a:r>
            <a:r>
              <a:rPr dirty="0" smtClean="0"/>
              <a:t> </a:t>
            </a:r>
            <a:r>
              <a:rPr dirty="0" err="1" smtClean="0"/>
              <a:t>wr.wb</a:t>
            </a:r>
            <a:endParaRPr dirty="0"/>
          </a:p>
        </p:txBody>
      </p:sp>
      <p:pic>
        <p:nvPicPr>
          <p:cNvPr id="2" name="Wassalamualaikum warahmatullahi wabarakat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4267200" y="2266950"/>
            <a:ext cx="609600" cy="609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86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1"/>
        <p:cNvGrpSpPr/>
        <p:nvPr/>
      </p:nvGrpSpPr>
      <p:grpSpPr>
        <a:xfrm>
          <a:off x="0" y="0"/>
          <a:ext cx="0" cy="0"/>
          <a:chOff x="0" y="0"/>
          <a:chExt cx="0" cy="0"/>
        </a:xfrm>
      </p:grpSpPr>
      <p:sp>
        <p:nvSpPr>
          <p:cNvPr id="1332" name="Google Shape;1332;p56"/>
          <p:cNvSpPr txBox="1">
            <a:spLocks noGrp="1"/>
          </p:cNvSpPr>
          <p:nvPr>
            <p:ph type="subTitle" idx="1"/>
          </p:nvPr>
        </p:nvSpPr>
        <p:spPr>
          <a:xfrm>
            <a:off x="4867499" y="3461006"/>
            <a:ext cx="2845733" cy="888263"/>
          </a:xfrm>
          <a:prstGeom prst="rect">
            <a:avLst/>
          </a:prstGeom>
        </p:spPr>
        <p:txBody>
          <a:bodyPr spcFirstLastPara="1" wrap="square" lIns="91425" tIns="91425" rIns="91425" bIns="91425" anchor="t" anchorCtr="0">
            <a:noAutofit/>
          </a:bodyPr>
          <a:lstStyle/>
          <a:p>
            <a:pPr marL="0" lvl="0" indent="0"/>
            <a:r>
              <a:rPr lang="id-ID" spc="300" dirty="0"/>
              <a:t>Menghapus elemen pada FRONT</a:t>
            </a:r>
            <a:endParaRPr spc="300" dirty="0"/>
          </a:p>
        </p:txBody>
      </p:sp>
      <p:sp>
        <p:nvSpPr>
          <p:cNvPr id="1333" name="Google Shape;1333;p56"/>
          <p:cNvSpPr txBox="1">
            <a:spLocks noGrp="1"/>
          </p:cNvSpPr>
          <p:nvPr>
            <p:ph type="subTitle" idx="2"/>
          </p:nvPr>
        </p:nvSpPr>
        <p:spPr>
          <a:xfrm>
            <a:off x="1388575" y="3765085"/>
            <a:ext cx="2820725" cy="1029300"/>
          </a:xfrm>
          <a:prstGeom prst="rect">
            <a:avLst/>
          </a:prstGeom>
        </p:spPr>
        <p:txBody>
          <a:bodyPr spcFirstLastPara="1" wrap="square" lIns="91425" tIns="91425" rIns="91425" bIns="91425" anchor="t" anchorCtr="0">
            <a:noAutofit/>
          </a:bodyPr>
          <a:lstStyle/>
          <a:p>
            <a:pPr marL="0" lvl="0" indent="0"/>
            <a:r>
              <a:rPr lang="fi-FI" spc="300" dirty="0"/>
              <a:t>Menentukan apakah antrian </a:t>
            </a:r>
            <a:r>
              <a:rPr lang="fi-FI" spc="300" dirty="0" smtClean="0"/>
              <a:t> </a:t>
            </a:r>
            <a:r>
              <a:rPr lang="fi-FI" spc="300" dirty="0"/>
              <a:t>kosong.</a:t>
            </a:r>
            <a:endParaRPr spc="300" dirty="0"/>
          </a:p>
        </p:txBody>
      </p:sp>
      <p:sp>
        <p:nvSpPr>
          <p:cNvPr id="1334" name="Google Shape;1334;p56"/>
          <p:cNvSpPr txBox="1">
            <a:spLocks noGrp="1"/>
          </p:cNvSpPr>
          <p:nvPr>
            <p:ph type="title"/>
          </p:nvPr>
        </p:nvSpPr>
        <p:spPr>
          <a:xfrm>
            <a:off x="713250" y="523025"/>
            <a:ext cx="7717500" cy="54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dirty="0" err="1" smtClean="0"/>
              <a:t>Operasi</a:t>
            </a:r>
            <a:r>
              <a:rPr dirty="0" smtClean="0"/>
              <a:t> </a:t>
            </a:r>
            <a:r>
              <a:rPr dirty="0" err="1" smtClean="0"/>
              <a:t>Dasar</a:t>
            </a:r>
            <a:r>
              <a:rPr dirty="0" smtClean="0"/>
              <a:t> queue</a:t>
            </a:r>
            <a:endParaRPr dirty="0"/>
          </a:p>
        </p:txBody>
      </p:sp>
      <p:sp>
        <p:nvSpPr>
          <p:cNvPr id="1335" name="Google Shape;1335;p56">
            <a:hlinkClick r:id="rId13" action="ppaction://hlinksldjump"/>
          </p:cNvPr>
          <p:cNvSpPr txBox="1">
            <a:spLocks noGrp="1"/>
          </p:cNvSpPr>
          <p:nvPr>
            <p:ph type="subTitle" idx="3"/>
          </p:nvPr>
        </p:nvSpPr>
        <p:spPr>
          <a:xfrm>
            <a:off x="1391100" y="1434475"/>
            <a:ext cx="1923600" cy="454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dirty="0" smtClean="0"/>
              <a:t>create</a:t>
            </a:r>
            <a:endParaRPr dirty="0"/>
          </a:p>
        </p:txBody>
      </p:sp>
      <p:sp>
        <p:nvSpPr>
          <p:cNvPr id="1336" name="Google Shape;1336;p56">
            <a:hlinkClick r:id="rId14" action="ppaction://hlinksldjump"/>
          </p:cNvPr>
          <p:cNvSpPr txBox="1">
            <a:spLocks noGrp="1"/>
          </p:cNvSpPr>
          <p:nvPr>
            <p:ph type="subTitle" idx="4"/>
          </p:nvPr>
        </p:nvSpPr>
        <p:spPr>
          <a:xfrm>
            <a:off x="4970707" y="1402592"/>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id-ID" dirty="0"/>
              <a:t>INSERT</a:t>
            </a:r>
            <a:endParaRPr dirty="0"/>
          </a:p>
        </p:txBody>
      </p:sp>
      <p:sp>
        <p:nvSpPr>
          <p:cNvPr id="1337" name="Google Shape;1337;p56">
            <a:hlinkClick r:id="rId15" action="ppaction://hlinksldjump"/>
          </p:cNvPr>
          <p:cNvSpPr txBox="1">
            <a:spLocks noGrp="1"/>
          </p:cNvSpPr>
          <p:nvPr>
            <p:ph type="subTitle" idx="5"/>
          </p:nvPr>
        </p:nvSpPr>
        <p:spPr>
          <a:xfrm>
            <a:off x="1423669" y="3275855"/>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id-ID" dirty="0"/>
              <a:t>ISEMPTY</a:t>
            </a:r>
            <a:endParaRPr dirty="0"/>
          </a:p>
        </p:txBody>
      </p:sp>
      <p:sp>
        <p:nvSpPr>
          <p:cNvPr id="1338" name="Google Shape;1338;p56">
            <a:hlinkClick r:id="" action="ppaction://noaction"/>
          </p:cNvPr>
          <p:cNvSpPr txBox="1">
            <a:spLocks noGrp="1"/>
          </p:cNvSpPr>
          <p:nvPr>
            <p:ph type="subTitle" idx="6"/>
          </p:nvPr>
        </p:nvSpPr>
        <p:spPr>
          <a:xfrm>
            <a:off x="5024158" y="2929796"/>
            <a:ext cx="1923600" cy="454500"/>
          </a:xfrm>
          <a:prstGeom prst="rect">
            <a:avLst/>
          </a:prstGeom>
        </p:spPr>
        <p:txBody>
          <a:bodyPr spcFirstLastPara="1" wrap="square" lIns="91425" tIns="91425" rIns="91425" bIns="91425" anchor="t" anchorCtr="0">
            <a:noAutofit/>
          </a:bodyPr>
          <a:lstStyle/>
          <a:p>
            <a:pPr marL="0" lvl="0" indent="0">
              <a:spcAft>
                <a:spcPts val="1200"/>
              </a:spcAft>
            </a:pPr>
            <a:r>
              <a:rPr lang="id-ID" dirty="0"/>
              <a:t>REMOVE</a:t>
            </a:r>
            <a:endParaRPr dirty="0"/>
          </a:p>
        </p:txBody>
      </p:sp>
      <p:sp>
        <p:nvSpPr>
          <p:cNvPr id="1339" name="Google Shape;1339;p56"/>
          <p:cNvSpPr txBox="1">
            <a:spLocks noGrp="1"/>
          </p:cNvSpPr>
          <p:nvPr>
            <p:ph type="subTitle" idx="7"/>
          </p:nvPr>
        </p:nvSpPr>
        <p:spPr>
          <a:xfrm>
            <a:off x="941213" y="1945305"/>
            <a:ext cx="3268087" cy="1189701"/>
          </a:xfrm>
          <a:prstGeom prst="rect">
            <a:avLst/>
          </a:prstGeom>
        </p:spPr>
        <p:txBody>
          <a:bodyPr spcFirstLastPara="1" wrap="square" lIns="91425" tIns="91425" rIns="91425" bIns="91425" anchor="t" anchorCtr="0">
            <a:noAutofit/>
          </a:bodyPr>
          <a:lstStyle/>
          <a:p>
            <a:r>
              <a:rPr lang="id-ID" spc="300" dirty="0" smtClean="0"/>
              <a:t>    Membentuk struktur antrian.FRONT dan REAR </a:t>
            </a:r>
            <a:r>
              <a:rPr lang="id-ID" spc="300" dirty="0"/>
              <a:t>tidak </a:t>
            </a:r>
            <a:r>
              <a:rPr lang="id-ID" spc="300" dirty="0" smtClean="0"/>
              <a:t>terdefinisi.</a:t>
            </a:r>
            <a:endParaRPr spc="300" dirty="0"/>
          </a:p>
        </p:txBody>
      </p:sp>
      <p:sp>
        <p:nvSpPr>
          <p:cNvPr id="1340" name="Google Shape;1340;p56"/>
          <p:cNvSpPr txBox="1">
            <a:spLocks noGrp="1"/>
          </p:cNvSpPr>
          <p:nvPr>
            <p:ph type="subTitle" idx="8"/>
          </p:nvPr>
        </p:nvSpPr>
        <p:spPr>
          <a:xfrm>
            <a:off x="4710841" y="1823786"/>
            <a:ext cx="3131484" cy="1029300"/>
          </a:xfrm>
          <a:prstGeom prst="rect">
            <a:avLst/>
          </a:prstGeom>
        </p:spPr>
        <p:txBody>
          <a:bodyPr spcFirstLastPara="1" wrap="square" lIns="91425" tIns="91425" rIns="91425" bIns="91425" anchor="t" anchorCtr="0">
            <a:noAutofit/>
          </a:bodyPr>
          <a:lstStyle/>
          <a:p>
            <a:pPr marL="0" lvl="0" indent="0"/>
            <a:r>
              <a:rPr lang="sv-SE" spc="300" dirty="0"/>
              <a:t>Menambahkan elemen ke dalam antrian</a:t>
            </a:r>
            <a:endParaRPr spc="300" dirty="0"/>
          </a:p>
        </p:txBody>
      </p:sp>
      <p:sp>
        <p:nvSpPr>
          <p:cNvPr id="1341" name="Google Shape;1341;p56">
            <a:hlinkClick r:id="rId13" action="ppaction://hlinksldjump"/>
          </p:cNvPr>
          <p:cNvSpPr txBox="1">
            <a:spLocks noGrp="1"/>
          </p:cNvSpPr>
          <p:nvPr>
            <p:ph type="title" idx="9"/>
          </p:nvPr>
        </p:nvSpPr>
        <p:spPr>
          <a:xfrm>
            <a:off x="792175" y="14344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01</a:t>
            </a:r>
            <a:endParaRPr dirty="0"/>
          </a:p>
        </p:txBody>
      </p:sp>
      <p:sp>
        <p:nvSpPr>
          <p:cNvPr id="1342" name="Google Shape;1342;p56">
            <a:hlinkClick r:id="rId14" action="ppaction://hlinksldjump"/>
          </p:cNvPr>
          <p:cNvSpPr txBox="1">
            <a:spLocks noGrp="1"/>
          </p:cNvSpPr>
          <p:nvPr>
            <p:ph type="title" idx="13"/>
          </p:nvPr>
        </p:nvSpPr>
        <p:spPr>
          <a:xfrm>
            <a:off x="4211825" y="145607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03</a:t>
            </a:r>
            <a:endParaRPr dirty="0"/>
          </a:p>
        </p:txBody>
      </p:sp>
      <p:sp>
        <p:nvSpPr>
          <p:cNvPr id="1343" name="Google Shape;1343;p56">
            <a:hlinkClick r:id="rId15" action="ppaction://hlinksldjump"/>
          </p:cNvPr>
          <p:cNvSpPr txBox="1">
            <a:spLocks noGrp="1"/>
          </p:cNvSpPr>
          <p:nvPr>
            <p:ph type="title" idx="14"/>
          </p:nvPr>
        </p:nvSpPr>
        <p:spPr>
          <a:xfrm>
            <a:off x="792175" y="3297455"/>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02</a:t>
            </a:r>
            <a:endParaRPr dirty="0"/>
          </a:p>
        </p:txBody>
      </p:sp>
      <p:sp>
        <p:nvSpPr>
          <p:cNvPr id="1344" name="Google Shape;1344;p56">
            <a:hlinkClick r:id="" action="ppaction://noaction"/>
          </p:cNvPr>
          <p:cNvSpPr txBox="1">
            <a:spLocks noGrp="1"/>
          </p:cNvSpPr>
          <p:nvPr>
            <p:ph type="title" idx="15"/>
          </p:nvPr>
        </p:nvSpPr>
        <p:spPr>
          <a:xfrm>
            <a:off x="4273800" y="2929796"/>
            <a:ext cx="596400" cy="411300"/>
          </a:xfrm>
          <a:prstGeom prst="rect">
            <a:avLst/>
          </a:prstGeom>
        </p:spPr>
        <p:txBody>
          <a:bodyPr spcFirstLastPara="1" wrap="square" lIns="91425" tIns="118850" rIns="91425" bIns="91425" anchor="ctr" anchorCtr="0">
            <a:noAutofit/>
          </a:bodyPr>
          <a:lstStyle/>
          <a:p>
            <a:pPr marL="0" lvl="0" indent="0" algn="ctr" rtl="0">
              <a:spcBef>
                <a:spcPts val="0"/>
              </a:spcBef>
              <a:spcAft>
                <a:spcPts val="0"/>
              </a:spcAft>
              <a:buNone/>
            </a:pPr>
            <a:r>
              <a:rPr lang="en" dirty="0"/>
              <a:t>04</a:t>
            </a:r>
            <a:endParaRPr dirty="0"/>
          </a:p>
        </p:txBody>
      </p:sp>
      <p:pic>
        <p:nvPicPr>
          <p:cNvPr id="2" name="Operasi Dasar kyuu">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6"/>
          <a:stretch>
            <a:fillRect/>
          </a:stretch>
        </p:blipFill>
        <p:spPr>
          <a:xfrm>
            <a:off x="6589507" y="446315"/>
            <a:ext cx="609600" cy="609600"/>
          </a:xfrm>
          <a:prstGeom prst="rect">
            <a:avLst/>
          </a:prstGeom>
        </p:spPr>
      </p:pic>
      <p:pic>
        <p:nvPicPr>
          <p:cNvPr id="3" name="1. create,Membentuk struktur antrian.FRONT dan REAR tidak terdefinisi.">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6"/>
          <a:stretch>
            <a:fillRect/>
          </a:stretch>
        </p:blipFill>
        <p:spPr>
          <a:xfrm>
            <a:off x="2599355" y="1424437"/>
            <a:ext cx="609600" cy="609600"/>
          </a:xfrm>
          <a:prstGeom prst="rect">
            <a:avLst/>
          </a:prstGeom>
        </p:spPr>
      </p:pic>
      <p:pic>
        <p:nvPicPr>
          <p:cNvPr id="4" name="2. ISEMti ,Menentukan apakah antrian kosong">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6"/>
          <a:stretch>
            <a:fillRect/>
          </a:stretch>
        </p:blipFill>
        <p:spPr>
          <a:xfrm>
            <a:off x="2683585" y="3275855"/>
            <a:ext cx="609600" cy="609600"/>
          </a:xfrm>
          <a:prstGeom prst="rect">
            <a:avLst/>
          </a:prstGeom>
        </p:spPr>
      </p:pic>
      <p:pic>
        <p:nvPicPr>
          <p:cNvPr id="6" name="4.remove,menghapus elemen pada front">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6"/>
          <a:stretch>
            <a:fillRect/>
          </a:stretch>
        </p:blipFill>
        <p:spPr>
          <a:xfrm>
            <a:off x="6372086" y="2791451"/>
            <a:ext cx="609600" cy="609600"/>
          </a:xfrm>
          <a:prstGeom prst="rect">
            <a:avLst/>
          </a:prstGeom>
        </p:spPr>
      </p:pic>
      <p:pic>
        <p:nvPicPr>
          <p:cNvPr id="7" name="3. Insert, Menambahkan elemen ke dalam antrian">
            <a:hlinkClick r:id="" action="ppaction://media"/>
          </p:cNvPr>
          <p:cNvPicPr>
            <a:picLocks noChangeAspect="1"/>
          </p:cNvPicPr>
          <p:nvPr>
            <a:audioFile r:link="rId10"/>
            <p:extLst>
              <p:ext uri="{DAA4B4D4-6D71-4841-9C94-3DE7FCFB9230}">
                <p14:media xmlns:p14="http://schemas.microsoft.com/office/powerpoint/2010/main" r:embed="rId9"/>
              </p:ext>
            </p:extLst>
          </p:nvPr>
        </p:nvPicPr>
        <p:blipFill>
          <a:blip r:embed="rId16"/>
          <a:stretch>
            <a:fillRect/>
          </a:stretch>
        </p:blipFill>
        <p:spPr>
          <a:xfrm>
            <a:off x="6159432" y="1392871"/>
            <a:ext cx="609600" cy="609600"/>
          </a:xfrm>
          <a:prstGeom prst="rect">
            <a:avLst/>
          </a:prstGeom>
        </p:spPr>
      </p:pic>
    </p:spTree>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08" fill="hold"/>
                                        <p:tgtEl>
                                          <p:spTgt spid="2"/>
                                        </p:tgtEl>
                                      </p:cBhvr>
                                    </p:cmd>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335">
                                            <p:txEl>
                                              <p:pRg st="0" end="0"/>
                                            </p:txEl>
                                          </p:spTgt>
                                        </p:tgtEl>
                                        <p:attrNameLst>
                                          <p:attrName>style.visibility</p:attrName>
                                        </p:attrNameLst>
                                      </p:cBhvr>
                                      <p:to>
                                        <p:strVal val="visible"/>
                                      </p:to>
                                    </p:set>
                                    <p:animEffect transition="in" filter="wipe(down)">
                                      <p:cBhvr>
                                        <p:cTn id="11" dur="1000"/>
                                        <p:tgtEl>
                                          <p:spTgt spid="133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339">
                                            <p:txEl>
                                              <p:pRg st="0" end="0"/>
                                            </p:txEl>
                                          </p:spTgt>
                                        </p:tgtEl>
                                        <p:attrNameLst>
                                          <p:attrName>style.visibility</p:attrName>
                                        </p:attrNameLst>
                                      </p:cBhvr>
                                      <p:to>
                                        <p:strVal val="visible"/>
                                      </p:to>
                                    </p:set>
                                    <p:animEffect transition="in" filter="wipe(down)">
                                      <p:cBhvr>
                                        <p:cTn id="16" dur="500"/>
                                        <p:tgtEl>
                                          <p:spTgt spid="133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mediacall" presetSubtype="0" fill="hold" nodeType="clickEffect">
                                  <p:stCondLst>
                                    <p:cond delay="0"/>
                                  </p:stCondLst>
                                  <p:childTnLst>
                                    <p:cmd type="call" cmd="playFrom(0.0)">
                                      <p:cBhvr>
                                        <p:cTn id="20" dur="7776" fill="hold"/>
                                        <p:tgtEl>
                                          <p:spTgt spid="3"/>
                                        </p:tgtEl>
                                      </p:cBhvr>
                                    </p:cmd>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337">
                                            <p:txEl>
                                              <p:pRg st="0" end="0"/>
                                            </p:txEl>
                                          </p:spTgt>
                                        </p:tgtEl>
                                        <p:attrNameLst>
                                          <p:attrName>style.visibility</p:attrName>
                                        </p:attrNameLst>
                                      </p:cBhvr>
                                      <p:to>
                                        <p:strVal val="visible"/>
                                      </p:to>
                                    </p:set>
                                    <p:animEffect transition="in" filter="wipe(down)">
                                      <p:cBhvr>
                                        <p:cTn id="25" dur="500"/>
                                        <p:tgtEl>
                                          <p:spTgt spid="133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333">
                                            <p:txEl>
                                              <p:pRg st="0" end="0"/>
                                            </p:txEl>
                                          </p:spTgt>
                                        </p:tgtEl>
                                        <p:attrNameLst>
                                          <p:attrName>style.visibility</p:attrName>
                                        </p:attrNameLst>
                                      </p:cBhvr>
                                      <p:to>
                                        <p:strVal val="visible"/>
                                      </p:to>
                                    </p:set>
                                    <p:animEffect transition="in" filter="wipe(down)">
                                      <p:cBhvr>
                                        <p:cTn id="30" dur="500"/>
                                        <p:tgtEl>
                                          <p:spTgt spid="133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mediacall" presetSubtype="0" fill="hold" nodeType="clickEffect">
                                  <p:stCondLst>
                                    <p:cond delay="0"/>
                                  </p:stCondLst>
                                  <p:childTnLst>
                                    <p:cmd type="call" cmd="playFrom(0.0)">
                                      <p:cBhvr>
                                        <p:cTn id="34" dur="5616" fill="hold"/>
                                        <p:tgtEl>
                                          <p:spTgt spid="4"/>
                                        </p:tgtEl>
                                      </p:cBhvr>
                                    </p:cmd>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1336">
                                            <p:txEl>
                                              <p:pRg st="0" end="0"/>
                                            </p:txEl>
                                          </p:spTgt>
                                        </p:tgtEl>
                                        <p:attrNameLst>
                                          <p:attrName>style.visibility</p:attrName>
                                        </p:attrNameLst>
                                      </p:cBhvr>
                                      <p:to>
                                        <p:strVal val="visible"/>
                                      </p:to>
                                    </p:set>
                                    <p:animEffect transition="in" filter="wipe(down)">
                                      <p:cBhvr>
                                        <p:cTn id="39" dur="500"/>
                                        <p:tgtEl>
                                          <p:spTgt spid="1336">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1340">
                                            <p:txEl>
                                              <p:pRg st="0" end="0"/>
                                            </p:txEl>
                                          </p:spTgt>
                                        </p:tgtEl>
                                        <p:attrNameLst>
                                          <p:attrName>style.visibility</p:attrName>
                                        </p:attrNameLst>
                                      </p:cBhvr>
                                      <p:to>
                                        <p:strVal val="visible"/>
                                      </p:to>
                                    </p:set>
                                    <p:animEffect transition="in" filter="wipe(down)">
                                      <p:cBhvr>
                                        <p:cTn id="44" dur="500"/>
                                        <p:tgtEl>
                                          <p:spTgt spid="1340">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mediacall" presetSubtype="0" fill="hold" nodeType="clickEffect">
                                  <p:stCondLst>
                                    <p:cond delay="0"/>
                                  </p:stCondLst>
                                  <p:childTnLst>
                                    <p:cmd type="call" cmd="playFrom(0.0)">
                                      <p:cBhvr>
                                        <p:cTn id="48" dur="5520" fill="hold"/>
                                        <p:tgtEl>
                                          <p:spTgt spid="7"/>
                                        </p:tgtEl>
                                      </p:cBhvr>
                                    </p:cmd>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338">
                                            <p:txEl>
                                              <p:pRg st="0" end="0"/>
                                            </p:txEl>
                                          </p:spTgt>
                                        </p:tgtEl>
                                        <p:attrNameLst>
                                          <p:attrName>style.visibility</p:attrName>
                                        </p:attrNameLst>
                                      </p:cBhvr>
                                      <p:to>
                                        <p:strVal val="visible"/>
                                      </p:to>
                                    </p:set>
                                    <p:animEffect transition="in" filter="wipe(down)">
                                      <p:cBhvr>
                                        <p:cTn id="53" dur="500"/>
                                        <p:tgtEl>
                                          <p:spTgt spid="1338">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332">
                                            <p:txEl>
                                              <p:pRg st="0" end="0"/>
                                            </p:txEl>
                                          </p:spTgt>
                                        </p:tgtEl>
                                        <p:attrNameLst>
                                          <p:attrName>style.visibility</p:attrName>
                                        </p:attrNameLst>
                                      </p:cBhvr>
                                      <p:to>
                                        <p:strVal val="visible"/>
                                      </p:to>
                                    </p:set>
                                    <p:animEffect transition="in" filter="wipe(down)">
                                      <p:cBhvr>
                                        <p:cTn id="58" dur="500"/>
                                        <p:tgtEl>
                                          <p:spTgt spid="1332">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mediacall" presetSubtype="0" fill="hold" nodeType="clickEffect">
                                  <p:stCondLst>
                                    <p:cond delay="0"/>
                                  </p:stCondLst>
                                  <p:childTnLst>
                                    <p:cmd type="call" cmd="playFrom(0.0)">
                                      <p:cBhvr>
                                        <p:cTn id="62" dur="432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63" fill="hold" display="0">
                  <p:stCondLst>
                    <p:cond delay="indefinite"/>
                  </p:stCondLst>
                  <p:endCondLst>
                    <p:cond evt="onStopAudio" delay="0">
                      <p:tgtEl>
                        <p:sldTgt/>
                      </p:tgtEl>
                    </p:cond>
                  </p:endCondLst>
                </p:cTn>
                <p:tgtEl>
                  <p:spTgt spid="2"/>
                </p:tgtEl>
              </p:cMediaNode>
            </p:audio>
            <p:audio>
              <p:cMediaNode vol="80000" showWhenStopped="0">
                <p:cTn id="64" fill="hold" display="0">
                  <p:stCondLst>
                    <p:cond delay="indefinite"/>
                  </p:stCondLst>
                  <p:endCondLst>
                    <p:cond evt="onStopAudio" delay="0">
                      <p:tgtEl>
                        <p:sldTgt/>
                      </p:tgtEl>
                    </p:cond>
                  </p:endCondLst>
                </p:cTn>
                <p:tgtEl>
                  <p:spTgt spid="3"/>
                </p:tgtEl>
              </p:cMediaNode>
            </p:audio>
            <p:audio>
              <p:cMediaNode vol="80000" showWhenStopped="0">
                <p:cTn id="65" fill="hold" display="0">
                  <p:stCondLst>
                    <p:cond delay="indefinite"/>
                  </p:stCondLst>
                  <p:endCondLst>
                    <p:cond evt="onStopAudio" delay="0">
                      <p:tgtEl>
                        <p:sldTgt/>
                      </p:tgtEl>
                    </p:cond>
                  </p:endCondLst>
                </p:cTn>
                <p:tgtEl>
                  <p:spTgt spid="4"/>
                </p:tgtEl>
              </p:cMediaNode>
            </p:audio>
            <p:audio>
              <p:cMediaNode vol="80000" showWhenStopped="0">
                <p:cTn id="66" fill="hold" display="0">
                  <p:stCondLst>
                    <p:cond delay="indefinite"/>
                  </p:stCondLst>
                  <p:endCondLst>
                    <p:cond evt="onStopAudio" delay="0">
                      <p:tgtEl>
                        <p:sldTgt/>
                      </p:tgtEl>
                    </p:cond>
                  </p:endCondLst>
                </p:cTn>
                <p:tgtEl>
                  <p:spTgt spid="6"/>
                </p:tgtEl>
              </p:cMediaNode>
            </p:audio>
            <p:audio>
              <p:cMediaNode vol="80000" showWhenStopped="0">
                <p:cTn id="67" fill="hold" display="0">
                  <p:stCondLst>
                    <p:cond delay="indefinite"/>
                  </p:stCondLst>
                  <p:endCondLst>
                    <p:cond evt="onStopAudio" delay="0">
                      <p:tgtEl>
                        <p:sldTgt/>
                      </p:tgtEl>
                    </p:cond>
                  </p:endCondLst>
                </p:cTn>
                <p:tgtEl>
                  <p:spTgt spid="7"/>
                </p:tgtEl>
              </p:cMediaNode>
            </p:audio>
          </p:childTnLst>
        </p:cTn>
      </p:par>
    </p:tnLst>
    <p:bldLst>
      <p:bldP spid="1332" grpId="0" build="p"/>
      <p:bldP spid="1333" grpId="0" build="p"/>
      <p:bldP spid="1335" grpId="0" build="p"/>
      <p:bldP spid="1336" grpId="0" build="p"/>
      <p:bldP spid="1337" grpId="0" build="p"/>
      <p:bldP spid="1338" grpId="0" build="p"/>
      <p:bldP spid="1339" grpId="0" build="p"/>
      <p:bldP spid="134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PENYAJIAN DARI ANTREAN</a:t>
            </a:r>
          </a:p>
        </p:txBody>
      </p:sp>
      <p:sp>
        <p:nvSpPr>
          <p:cNvPr id="3" name="Text Placeholder 2"/>
          <p:cNvSpPr>
            <a:spLocks noGrp="1"/>
          </p:cNvSpPr>
          <p:nvPr>
            <p:ph type="body" idx="1"/>
          </p:nvPr>
        </p:nvSpPr>
        <p:spPr/>
        <p:txBody>
          <a:bodyPr/>
          <a:lstStyle/>
          <a:p>
            <a:r>
              <a:rPr lang="id-ID" dirty="0" smtClean="0"/>
              <a:t>One </a:t>
            </a:r>
            <a:r>
              <a:rPr lang="id-ID" dirty="0"/>
              <a:t>Way List (Linear Linked List</a:t>
            </a:r>
            <a:r>
              <a:rPr lang="id-ID" dirty="0" smtClean="0"/>
              <a:t>)</a:t>
            </a:r>
          </a:p>
          <a:p>
            <a:r>
              <a:rPr lang="id-ID" dirty="0" smtClean="0"/>
              <a:t>Array</a:t>
            </a:r>
            <a:r>
              <a:rPr lang="id-ID" dirty="0"/>
              <a:t> </a:t>
            </a:r>
            <a:endParaRPr lang="id-ID" dirty="0" smtClean="0"/>
          </a:p>
          <a:p>
            <a:pPr marL="114300" indent="0">
              <a:buNone/>
            </a:pPr>
            <a:r>
              <a:rPr lang="id-ID" dirty="0"/>
              <a:t> </a:t>
            </a:r>
            <a:r>
              <a:rPr lang="id-ID" dirty="0" smtClean="0"/>
              <a:t>     Array Queue Kalau </a:t>
            </a:r>
            <a:r>
              <a:rPr lang="id-ID" dirty="0"/>
              <a:t>tidak disebutkan lain, maka Antrean disajikan dalam Array Queue, dilengkapi 2 variabel penunjuk :  </a:t>
            </a:r>
            <a:endParaRPr lang="id-ID" dirty="0" smtClean="0"/>
          </a:p>
          <a:p>
            <a:pPr marL="400050" indent="-285750">
              <a:buFont typeface="Arial" panose="020B0604020202020204" pitchFamily="34" charset="0"/>
              <a:buChar char="•"/>
            </a:pPr>
            <a:r>
              <a:rPr lang="id-ID" dirty="0" smtClean="0"/>
              <a:t>FRONT </a:t>
            </a:r>
            <a:r>
              <a:rPr lang="id-ID" dirty="0"/>
              <a:t>(elemen depan antrean</a:t>
            </a:r>
            <a:r>
              <a:rPr lang="id-ID" dirty="0" smtClean="0"/>
              <a:t>)</a:t>
            </a:r>
          </a:p>
          <a:p>
            <a:pPr marL="400050" indent="-285750">
              <a:buFont typeface="Arial" panose="020B0604020202020204" pitchFamily="34" charset="0"/>
              <a:buChar char="•"/>
            </a:pPr>
            <a:r>
              <a:rPr lang="id-ID" dirty="0" smtClean="0"/>
              <a:t>REAR </a:t>
            </a:r>
            <a:r>
              <a:rPr lang="id-ID" dirty="0"/>
              <a:t>(elemen belakang antrean)</a:t>
            </a:r>
          </a:p>
        </p:txBody>
      </p:sp>
      <p:pic>
        <p:nvPicPr>
          <p:cNvPr id="4" name="PENYAJIAN DARI ANTREAN">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7214796" y="454925"/>
            <a:ext cx="609600" cy="609600"/>
          </a:xfrm>
          <a:prstGeom prst="rect">
            <a:avLst/>
          </a:prstGeom>
        </p:spPr>
      </p:pic>
      <p:pic>
        <p:nvPicPr>
          <p:cNvPr id="6" name="1. One Way List (Linear Linked List)">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0"/>
          <a:stretch>
            <a:fillRect/>
          </a:stretch>
        </p:blipFill>
        <p:spPr>
          <a:xfrm>
            <a:off x="4417782" y="1064525"/>
            <a:ext cx="609600" cy="609600"/>
          </a:xfrm>
          <a:prstGeom prst="rect">
            <a:avLst/>
          </a:prstGeom>
        </p:spPr>
      </p:pic>
      <p:pic>
        <p:nvPicPr>
          <p:cNvPr id="7" name="2. Array">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0"/>
          <a:stretch>
            <a:fillRect/>
          </a:stretch>
        </p:blipFill>
        <p:spPr>
          <a:xfrm flipH="1" flipV="1">
            <a:off x="1821143" y="1481383"/>
            <a:ext cx="259952" cy="385483"/>
          </a:xfrm>
          <a:prstGeom prst="rect">
            <a:avLst/>
          </a:prstGeom>
        </p:spPr>
      </p:pic>
      <p:pic>
        <p:nvPicPr>
          <p:cNvPr id="8" name="Array kyuu n)">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0"/>
          <a:stretch>
            <a:fillRect/>
          </a:stretch>
        </p:blipFill>
        <p:spPr>
          <a:xfrm>
            <a:off x="4722582" y="2094827"/>
            <a:ext cx="443978" cy="443978"/>
          </a:xfrm>
          <a:prstGeom prst="rect">
            <a:avLst/>
          </a:prstGeom>
        </p:spPr>
      </p:pic>
    </p:spTree>
    <p:extLst>
      <p:ext uri="{BB962C8B-B14F-4D97-AF65-F5344CB8AC3E}">
        <p14:creationId xmlns:p14="http://schemas.microsoft.com/office/powerpoint/2010/main" val="3013848441"/>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1" presetClass="mediacall" presetSubtype="0" fill="hold" nodeType="afterEffect">
                                  <p:stCondLst>
                                    <p:cond delay="0"/>
                                  </p:stCondLst>
                                  <p:childTnLst>
                                    <p:cmd type="call" cmd="playFrom(0.0)">
                                      <p:cBhvr>
                                        <p:cTn id="10" dur="2472" fill="hold"/>
                                        <p:tgtEl>
                                          <p:spTgt spid="4"/>
                                        </p:tgtEl>
                                      </p:cBhvr>
                                    </p:cmd>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1000"/>
                                        <p:tgtEl>
                                          <p:spTgt spid="3">
                                            <p:txEl>
                                              <p:pRg st="0" end="0"/>
                                            </p:txEl>
                                          </p:spTgt>
                                        </p:tgtEl>
                                      </p:cBhvr>
                                    </p:animEffect>
                                  </p:childTnLst>
                                </p:cTn>
                              </p:par>
                            </p:childTnLst>
                          </p:cTn>
                        </p:par>
                        <p:par>
                          <p:cTn id="16" fill="hold">
                            <p:stCondLst>
                              <p:cond delay="1000"/>
                            </p:stCondLst>
                            <p:childTnLst>
                              <p:par>
                                <p:cTn id="17" presetID="1" presetClass="mediacall" presetSubtype="0" fill="hold" nodeType="afterEffect">
                                  <p:stCondLst>
                                    <p:cond delay="0"/>
                                  </p:stCondLst>
                                  <p:childTnLst>
                                    <p:cmd type="call" cmd="playFrom(0.0)">
                                      <p:cBhvr>
                                        <p:cTn id="18" dur="5160" fill="hold"/>
                                        <p:tgtEl>
                                          <p:spTgt spid="6"/>
                                        </p:tgtEl>
                                      </p:cBhvr>
                                    </p:cmd>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1000"/>
                                        <p:tgtEl>
                                          <p:spTgt spid="3">
                                            <p:txEl>
                                              <p:pRg st="1" end="1"/>
                                            </p:txEl>
                                          </p:spTgt>
                                        </p:tgtEl>
                                      </p:cBhvr>
                                    </p:animEffect>
                                  </p:childTnLst>
                                </p:cTn>
                              </p:par>
                            </p:childTnLst>
                          </p:cTn>
                        </p:par>
                        <p:par>
                          <p:cTn id="24" fill="hold">
                            <p:stCondLst>
                              <p:cond delay="1000"/>
                            </p:stCondLst>
                            <p:childTnLst>
                              <p:par>
                                <p:cTn id="25" presetID="1" presetClass="mediacall" presetSubtype="0" fill="hold" nodeType="afterEffect">
                                  <p:stCondLst>
                                    <p:cond delay="0"/>
                                  </p:stCondLst>
                                  <p:childTnLst>
                                    <p:cmd type="call" cmd="playFrom(0.0)">
                                      <p:cBhvr>
                                        <p:cTn id="26" dur="2112" fill="hold"/>
                                        <p:tgtEl>
                                          <p:spTgt spid="7"/>
                                        </p:tgtEl>
                                      </p:cBhvr>
                                    </p:cmd>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barn(inVertical)">
                                      <p:cBhvr>
                                        <p:cTn id="31" dur="1000"/>
                                        <p:tgtEl>
                                          <p:spTgt spid="3">
                                            <p:txEl>
                                              <p:pRg st="2" end="2"/>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barn(inVertical)">
                                      <p:cBhvr>
                                        <p:cTn id="34" dur="1000"/>
                                        <p:tgtEl>
                                          <p:spTgt spid="3">
                                            <p:txEl>
                                              <p:pRg st="3" end="3"/>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barn(inVertical)">
                                      <p:cBhvr>
                                        <p:cTn id="37" dur="1000"/>
                                        <p:tgtEl>
                                          <p:spTgt spid="3">
                                            <p:txEl>
                                              <p:pRg st="4" end="4"/>
                                            </p:txEl>
                                          </p:spTgt>
                                        </p:tgtEl>
                                      </p:cBhvr>
                                    </p:animEffect>
                                  </p:childTnLst>
                                </p:cTn>
                              </p:par>
                            </p:childTnLst>
                          </p:cTn>
                        </p:par>
                        <p:par>
                          <p:cTn id="38" fill="hold">
                            <p:stCondLst>
                              <p:cond delay="1000"/>
                            </p:stCondLst>
                            <p:childTnLst>
                              <p:par>
                                <p:cTn id="39" presetID="1" presetClass="mediacall" presetSubtype="0" fill="hold" nodeType="afterEffect">
                                  <p:stCondLst>
                                    <p:cond delay="0"/>
                                  </p:stCondLst>
                                  <p:childTnLst>
                                    <p:cmd type="call" cmd="playFrom(0.0)">
                                      <p:cBhvr>
                                        <p:cTn id="40" dur="1668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41" fill="hold" display="0">
                  <p:stCondLst>
                    <p:cond delay="indefinite"/>
                  </p:stCondLst>
                  <p:endCondLst>
                    <p:cond evt="onStopAudio" delay="0">
                      <p:tgtEl>
                        <p:sldTgt/>
                      </p:tgtEl>
                    </p:cond>
                  </p:endCondLst>
                </p:cTn>
                <p:tgtEl>
                  <p:spTgt spid="4"/>
                </p:tgtEl>
              </p:cMediaNode>
            </p:audio>
            <p:audio>
              <p:cMediaNode vol="80000" showWhenStopped="0">
                <p:cTn id="42" fill="hold" display="0">
                  <p:stCondLst>
                    <p:cond delay="indefinite"/>
                  </p:stCondLst>
                  <p:endCondLst>
                    <p:cond evt="onStopAudio" delay="0">
                      <p:tgtEl>
                        <p:sldTgt/>
                      </p:tgtEl>
                    </p:cond>
                  </p:endCondLst>
                </p:cTn>
                <p:tgtEl>
                  <p:spTgt spid="6"/>
                </p:tgtEl>
              </p:cMediaNode>
            </p:audio>
            <p:audio>
              <p:cMediaNode vol="80000" showWhenStopped="0">
                <p:cTn id="43" fill="hold" display="0">
                  <p:stCondLst>
                    <p:cond delay="indefinite"/>
                  </p:stCondLst>
                  <p:endCondLst>
                    <p:cond evt="onStopAudio" delay="0">
                      <p:tgtEl>
                        <p:sldTgt/>
                      </p:tgtEl>
                    </p:cond>
                  </p:endCondLst>
                </p:cTn>
                <p:tgtEl>
                  <p:spTgt spid="7"/>
                </p:tgtEl>
              </p:cMediaNode>
            </p:audio>
            <p:audio>
              <p:cMediaNode vol="80000" showWhenStopped="0">
                <p:cTn id="44" fill="hold" display="0">
                  <p:stCondLst>
                    <p:cond delay="indefinite"/>
                  </p:stCondLst>
                  <p:endCondLst>
                    <p:cond evt="onStopAudio" delay="0">
                      <p:tgtEl>
                        <p:sldTgt/>
                      </p:tgtEl>
                    </p:cond>
                  </p:endCondLst>
                </p:cTn>
                <p:tgtEl>
                  <p:spTgt spid="8"/>
                </p:tgtEl>
              </p:cMediaNode>
            </p:audio>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87"/>
        <p:cNvGrpSpPr/>
        <p:nvPr/>
      </p:nvGrpSpPr>
      <p:grpSpPr>
        <a:xfrm>
          <a:off x="0" y="0"/>
          <a:ext cx="0" cy="0"/>
          <a:chOff x="0" y="0"/>
          <a:chExt cx="0" cy="0"/>
        </a:xfrm>
      </p:grpSpPr>
      <p:sp>
        <p:nvSpPr>
          <p:cNvPr id="1388" name="Google Shape;1388;p62"/>
          <p:cNvSpPr txBox="1">
            <a:spLocks noGrp="1"/>
          </p:cNvSpPr>
          <p:nvPr>
            <p:ph type="title"/>
          </p:nvPr>
        </p:nvSpPr>
        <p:spPr>
          <a:xfrm>
            <a:off x="2019300" y="1960425"/>
            <a:ext cx="5105400" cy="1213800"/>
          </a:xfrm>
          <a:prstGeom prst="rect">
            <a:avLst/>
          </a:prstGeom>
        </p:spPr>
        <p:txBody>
          <a:bodyPr spcFirstLastPara="1" wrap="square" lIns="91425" tIns="91425" rIns="91425" bIns="91425" anchor="ctr" anchorCtr="0">
            <a:noAutofit/>
          </a:bodyPr>
          <a:lstStyle/>
          <a:p>
            <a:r>
              <a:rPr lang="id-ID" sz="1600" b="0" dirty="0"/>
              <a:t/>
            </a:r>
            <a:br>
              <a:rPr lang="id-ID" sz="1600" b="0" dirty="0"/>
            </a:br>
            <a:r>
              <a:rPr lang="id-ID" sz="1600" b="0" dirty="0"/>
              <a:t>Menggunakan 2 pointer (indikator) : - Front (F) untuk awal antrean - Rear (R) untuk akhir antrean </a:t>
            </a:r>
            <a:r>
              <a:rPr lang="en" sz="1600" dirty="0" smtClean="0">
                <a:solidFill>
                  <a:schemeClr val="accent2"/>
                </a:solidFill>
              </a:rPr>
              <a:t> </a:t>
            </a:r>
            <a:endParaRPr sz="1600" dirty="0">
              <a:solidFill>
                <a:schemeClr val="accent2"/>
              </a:solidFill>
            </a:endParaRPr>
          </a:p>
        </p:txBody>
      </p:sp>
      <p:sp>
        <p:nvSpPr>
          <p:cNvPr id="1389" name="Google Shape;1389;p62"/>
          <p:cNvSpPr txBox="1">
            <a:spLocks noGrp="1"/>
          </p:cNvSpPr>
          <p:nvPr>
            <p:ph type="title" idx="2"/>
          </p:nvPr>
        </p:nvSpPr>
        <p:spPr>
          <a:xfrm>
            <a:off x="713225" y="548650"/>
            <a:ext cx="6750627" cy="952925"/>
          </a:xfrm>
          <a:prstGeom prst="rect">
            <a:avLst/>
          </a:prstGeom>
        </p:spPr>
        <p:txBody>
          <a:bodyPr spcFirstLastPara="1" wrap="square" lIns="91425" tIns="91425" rIns="91425" bIns="91425" anchor="b" anchorCtr="0">
            <a:noAutofit/>
          </a:bodyPr>
          <a:lstStyle/>
          <a:p>
            <a:r>
              <a:rPr lang="id-ID" sz="2800" b="0" dirty="0"/>
              <a:t/>
            </a:r>
            <a:br>
              <a:rPr lang="id-ID" sz="2800" b="0" dirty="0"/>
            </a:br>
            <a:r>
              <a:rPr lang="id-ID" sz="2800" dirty="0"/>
              <a:t>1. ANTREAN LINEAR </a:t>
            </a:r>
            <a:endParaRPr sz="2800" dirty="0"/>
          </a:p>
        </p:txBody>
      </p:sp>
      <p:sp>
        <p:nvSpPr>
          <p:cNvPr id="1390" name="Google Shape;1390;p62"/>
          <p:cNvSpPr/>
          <p:nvPr/>
        </p:nvSpPr>
        <p:spPr>
          <a:xfrm>
            <a:off x="3881688" y="3438625"/>
            <a:ext cx="1380619" cy="52850"/>
          </a:xfrm>
          <a:custGeom>
            <a:avLst/>
            <a:gdLst/>
            <a:ahLst/>
            <a:cxnLst/>
            <a:rect l="l" t="t" r="r" b="b"/>
            <a:pathLst>
              <a:path w="17505" h="670" extrusionOk="0">
                <a:moveTo>
                  <a:pt x="0" y="0"/>
                </a:moveTo>
                <a:lnTo>
                  <a:pt x="0" y="669"/>
                </a:lnTo>
                <a:lnTo>
                  <a:pt x="17505" y="669"/>
                </a:lnTo>
                <a:lnTo>
                  <a:pt x="175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2">
            <a:hlinkClick r:id="rId11" action="ppaction://hlinksldjump"/>
          </p:cNvPr>
          <p:cNvSpPr/>
          <p:nvPr/>
        </p:nvSpPr>
        <p:spPr>
          <a:xfrm>
            <a:off x="408098" y="3597613"/>
            <a:ext cx="3823854" cy="1044724"/>
          </a:xfrm>
          <a:prstGeom prst="rect">
            <a:avLst/>
          </a:prstGeom>
          <a:solidFill>
            <a:schemeClr val="lt1"/>
          </a:solidFill>
          <a:ln>
            <a:noFill/>
          </a:ln>
        </p:spPr>
        <p:txBody>
          <a:bodyPr spcFirstLastPara="1" wrap="square" lIns="91425" tIns="91425" rIns="91425" bIns="91425" anchor="ctr" anchorCtr="0">
            <a:noAutofit/>
          </a:bodyPr>
          <a:lstStyle/>
          <a:p>
            <a:endParaRPr lang="id-ID" dirty="0"/>
          </a:p>
          <a:p>
            <a:r>
              <a:rPr lang="id-ID" dirty="0"/>
              <a:t>Untuk pengambilan data menggunakan pointer Front (F), sedangkan pemasukan data menggunakan pointer Rear (R). </a:t>
            </a:r>
            <a:endParaRPr sz="1600" dirty="0">
              <a:solidFill>
                <a:schemeClr val="accent2"/>
              </a:solidFill>
              <a:latin typeface="Hammersmith One"/>
              <a:ea typeface="Hammersmith One"/>
              <a:cs typeface="Hammersmith One"/>
              <a:sym typeface="Hammersmith One"/>
            </a:endParaRPr>
          </a:p>
        </p:txBody>
      </p:sp>
      <p:sp>
        <p:nvSpPr>
          <p:cNvPr id="1392" name="Google Shape;1392;p62">
            <a:hlinkClick r:id="rId12" action="ppaction://hlinksldjump"/>
          </p:cNvPr>
          <p:cNvSpPr/>
          <p:nvPr/>
        </p:nvSpPr>
        <p:spPr>
          <a:xfrm>
            <a:off x="4707082" y="3877587"/>
            <a:ext cx="2756770" cy="642457"/>
          </a:xfrm>
          <a:prstGeom prst="rect">
            <a:avLst/>
          </a:prstGeom>
          <a:solidFill>
            <a:schemeClr val="lt1"/>
          </a:solidFill>
          <a:ln>
            <a:noFill/>
          </a:ln>
        </p:spPr>
        <p:txBody>
          <a:bodyPr spcFirstLastPara="1" wrap="square" lIns="91425" tIns="91425" rIns="91425" bIns="91425" anchor="ctr" anchorCtr="0">
            <a:noAutofit/>
          </a:bodyPr>
          <a:lstStyle/>
          <a:p>
            <a:endParaRPr lang="id-ID"/>
          </a:p>
          <a:p>
            <a:r>
              <a:rPr lang="id-ID" b="1"/>
              <a:t>Syarat : Front (selalu) &lt;= Rear </a:t>
            </a:r>
            <a:endParaRPr sz="1600" dirty="0">
              <a:solidFill>
                <a:schemeClr val="accent2"/>
              </a:solidFill>
              <a:latin typeface="Hammersmith One"/>
              <a:ea typeface="Hammersmith One"/>
              <a:cs typeface="Hammersmith One"/>
              <a:sym typeface="Hammersmith One"/>
            </a:endParaRPr>
          </a:p>
        </p:txBody>
      </p:sp>
      <p:pic>
        <p:nvPicPr>
          <p:cNvPr id="2" name="1. ANTREAN LI ne ar">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13"/>
          <a:stretch>
            <a:fillRect/>
          </a:stretch>
        </p:blipFill>
        <p:spPr>
          <a:xfrm>
            <a:off x="5971308" y="891975"/>
            <a:ext cx="438061" cy="438061"/>
          </a:xfrm>
          <a:prstGeom prst="rect">
            <a:avLst/>
          </a:prstGeom>
        </p:spPr>
      </p:pic>
      <p:pic>
        <p:nvPicPr>
          <p:cNvPr id="4" name="mengz">
            <a:hlinkClick r:id="" action="ppaction://media"/>
          </p:cNvPr>
          <p:cNvPicPr>
            <a:picLocks noChangeAspect="1"/>
          </p:cNvPicPr>
          <p:nvPr>
            <a:audioFile r:link="rId4"/>
            <p:extLst>
              <p:ext uri="{DAA4B4D4-6D71-4841-9C94-3DE7FCFB9230}">
                <p14:media xmlns:p14="http://schemas.microsoft.com/office/powerpoint/2010/main" r:embed="rId3"/>
              </p:ext>
            </p:extLst>
          </p:nvPr>
        </p:nvPicPr>
        <p:blipFill>
          <a:blip r:embed="rId13"/>
          <a:stretch>
            <a:fillRect/>
          </a:stretch>
        </p:blipFill>
        <p:spPr>
          <a:xfrm>
            <a:off x="1524000" y="2384781"/>
            <a:ext cx="495300" cy="495300"/>
          </a:xfrm>
          <a:prstGeom prst="rect">
            <a:avLst/>
          </a:prstGeom>
        </p:spPr>
      </p:pic>
      <p:pic>
        <p:nvPicPr>
          <p:cNvPr id="5" name="Untuk pengambilan data menggunakan pointer Front (F), sedangkan pemasukan data menggunakan pointer Rear (R). ">
            <a:hlinkClick r:id="" action="ppaction://media"/>
          </p:cNvPr>
          <p:cNvPicPr>
            <a:picLocks noChangeAspect="1"/>
          </p:cNvPicPr>
          <p:nvPr>
            <a:audioFile r:link="rId6"/>
            <p:extLst>
              <p:ext uri="{DAA4B4D4-6D71-4841-9C94-3DE7FCFB9230}">
                <p14:media xmlns:p14="http://schemas.microsoft.com/office/powerpoint/2010/main" r:embed="rId5"/>
              </p:ext>
            </p:extLst>
          </p:nvPr>
        </p:nvPicPr>
        <p:blipFill>
          <a:blip r:embed="rId13"/>
          <a:stretch>
            <a:fillRect/>
          </a:stretch>
        </p:blipFill>
        <p:spPr>
          <a:xfrm>
            <a:off x="3478938" y="3491475"/>
            <a:ext cx="519416" cy="519416"/>
          </a:xfrm>
          <a:prstGeom prst="rect">
            <a:avLst/>
          </a:prstGeom>
        </p:spPr>
      </p:pic>
      <p:pic>
        <p:nvPicPr>
          <p:cNvPr id="6" name="Syarat _ Front (selalu) _= Rear">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3"/>
          <a:stretch>
            <a:fillRect/>
          </a:stretch>
        </p:blipFill>
        <p:spPr>
          <a:xfrm>
            <a:off x="7370946" y="3815175"/>
            <a:ext cx="609600" cy="609600"/>
          </a:xfrm>
          <a:prstGeom prst="rect">
            <a:avLst/>
          </a:prstGeom>
        </p:spPr>
      </p:pic>
    </p:spTree>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1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1" presetClass="mediacall" presetSubtype="0" fill="hold" nodeType="clickEffect">
                                  <p:stCondLst>
                                    <p:cond delay="0"/>
                                  </p:stCondLst>
                                  <p:childTnLst>
                                    <p:cmd type="call" cmd="playFrom(0.0)">
                                      <p:cBhvr>
                                        <p:cTn id="12" dur="10536" fill="hold"/>
                                        <p:tgtEl>
                                          <p:spTgt spid="4"/>
                                        </p:tgtEl>
                                      </p:cBhvr>
                                    </p:cmd>
                                  </p:childTnLst>
                                </p:cTn>
                              </p:par>
                            </p:childTnLst>
                          </p:cTn>
                        </p:par>
                      </p:childTnLst>
                    </p:cTn>
                  </p:par>
                </p:childTnLst>
              </p:cTn>
              <p:nextCondLst>
                <p:cond evt="onClick" delay="0">
                  <p:tgtEl>
                    <p:spTgt spid="4"/>
                  </p:tgtEl>
                </p:cond>
              </p:nextCondLst>
            </p:seq>
            <p:audio>
              <p:cMediaNode vol="80000">
                <p:cTn id="13" fill="hold" display="0">
                  <p:stCondLst>
                    <p:cond delay="indefinite"/>
                  </p:stCondLst>
                  <p:endCondLst>
                    <p:cond evt="onStopAudio" delay="0">
                      <p:tgtEl>
                        <p:sldTgt/>
                      </p:tgtEl>
                    </p:cond>
                  </p:endCondLst>
                </p:cTn>
                <p:tgtEl>
                  <p:spTgt spid="4"/>
                </p:tgtEl>
              </p:cMediaNode>
            </p:audio>
            <p:seq concurrent="1" nextAc="seek">
              <p:cTn id="14" restart="whenNotActive" fill="hold" evtFilter="cancelBubble" nodeType="interactiveSeq">
                <p:stCondLst>
                  <p:cond evt="onClick" delay="0">
                    <p:tgtEl>
                      <p:spTgt spid="5"/>
                    </p:tgtEl>
                  </p:cond>
                </p:stCondLst>
                <p:endSync evt="end" delay="0">
                  <p:rtn val="all"/>
                </p:endSync>
                <p:childTnLst>
                  <p:par>
                    <p:cTn id="15" fill="hold">
                      <p:stCondLst>
                        <p:cond delay="0"/>
                      </p:stCondLst>
                      <p:childTnLst>
                        <p:par>
                          <p:cTn id="16" fill="hold">
                            <p:stCondLst>
                              <p:cond delay="0"/>
                            </p:stCondLst>
                            <p:childTnLst>
                              <p:par>
                                <p:cTn id="17" presetID="1" presetClass="mediacall" presetSubtype="0" fill="hold" nodeType="clickEffect">
                                  <p:stCondLst>
                                    <p:cond delay="0"/>
                                  </p:stCondLst>
                                  <p:childTnLst>
                                    <p:cmd type="call" cmd="playFrom(0.0)">
                                      <p:cBhvr>
                                        <p:cTn id="18" dur="9888" fill="hold"/>
                                        <p:tgtEl>
                                          <p:spTgt spid="5"/>
                                        </p:tgtEl>
                                      </p:cBhvr>
                                    </p:cmd>
                                  </p:childTnLst>
                                </p:cTn>
                              </p:par>
                            </p:childTnLst>
                          </p:cTn>
                        </p:par>
                      </p:childTnLst>
                    </p:cTn>
                  </p:par>
                </p:childTnLst>
              </p:cTn>
              <p:nextCondLst>
                <p:cond evt="onClick" delay="0">
                  <p:tgtEl>
                    <p:spTgt spid="5"/>
                  </p:tgtEl>
                </p:cond>
              </p:nextCondLst>
            </p:seq>
            <p:audio>
              <p:cMediaNode vol="80000" showWhenStopped="0">
                <p:cTn id="19" fill="hold" display="0">
                  <p:stCondLst>
                    <p:cond delay="indefinite"/>
                  </p:stCondLst>
                  <p:endCondLst>
                    <p:cond evt="onStopAudio" delay="0">
                      <p:tgtEl>
                        <p:sldTgt/>
                      </p:tgtEl>
                    </p:cond>
                  </p:endCondLst>
                </p:cTn>
                <p:tgtEl>
                  <p:spTgt spid="5"/>
                </p:tgtEl>
              </p:cMediaNode>
            </p:audio>
            <p:seq concurrent="1" nextAc="seek">
              <p:cTn id="20" restart="whenNotActive" fill="hold" evtFilter="cancelBubble" nodeType="interactiveSeq">
                <p:stCondLst>
                  <p:cond evt="onClick" delay="0">
                    <p:tgtEl>
                      <p:spTgt spid="6"/>
                    </p:tgtEl>
                  </p:cond>
                </p:stCondLst>
                <p:endSync evt="end" delay="0">
                  <p:rtn val="all"/>
                </p:endSync>
                <p:childTnLst>
                  <p:par>
                    <p:cTn id="21" fill="hold">
                      <p:stCondLst>
                        <p:cond delay="0"/>
                      </p:stCondLst>
                      <p:childTnLst>
                        <p:par>
                          <p:cTn id="22" fill="hold">
                            <p:stCondLst>
                              <p:cond delay="0"/>
                            </p:stCondLst>
                            <p:childTnLst>
                              <p:par>
                                <p:cTn id="23" presetID="1" presetClass="mediacall" presetSubtype="0" fill="hold" nodeType="clickEffect">
                                  <p:stCondLst>
                                    <p:cond delay="0"/>
                                  </p:stCondLst>
                                  <p:childTnLst>
                                    <p:cmd type="call" cmd="playFrom(0.0)">
                                      <p:cBhvr>
                                        <p:cTn id="24" dur="5304" fill="hold"/>
                                        <p:tgtEl>
                                          <p:spTgt spid="6"/>
                                        </p:tgtEl>
                                      </p:cBhvr>
                                    </p:cmd>
                                  </p:childTnLst>
                                </p:cTn>
                              </p:par>
                            </p:childTnLst>
                          </p:cTn>
                        </p:par>
                      </p:childTnLst>
                    </p:cTn>
                  </p:par>
                </p:childTnLst>
              </p:cTn>
              <p:nextCondLst>
                <p:cond evt="onClick" delay="0">
                  <p:tgtEl>
                    <p:spTgt spid="6"/>
                  </p:tgtEl>
                </p:cond>
              </p:nextCondLst>
            </p:seq>
            <p:audio>
              <p:cMediaNode vol="80000" showWhenStopped="0">
                <p:cTn id="25" fill="hold" display="0">
                  <p:stCondLst>
                    <p:cond delay="indefinite"/>
                  </p:stCondLst>
                  <p:endCondLst>
                    <p:cond evt="onStopAudio" delay="0">
                      <p:tgtEl>
                        <p:sldTgt/>
                      </p:tgtEl>
                    </p:cond>
                  </p:endCondLst>
                </p:cTn>
                <p:tgtEl>
                  <p:spTgt spid="6"/>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2" name="Contoh kyuu (Antrian) Linear dengan pemetaan gambar dibawah ini">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5908964" y="357942"/>
            <a:ext cx="535676" cy="535676"/>
          </a:xfrm>
          <a:prstGeom prst="rect">
            <a:avLst/>
          </a:prstGeom>
        </p:spPr>
      </p:pic>
    </p:spTree>
    <p:extLst>
      <p:ext uri="{BB962C8B-B14F-4D97-AF65-F5344CB8AC3E}">
        <p14:creationId xmlns:p14="http://schemas.microsoft.com/office/powerpoint/2010/main" val="3415226029"/>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1" presetClass="mediacall" presetSubtype="0" fill="hold" nodeType="clickEffect">
                                  <p:stCondLst>
                                    <p:cond delay="0"/>
                                  </p:stCondLst>
                                  <p:childTnLst>
                                    <p:cmd type="call" cmd="playFrom(0.0)">
                                      <p:cBhvr>
                                        <p:cTn id="6" dur="6336" fill="hold"/>
                                        <p:tgtEl>
                                          <p:spTgt spid="2"/>
                                        </p:tgtEl>
                                      </p:cBhvr>
                                    </p:cmd>
                                  </p:childTnLst>
                                </p:cTn>
                              </p:par>
                            </p:childTnLst>
                          </p:cTn>
                        </p:par>
                      </p:childTnLst>
                    </p:cTn>
                  </p:par>
                </p:childTnLst>
              </p:cTn>
              <p:nextCondLst>
                <p:cond evt="onClick" delay="0">
                  <p:tgtEl>
                    <p:spTgt spid="2"/>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2" name="Picture 1"/>
          <p:cNvPicPr>
            <a:picLocks noChangeAspect="1"/>
          </p:cNvPicPr>
          <p:nvPr/>
        </p:nvPicPr>
        <p:blipFill>
          <a:blip r:embed="rId2"/>
          <a:stretch>
            <a:fillRect/>
          </a:stretch>
        </p:blipFill>
        <p:spPr>
          <a:xfrm>
            <a:off x="1464266" y="2384712"/>
            <a:ext cx="1075431" cy="716973"/>
          </a:xfrm>
          <a:prstGeom prst="rect">
            <a:avLst/>
          </a:prstGeom>
        </p:spPr>
      </p:pic>
      <p:pic>
        <p:nvPicPr>
          <p:cNvPr id="3" name="Picture 2"/>
          <p:cNvPicPr>
            <a:picLocks noChangeAspect="1"/>
          </p:cNvPicPr>
          <p:nvPr/>
        </p:nvPicPr>
        <p:blipFill>
          <a:blip r:embed="rId3"/>
          <a:stretch>
            <a:fillRect/>
          </a:stretch>
        </p:blipFill>
        <p:spPr>
          <a:xfrm>
            <a:off x="2819401" y="2384712"/>
            <a:ext cx="1183788" cy="685799"/>
          </a:xfrm>
          <a:prstGeom prst="rect">
            <a:avLst/>
          </a:prstGeom>
        </p:spPr>
      </p:pic>
      <p:pic>
        <p:nvPicPr>
          <p:cNvPr id="4" name="Picture 3"/>
          <p:cNvPicPr>
            <a:picLocks noChangeAspect="1"/>
          </p:cNvPicPr>
          <p:nvPr/>
        </p:nvPicPr>
        <p:blipFill>
          <a:blip r:embed="rId4"/>
          <a:stretch>
            <a:fillRect/>
          </a:stretch>
        </p:blipFill>
        <p:spPr>
          <a:xfrm>
            <a:off x="4122156" y="2384055"/>
            <a:ext cx="1249515" cy="686456"/>
          </a:xfrm>
          <a:prstGeom prst="rect">
            <a:avLst/>
          </a:prstGeom>
        </p:spPr>
      </p:pic>
      <p:pic>
        <p:nvPicPr>
          <p:cNvPr id="5" name="Picture 4"/>
          <p:cNvPicPr>
            <a:picLocks noChangeAspect="1"/>
          </p:cNvPicPr>
          <p:nvPr/>
        </p:nvPicPr>
        <p:blipFill>
          <a:blip r:embed="rId5"/>
          <a:stretch>
            <a:fillRect/>
          </a:stretch>
        </p:blipFill>
        <p:spPr>
          <a:xfrm>
            <a:off x="5695498" y="2312651"/>
            <a:ext cx="1105563" cy="789034"/>
          </a:xfrm>
          <a:prstGeom prst="rect">
            <a:avLst/>
          </a:prstGeom>
        </p:spPr>
      </p:pic>
    </p:spTree>
    <p:extLst>
      <p:ext uri="{BB962C8B-B14F-4D97-AF65-F5344CB8AC3E}">
        <p14:creationId xmlns:p14="http://schemas.microsoft.com/office/powerpoint/2010/main" val="1797773515"/>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id-ID" sz="1400" b="0" dirty="0"/>
              <a:t/>
            </a:r>
            <a:br>
              <a:rPr lang="id-ID" sz="1400" b="0" dirty="0"/>
            </a:br>
            <a:r>
              <a:rPr lang="id-ID" sz="1400" b="0" dirty="0"/>
              <a:t>Contoh Queue (</a:t>
            </a:r>
            <a:r>
              <a:rPr lang="id-ID" sz="1400" b="0" i="1" dirty="0"/>
              <a:t>Antrian</a:t>
            </a:r>
            <a:r>
              <a:rPr lang="id-ID" sz="1400" b="0" dirty="0"/>
              <a:t>) Linear </a:t>
            </a:r>
            <a:br>
              <a:rPr lang="id-ID" sz="1400" b="0" dirty="0"/>
            </a:br>
            <a:endParaRPr lang="id-ID" sz="1400" dirty="0"/>
          </a:p>
        </p:txBody>
      </p:sp>
      <p:sp>
        <p:nvSpPr>
          <p:cNvPr id="8" name="Rectangle 7"/>
          <p:cNvSpPr/>
          <p:nvPr/>
        </p:nvSpPr>
        <p:spPr>
          <a:xfrm>
            <a:off x="966355" y="2275609"/>
            <a:ext cx="6909953" cy="914400"/>
          </a:xfrm>
          <a:prstGeom prst="rect">
            <a:avLst/>
          </a:prstGeom>
          <a:ln w="57150">
            <a:solidFill>
              <a:schemeClr val="accent2">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d-ID" b="1" dirty="0">
                <a:latin typeface="Calibri" panose="020F0502020204030204" pitchFamily="34" charset="0"/>
              </a:rPr>
              <a:t>Front </a:t>
            </a:r>
            <a:endParaRPr lang="id-ID" dirty="0"/>
          </a:p>
          <a:p>
            <a:pPr algn="ctr"/>
            <a:endParaRPr lang="id-ID" dirty="0">
              <a:ln w="0"/>
              <a:solidFill>
                <a:schemeClr val="tx1"/>
              </a:solidFill>
              <a:effectLst>
                <a:outerShdw blurRad="38100" dist="19050" dir="2700000" algn="tl" rotWithShape="0">
                  <a:schemeClr val="dk1">
                    <a:alpha val="40000"/>
                  </a:schemeClr>
                </a:outerShdw>
              </a:effectLst>
            </a:endParaRPr>
          </a:p>
        </p:txBody>
      </p:sp>
      <p:cxnSp>
        <p:nvCxnSpPr>
          <p:cNvPr id="10" name="Straight Connector 9"/>
          <p:cNvCxnSpPr/>
          <p:nvPr/>
        </p:nvCxnSpPr>
        <p:spPr>
          <a:xfrm>
            <a:off x="1184562" y="2732809"/>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p:cNvCxnSpPr/>
          <p:nvPr/>
        </p:nvCxnSpPr>
        <p:spPr>
          <a:xfrm>
            <a:off x="2438399"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p:cNvCxnSpPr/>
          <p:nvPr/>
        </p:nvCxnSpPr>
        <p:spPr>
          <a:xfrm>
            <a:off x="3618632" y="2753591"/>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p:cNvCxnSpPr/>
          <p:nvPr/>
        </p:nvCxnSpPr>
        <p:spPr>
          <a:xfrm>
            <a:off x="5004948" y="2743200"/>
            <a:ext cx="820882" cy="10391"/>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6440628" y="2738004"/>
            <a:ext cx="820882" cy="10391"/>
          </a:xfrm>
          <a:prstGeom prst="line">
            <a:avLst/>
          </a:prstGeom>
        </p:spPr>
        <p:style>
          <a:lnRef idx="3">
            <a:schemeClr val="accent2"/>
          </a:lnRef>
          <a:fillRef idx="0">
            <a:schemeClr val="accent2"/>
          </a:fillRef>
          <a:effectRef idx="2">
            <a:schemeClr val="accent2"/>
          </a:effectRef>
          <a:fontRef idx="minor">
            <a:schemeClr val="tx1"/>
          </a:fontRef>
        </p:style>
      </p:cxnSp>
      <p:sp>
        <p:nvSpPr>
          <p:cNvPr id="19" name="Rectangle 18"/>
          <p:cNvSpPr/>
          <p:nvPr/>
        </p:nvSpPr>
        <p:spPr>
          <a:xfrm>
            <a:off x="1155125" y="3501735"/>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a:ln w="0"/>
                <a:solidFill>
                  <a:schemeClr val="accent2"/>
                </a:solidFill>
              </a:rPr>
              <a:t>Front </a:t>
            </a:r>
          </a:p>
          <a:p>
            <a:r>
              <a:rPr lang="id-ID" b="1" dirty="0"/>
              <a:t>Front </a:t>
            </a:r>
            <a:endParaRPr lang="id-ID" dirty="0"/>
          </a:p>
        </p:txBody>
      </p:sp>
      <p:sp>
        <p:nvSpPr>
          <p:cNvPr id="20" name="Rectangle 19"/>
          <p:cNvSpPr/>
          <p:nvPr/>
        </p:nvSpPr>
        <p:spPr>
          <a:xfrm>
            <a:off x="6440628" y="3480952"/>
            <a:ext cx="1693715" cy="2597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d-ID" dirty="0"/>
          </a:p>
          <a:p>
            <a:r>
              <a:rPr lang="id-ID" sz="1600" dirty="0" smtClean="0">
                <a:ln w="0"/>
                <a:solidFill>
                  <a:schemeClr val="accent2"/>
                </a:solidFill>
              </a:rPr>
              <a:t>Rear </a:t>
            </a:r>
            <a:endParaRPr lang="id-ID" sz="1600" dirty="0">
              <a:ln w="0"/>
              <a:solidFill>
                <a:schemeClr val="accent2"/>
              </a:solidFill>
            </a:endParaRPr>
          </a:p>
          <a:p>
            <a:r>
              <a:rPr lang="id-ID" b="1" dirty="0"/>
              <a:t>Front </a:t>
            </a:r>
            <a:endParaRPr lang="id-ID" dirty="0"/>
          </a:p>
        </p:txBody>
      </p:sp>
      <p:pic>
        <p:nvPicPr>
          <p:cNvPr id="3" name="Picture 2"/>
          <p:cNvPicPr>
            <a:picLocks noChangeAspect="1"/>
          </p:cNvPicPr>
          <p:nvPr/>
        </p:nvPicPr>
        <p:blipFill>
          <a:blip r:embed="rId2"/>
          <a:stretch>
            <a:fillRect/>
          </a:stretch>
        </p:blipFill>
        <p:spPr>
          <a:xfrm>
            <a:off x="1555245" y="2347689"/>
            <a:ext cx="1183788" cy="685799"/>
          </a:xfrm>
          <a:prstGeom prst="rect">
            <a:avLst/>
          </a:prstGeom>
        </p:spPr>
      </p:pic>
      <p:pic>
        <p:nvPicPr>
          <p:cNvPr id="4" name="Picture 3"/>
          <p:cNvPicPr>
            <a:picLocks noChangeAspect="1"/>
          </p:cNvPicPr>
          <p:nvPr/>
        </p:nvPicPr>
        <p:blipFill>
          <a:blip r:embed="rId3"/>
          <a:stretch>
            <a:fillRect/>
          </a:stretch>
        </p:blipFill>
        <p:spPr>
          <a:xfrm>
            <a:off x="3024877" y="2347361"/>
            <a:ext cx="1249515" cy="686456"/>
          </a:xfrm>
          <a:prstGeom prst="rect">
            <a:avLst/>
          </a:prstGeom>
        </p:spPr>
      </p:pic>
      <p:pic>
        <p:nvPicPr>
          <p:cNvPr id="5" name="Picture 4"/>
          <p:cNvPicPr>
            <a:picLocks noChangeAspect="1"/>
          </p:cNvPicPr>
          <p:nvPr/>
        </p:nvPicPr>
        <p:blipFill>
          <a:blip r:embed="rId4"/>
          <a:stretch>
            <a:fillRect/>
          </a:stretch>
        </p:blipFill>
        <p:spPr>
          <a:xfrm>
            <a:off x="4483746" y="2285360"/>
            <a:ext cx="1105563" cy="789034"/>
          </a:xfrm>
          <a:prstGeom prst="rect">
            <a:avLst/>
          </a:prstGeom>
        </p:spPr>
      </p:pic>
    </p:spTree>
    <p:extLst>
      <p:ext uri="{BB962C8B-B14F-4D97-AF65-F5344CB8AC3E}">
        <p14:creationId xmlns:p14="http://schemas.microsoft.com/office/powerpoint/2010/main" val="3392872959"/>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Elegant Education Pack for Students by Slidesgo">
  <a:themeElements>
    <a:clrScheme name="Simple Light">
      <a:dk1>
        <a:srgbClr val="FFFFFF"/>
      </a:dk1>
      <a:lt1>
        <a:srgbClr val="EDECDF"/>
      </a:lt1>
      <a:dk2>
        <a:srgbClr val="C8A591"/>
      </a:dk2>
      <a:lt2>
        <a:srgbClr val="FFFFFF"/>
      </a:lt2>
      <a:accent1>
        <a:srgbClr val="A0A299"/>
      </a:accent1>
      <a:accent2>
        <a:srgbClr val="40474B"/>
      </a:accent2>
      <a:accent3>
        <a:srgbClr val="C8A591"/>
      </a:accent3>
      <a:accent4>
        <a:srgbClr val="EDECDF"/>
      </a:accent4>
      <a:accent5>
        <a:srgbClr val="A0A299"/>
      </a:accent5>
      <a:accent6>
        <a:srgbClr val="FFFFFF"/>
      </a:accent6>
      <a:hlink>
        <a:srgbClr val="40474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631</TotalTime>
  <Words>563</Words>
  <Application>Microsoft Office PowerPoint</Application>
  <PresentationFormat>On-screen Show (16:9)</PresentationFormat>
  <Paragraphs>145</Paragraphs>
  <Slides>32</Slides>
  <Notes>13</Notes>
  <HiddenSlides>0</HiddenSlides>
  <MMClips>58</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Calibri Italic</vt:lpstr>
      <vt:lpstr>Cambria</vt:lpstr>
      <vt:lpstr>Hammersmith One</vt:lpstr>
      <vt:lpstr>Manjari</vt:lpstr>
      <vt:lpstr>Roboto Condensed Light</vt:lpstr>
      <vt:lpstr>Times New Roman</vt:lpstr>
      <vt:lpstr>Elegant Education Pack for Students by Slidesgo</vt:lpstr>
      <vt:lpstr>ASSALAMUALAIKUM WR.WB </vt:lpstr>
      <vt:lpstr>Struktur data QUEUE</vt:lpstr>
      <vt:lpstr>QUEUE (Antrian)</vt:lpstr>
      <vt:lpstr>Operasi Dasar queue</vt:lpstr>
      <vt:lpstr>PENYAJIAN DARI ANTREAN</vt:lpstr>
      <vt:lpstr> Menggunakan 2 pointer (indikator) : - Front (F) untuk awal antrean - Rear (R) untuk akhir antrean  </vt:lpstr>
      <vt:lpstr> Contoh Queue (Antrian) Linear  </vt:lpstr>
      <vt:lpstr> Contoh Queue (Antrian) Linear  </vt:lpstr>
      <vt:lpstr> Contoh Queue (Antrian) Linear  </vt:lpstr>
      <vt:lpstr> Contoh Queue (Antrian) Linear  </vt:lpstr>
      <vt:lpstr> Contoh Queue (Antrian) Linear  </vt:lpstr>
      <vt:lpstr> Contoh Queue (Antrian) Linear  </vt:lpstr>
      <vt:lpstr>PowerPoint Presentation</vt:lpstr>
      <vt:lpstr> 2. ANTREAN MELINGKAR (CIRCULAR QUEUE) Prinsip : FIFO (First In First Out) </vt:lpstr>
      <vt:lpstr> Aturan Circular Array   1.Proses penghapusan dilakukan dengan cara nilai depan (front) ditambah 1  depan=depan + 1.   2.Proses penambahan elemen sama dengan queue linear array yaitu nilai belakang ditambah 1  belakang=belakang + 1.   3.Jika depan = maks dan ada elemen yang akan dihapus, maka nilai depan = 1.   4.Jika belakang = maks dan depan &lt;&gt; 1 maka jika ada elemen yang akan ditambahkan, nilai belakang=1.   5.Jika hanya tinggal 1 elemen di queue (depan = belakang), dan akan dihapus maka depan diisi 0 dan belakang diisi dengan 0 (queue kosong). </vt:lpstr>
      <vt:lpstr>Array sirkular</vt:lpstr>
      <vt:lpstr> Proses Circular Array </vt:lpstr>
      <vt:lpstr>PowerPoint Presentation</vt:lpstr>
      <vt:lpstr>Contoh soal </vt:lpstr>
      <vt:lpstr>JAWABAN</vt:lpstr>
      <vt:lpstr> •Pengantri register dulu  •Setelah register pengantri pertama dapat    tempat paling depan  •Pengantri selanjutnya berada dibelakangnya  •Setelah proses pengantri pertama selesai,  antrian setelahnya maju  •Sehingga terdapat tempat kosong  (paling belakang) untuk pengantri baru   </vt:lpstr>
      <vt:lpstr>Apakah orang yang sudah masuk dalam antrian dapat keluar dari antrian sebelum dilayani?</vt:lpstr>
      <vt:lpstr>Bisa, asalkan no urut si pengantri berada diujung nomor atau di awal antrian. Sedangkan jika si pengantri berada di posisi tengah tengah tidak bisa dilakukan, sebagaimana penjelasan dequeue antara lain adalah sebagai berikut:</vt:lpstr>
      <vt:lpstr>  DeQueue</vt:lpstr>
      <vt:lpstr>Jenis DeQueue</vt:lpstr>
      <vt:lpstr>PowerPoint Presentation</vt:lpstr>
      <vt:lpstr>PowerPoint Presentation</vt:lpstr>
      <vt:lpstr>PowerPoint Presentation</vt:lpstr>
      <vt:lpstr>Avatars</vt:lpstr>
      <vt:lpstr>PowerPoint Presentation</vt:lpstr>
      <vt:lpstr>Sekian penjelasan dari saya,</vt:lpstr>
      <vt:lpstr>Wassalamualaikum wr.wb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ASSALAMUALAIKUM WR.WB</dc:title>
  <dc:creator>Uwin</dc:creator>
  <cp:lastModifiedBy>ACENKCOM</cp:lastModifiedBy>
  <cp:revision>51</cp:revision>
  <dcterms:modified xsi:type="dcterms:W3CDTF">2022-05-11T03:57:05Z</dcterms:modified>
</cp:coreProperties>
</file>