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72" r:id="rId3"/>
    <p:sldId id="263" r:id="rId4"/>
    <p:sldId id="257" r:id="rId5"/>
    <p:sldId id="315" r:id="rId6"/>
    <p:sldId id="261" r:id="rId7"/>
    <p:sldId id="320" r:id="rId8"/>
    <p:sldId id="314" r:id="rId9"/>
    <p:sldId id="316" r:id="rId10"/>
    <p:sldId id="317" r:id="rId11"/>
    <p:sldId id="319" r:id="rId12"/>
    <p:sldId id="318" r:id="rId13"/>
    <p:sldId id="321" r:id="rId14"/>
    <p:sldId id="322" r:id="rId15"/>
    <p:sldId id="264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Open Sans ExtraBold" panose="020B0906030804020204" pitchFamily="34" charset="0"/>
      <p:bold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tri Lestari" initials="PL" lastIdx="1" clrIdx="0">
    <p:extLst>
      <p:ext uri="{19B8F6BF-5375-455C-9EA6-DF929625EA0E}">
        <p15:presenceInfo xmlns:p15="http://schemas.microsoft.com/office/powerpoint/2012/main" userId="6e925b4c222fde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52F316-CA4B-4C4A-B3CE-D5C6CFC9C8F6}">
  <a:tblStyle styleId="{8152F316-CA4B-4C4A-B3CE-D5C6CFC9C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31" autoAdjust="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9bbd41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9bbd41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30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8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91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54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6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1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27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0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01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786977" y="1039006"/>
            <a:ext cx="2434870" cy="629400"/>
            <a:chOff x="2948823" y="810406"/>
            <a:chExt cx="2434870" cy="629400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908473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3851558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4794643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0" y="2400300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458600" y="0"/>
            <a:ext cx="16854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0004" y="1520025"/>
            <a:ext cx="4935900" cy="192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0004" y="38399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595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29" name="Google Shape;29;p4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72974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27849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3729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027838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595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41" name="Google Shape;41;p5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 flipH="1">
            <a:off x="6400801" y="2400300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1" y="0"/>
            <a:ext cx="16278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285988" y="1354288"/>
            <a:ext cx="4572000" cy="11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801525" y="2735325"/>
            <a:ext cx="35409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2857500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720000" y="2020475"/>
            <a:ext cx="3017400" cy="16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139" name="Google Shape;139;p18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0000" y="459525"/>
            <a:ext cx="385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69D0B9"/>
              </a:gs>
              <a:gs pos="100000">
                <a:srgbClr val="32847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720000" y="2724913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1"/>
          </p:nvPr>
        </p:nvSpPr>
        <p:spPr>
          <a:xfrm>
            <a:off x="720000" y="3105913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 idx="2"/>
          </p:nvPr>
        </p:nvSpPr>
        <p:spPr>
          <a:xfrm>
            <a:off x="3403800" y="2724913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3"/>
          </p:nvPr>
        </p:nvSpPr>
        <p:spPr>
          <a:xfrm>
            <a:off x="3403800" y="3105913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title" idx="4"/>
          </p:nvPr>
        </p:nvSpPr>
        <p:spPr>
          <a:xfrm>
            <a:off x="6087600" y="2724913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5"/>
          </p:nvPr>
        </p:nvSpPr>
        <p:spPr>
          <a:xfrm>
            <a:off x="6087600" y="3105913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9" name="Google Shape;199;p24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200" name="Google Shape;200;p24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4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587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4" r:id="rId6"/>
    <p:sldLayoutId id="2147483670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ctrTitle"/>
          </p:nvPr>
        </p:nvSpPr>
        <p:spPr>
          <a:xfrm>
            <a:off x="720004" y="1520025"/>
            <a:ext cx="4935900" cy="192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>
                <a:solidFill>
                  <a:schemeClr val="dk1"/>
                </a:solidFill>
              </a:rPr>
              <a:t>Projek</a:t>
            </a:r>
            <a:br>
              <a:rPr lang="en-ID" sz="4800">
                <a:solidFill>
                  <a:schemeClr val="dk1"/>
                </a:solidFill>
              </a:rPr>
            </a:br>
            <a:r>
              <a:rPr lang="en-ID" sz="4800">
                <a:solidFill>
                  <a:schemeClr val="dk2"/>
                </a:solidFill>
              </a:rPr>
              <a:t>Fundamental Golang</a:t>
            </a:r>
            <a:r>
              <a:rPr lang="en-ID" sz="480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>
                <a:solidFill>
                  <a:schemeClr val="dk1"/>
                </a:solidFill>
              </a:rPr>
              <a:t>“Infak PUB”</a:t>
            </a:r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1"/>
          </p:nvPr>
        </p:nvSpPr>
        <p:spPr>
          <a:xfrm>
            <a:off x="719791" y="38399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Oleh : Putri Lestari (S1 Akuntansi)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1" name="Google Shape;311;p36"/>
          <p:cNvGrpSpPr/>
          <p:nvPr/>
        </p:nvGrpSpPr>
        <p:grpSpPr>
          <a:xfrm flipH="1">
            <a:off x="5356522" y="1635546"/>
            <a:ext cx="1533779" cy="1768139"/>
            <a:chOff x="4609750" y="1462400"/>
            <a:chExt cx="1524025" cy="1671525"/>
          </a:xfrm>
        </p:grpSpPr>
        <p:sp>
          <p:nvSpPr>
            <p:cNvPr id="312" name="Google Shape;312;p36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6"/>
          <p:cNvGrpSpPr/>
          <p:nvPr/>
        </p:nvGrpSpPr>
        <p:grpSpPr>
          <a:xfrm rot="10800000">
            <a:off x="6890194" y="1635716"/>
            <a:ext cx="1533779" cy="1768139"/>
            <a:chOff x="4609750" y="1462400"/>
            <a:chExt cx="1524025" cy="1671525"/>
          </a:xfrm>
        </p:grpSpPr>
        <p:sp>
          <p:nvSpPr>
            <p:cNvPr id="316" name="Google Shape;316;p36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8F41A32-472A-4A47-1C1E-0BF923B1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91" y="548136"/>
            <a:ext cx="3864077" cy="38640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2"/>
          <p:cNvSpPr txBox="1">
            <a:spLocks noGrp="1"/>
          </p:cNvSpPr>
          <p:nvPr>
            <p:ph type="title"/>
          </p:nvPr>
        </p:nvSpPr>
        <p:spPr>
          <a:xfrm>
            <a:off x="651174" y="0"/>
            <a:ext cx="5838116" cy="582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Controller Detail Infak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3C3F8A-5581-7A41-A12D-79BA4203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695"/>
            <a:ext cx="9144000" cy="4560805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FBCDAE34-657C-2CA4-899E-AFBC6A90F424}"/>
              </a:ext>
            </a:extLst>
          </p:cNvPr>
          <p:cNvSpPr/>
          <p:nvPr/>
        </p:nvSpPr>
        <p:spPr>
          <a:xfrm>
            <a:off x="5338916" y="2089355"/>
            <a:ext cx="3205316" cy="363793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JOIN (infaks, alumnis, rekenings)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2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slide structure based on a presentation for education,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/>
              <a:t>.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720000" y="1174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Alumni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A2D3E-A27C-4A2A-5827-01C85F39A9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53"/>
          <a:stretch/>
        </p:blipFill>
        <p:spPr>
          <a:xfrm>
            <a:off x="0" y="574625"/>
            <a:ext cx="9144000" cy="45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slide structure based on a presentation for education,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/>
              <a:t>.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720000" y="1174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 Alumni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A60C9-B759-A46C-FDA8-FBFF4D451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4625"/>
            <a:ext cx="9144000" cy="4423454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DAAE12A1-D30F-5A1B-851E-D5A72D91436F}"/>
              </a:ext>
            </a:extLst>
          </p:cNvPr>
          <p:cNvSpPr/>
          <p:nvPr/>
        </p:nvSpPr>
        <p:spPr>
          <a:xfrm>
            <a:off x="4984954" y="2040194"/>
            <a:ext cx="3205316" cy="363793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JOIN (alumnis, angkatans, prodis)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329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slide structure based on a presentation for education,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/>
              <a:t>.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720000" y="1174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Total Infak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8C2D9-2C7E-B9DF-FD22-1562C34137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53"/>
          <a:stretch/>
        </p:blipFill>
        <p:spPr>
          <a:xfrm>
            <a:off x="0" y="584457"/>
            <a:ext cx="9144000" cy="45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slide structure based on a presentation for education,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/>
              <a:t>.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720000" y="1174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Total Infak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DAAE12A1-D30F-5A1B-851E-D5A72D91436F}"/>
              </a:ext>
            </a:extLst>
          </p:cNvPr>
          <p:cNvSpPr/>
          <p:nvPr/>
        </p:nvSpPr>
        <p:spPr>
          <a:xfrm>
            <a:off x="4984954" y="2040194"/>
            <a:ext cx="3205316" cy="363793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JOIN (alumnis, angkatans, prodis)</a:t>
            </a:r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1133A-B1C4-21AC-B727-D4813721F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574625"/>
            <a:ext cx="8099122" cy="4412588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83D3FC2-CEFB-AC0B-78C0-CDA37AFB2D1F}"/>
              </a:ext>
            </a:extLst>
          </p:cNvPr>
          <p:cNvSpPr/>
          <p:nvPr/>
        </p:nvSpPr>
        <p:spPr>
          <a:xfrm>
            <a:off x="5669280" y="1565910"/>
            <a:ext cx="1314450" cy="363793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28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>
            <a:spLocks noGrp="1"/>
          </p:cNvSpPr>
          <p:nvPr>
            <p:ph type="title"/>
          </p:nvPr>
        </p:nvSpPr>
        <p:spPr>
          <a:xfrm>
            <a:off x="2285974" y="1360920"/>
            <a:ext cx="5326405" cy="11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1"/>
          </p:nvPr>
        </p:nvSpPr>
        <p:spPr>
          <a:xfrm>
            <a:off x="2801525" y="2735325"/>
            <a:ext cx="35409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ym typeface="Wingdings" panose="05000000000000000000" pitchFamily="2" charset="2"/>
              </a:rPr>
              <a:t></a:t>
            </a:r>
            <a:endParaRPr/>
          </a:p>
        </p:txBody>
      </p:sp>
      <p:grpSp>
        <p:nvGrpSpPr>
          <p:cNvPr id="448" name="Google Shape;448;p44"/>
          <p:cNvGrpSpPr/>
          <p:nvPr/>
        </p:nvGrpSpPr>
        <p:grpSpPr>
          <a:xfrm flipH="1">
            <a:off x="-306" y="-71"/>
            <a:ext cx="1776251" cy="1955350"/>
            <a:chOff x="4609750" y="1462400"/>
            <a:chExt cx="1524025" cy="1671525"/>
          </a:xfrm>
        </p:grpSpPr>
        <p:sp>
          <p:nvSpPr>
            <p:cNvPr id="449" name="Google Shape;449;p44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4"/>
          <p:cNvGrpSpPr/>
          <p:nvPr/>
        </p:nvGrpSpPr>
        <p:grpSpPr>
          <a:xfrm rot="10800000" flipH="1">
            <a:off x="7367755" y="3184149"/>
            <a:ext cx="1776251" cy="1955517"/>
            <a:chOff x="4609750" y="1462400"/>
            <a:chExt cx="1524025" cy="1671525"/>
          </a:xfrm>
        </p:grpSpPr>
        <p:sp>
          <p:nvSpPr>
            <p:cNvPr id="453" name="Google Shape;453;p44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 txBox="1">
            <a:spLocks noGrp="1"/>
          </p:cNvSpPr>
          <p:nvPr>
            <p:ph type="subTitle" idx="1"/>
          </p:nvPr>
        </p:nvSpPr>
        <p:spPr>
          <a:xfrm>
            <a:off x="720000" y="1229031"/>
            <a:ext cx="3017400" cy="3156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Program ini adalah program sederhana yang digunakan untuk menginput data infak pub, dibuat dengan tujuan memudahkan tugas bendahara khusunya bendahara eksternal.</a:t>
            </a:r>
            <a:endParaRPr/>
          </a:p>
        </p:txBody>
      </p:sp>
      <p:sp>
        <p:nvSpPr>
          <p:cNvPr id="667" name="Google Shape;667;p52"/>
          <p:cNvSpPr txBox="1">
            <a:spLocks noGrp="1"/>
          </p:cNvSpPr>
          <p:nvPr>
            <p:ph type="title"/>
          </p:nvPr>
        </p:nvSpPr>
        <p:spPr>
          <a:xfrm>
            <a:off x="720000" y="459524"/>
            <a:ext cx="3852000" cy="7695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Infak PUB??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68" name="Google Shape;668;p52"/>
          <p:cNvPicPr preferRelativeResize="0"/>
          <p:nvPr/>
        </p:nvPicPr>
        <p:blipFill rotWithShape="1">
          <a:blip r:embed="rId3">
            <a:alphaModFix/>
          </a:blip>
          <a:srcRect l="41673" t="1314" r="9648" b="1314"/>
          <a:stretch/>
        </p:blipFill>
        <p:spPr>
          <a:xfrm>
            <a:off x="4821775" y="281000"/>
            <a:ext cx="4072450" cy="4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720000" y="2691878"/>
            <a:ext cx="2336400" cy="5232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-ID"/>
              <a:t>n</a:t>
            </a:r>
            <a:r>
              <a:rPr lang="en"/>
              <a:t>gkatan</a:t>
            </a:r>
            <a:endParaRPr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3403800" y="2724913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Prodi</a:t>
            </a:r>
            <a:endParaRPr/>
          </a:p>
        </p:txBody>
      </p:sp>
      <p:sp>
        <p:nvSpPr>
          <p:cNvPr id="420" name="Google Shape;420;p43"/>
          <p:cNvSpPr txBox="1">
            <a:spLocks noGrp="1"/>
          </p:cNvSpPr>
          <p:nvPr>
            <p:ph type="title" idx="4"/>
          </p:nvPr>
        </p:nvSpPr>
        <p:spPr>
          <a:xfrm>
            <a:off x="6087600" y="2724913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Alumni</a:t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1431000" y="1734325"/>
            <a:ext cx="914400" cy="914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4114800" y="1734325"/>
            <a:ext cx="914400" cy="914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3"/>
          <p:cNvSpPr/>
          <p:nvPr/>
        </p:nvSpPr>
        <p:spPr>
          <a:xfrm>
            <a:off x="6798600" y="1734325"/>
            <a:ext cx="914400" cy="914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43"/>
          <p:cNvGrpSpPr/>
          <p:nvPr/>
        </p:nvGrpSpPr>
        <p:grpSpPr>
          <a:xfrm>
            <a:off x="4316680" y="1893888"/>
            <a:ext cx="548568" cy="547869"/>
            <a:chOff x="4017254" y="1368896"/>
            <a:chExt cx="466390" cy="465835"/>
          </a:xfrm>
        </p:grpSpPr>
        <p:sp>
          <p:nvSpPr>
            <p:cNvPr id="426" name="Google Shape;426;p43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4175758" y="1480711"/>
              <a:ext cx="87084" cy="77963"/>
            </a:xfrm>
            <a:custGeom>
              <a:avLst/>
              <a:gdLst/>
              <a:ahLst/>
              <a:cxnLst/>
              <a:rect l="l" t="t" r="r" b="b"/>
              <a:pathLst>
                <a:path w="3141" h="2812" extrusionOk="0">
                  <a:moveTo>
                    <a:pt x="2563" y="1"/>
                  </a:moveTo>
                  <a:cubicBezTo>
                    <a:pt x="2550" y="1"/>
                    <a:pt x="2536" y="2"/>
                    <a:pt x="2522" y="4"/>
                  </a:cubicBezTo>
                  <a:lnTo>
                    <a:pt x="1498" y="169"/>
                  </a:lnTo>
                  <a:cubicBezTo>
                    <a:pt x="1363" y="190"/>
                    <a:pt x="1271" y="318"/>
                    <a:pt x="1292" y="453"/>
                  </a:cubicBezTo>
                  <a:cubicBezTo>
                    <a:pt x="1311" y="575"/>
                    <a:pt x="1418" y="662"/>
                    <a:pt x="1537" y="662"/>
                  </a:cubicBezTo>
                  <a:cubicBezTo>
                    <a:pt x="1550" y="662"/>
                    <a:pt x="1563" y="661"/>
                    <a:pt x="1576" y="659"/>
                  </a:cubicBezTo>
                  <a:lnTo>
                    <a:pt x="2055" y="581"/>
                  </a:lnTo>
                  <a:lnTo>
                    <a:pt x="748" y="2165"/>
                  </a:lnTo>
                  <a:lnTo>
                    <a:pt x="477" y="1815"/>
                  </a:lnTo>
                  <a:cubicBezTo>
                    <a:pt x="428" y="1752"/>
                    <a:pt x="356" y="1719"/>
                    <a:pt x="282" y="1719"/>
                  </a:cubicBezTo>
                  <a:cubicBezTo>
                    <a:pt x="229" y="1719"/>
                    <a:pt x="174" y="1737"/>
                    <a:pt x="129" y="1773"/>
                  </a:cubicBezTo>
                  <a:cubicBezTo>
                    <a:pt x="21" y="1855"/>
                    <a:pt x="1" y="2011"/>
                    <a:pt x="86" y="2119"/>
                  </a:cubicBezTo>
                  <a:lnTo>
                    <a:pt x="549" y="2714"/>
                  </a:lnTo>
                  <a:cubicBezTo>
                    <a:pt x="596" y="2773"/>
                    <a:pt x="667" y="2808"/>
                    <a:pt x="741" y="2811"/>
                  </a:cubicBezTo>
                  <a:lnTo>
                    <a:pt x="745" y="2811"/>
                  </a:lnTo>
                  <a:cubicBezTo>
                    <a:pt x="819" y="2811"/>
                    <a:pt x="889" y="2777"/>
                    <a:pt x="937" y="2720"/>
                  </a:cubicBezTo>
                  <a:lnTo>
                    <a:pt x="2490" y="837"/>
                  </a:lnTo>
                  <a:cubicBezTo>
                    <a:pt x="2494" y="832"/>
                    <a:pt x="2497" y="828"/>
                    <a:pt x="2500" y="824"/>
                  </a:cubicBezTo>
                  <a:lnTo>
                    <a:pt x="2625" y="1190"/>
                  </a:lnTo>
                  <a:cubicBezTo>
                    <a:pt x="2660" y="1293"/>
                    <a:pt x="2757" y="1356"/>
                    <a:pt x="2859" y="1356"/>
                  </a:cubicBezTo>
                  <a:cubicBezTo>
                    <a:pt x="2886" y="1356"/>
                    <a:pt x="2914" y="1354"/>
                    <a:pt x="2941" y="1342"/>
                  </a:cubicBezTo>
                  <a:cubicBezTo>
                    <a:pt x="3071" y="1298"/>
                    <a:pt x="3140" y="1156"/>
                    <a:pt x="3093" y="1027"/>
                  </a:cubicBezTo>
                  <a:lnTo>
                    <a:pt x="2795" y="168"/>
                  </a:lnTo>
                  <a:cubicBezTo>
                    <a:pt x="2761" y="67"/>
                    <a:pt x="2667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1" name="Google Shape;431;p43"/>
          <p:cNvGrpSpPr/>
          <p:nvPr/>
        </p:nvGrpSpPr>
        <p:grpSpPr>
          <a:xfrm>
            <a:off x="6982501" y="1945633"/>
            <a:ext cx="548731" cy="491784"/>
            <a:chOff x="3292467" y="1392795"/>
            <a:chExt cx="466529" cy="418148"/>
          </a:xfrm>
        </p:grpSpPr>
        <p:sp>
          <p:nvSpPr>
            <p:cNvPr id="432" name="Google Shape;432;p43"/>
            <p:cNvSpPr/>
            <p:nvPr/>
          </p:nvSpPr>
          <p:spPr>
            <a:xfrm>
              <a:off x="3337991" y="1478493"/>
              <a:ext cx="375341" cy="138875"/>
            </a:xfrm>
            <a:custGeom>
              <a:avLst/>
              <a:gdLst/>
              <a:ahLst/>
              <a:cxnLst/>
              <a:rect l="l" t="t" r="r" b="b"/>
              <a:pathLst>
                <a:path w="13538" h="5009" extrusionOk="0">
                  <a:moveTo>
                    <a:pt x="3073" y="2694"/>
                  </a:moveTo>
                  <a:cubicBezTo>
                    <a:pt x="3338" y="2694"/>
                    <a:pt x="3552" y="2908"/>
                    <a:pt x="3552" y="3174"/>
                  </a:cubicBezTo>
                  <a:lnTo>
                    <a:pt x="3552" y="4516"/>
                  </a:lnTo>
                  <a:lnTo>
                    <a:pt x="1190" y="4516"/>
                  </a:lnTo>
                  <a:lnTo>
                    <a:pt x="1190" y="3174"/>
                  </a:lnTo>
                  <a:cubicBezTo>
                    <a:pt x="1190" y="2908"/>
                    <a:pt x="1404" y="2694"/>
                    <a:pt x="1669" y="2694"/>
                  </a:cubicBezTo>
                  <a:close/>
                  <a:moveTo>
                    <a:pt x="11873" y="493"/>
                  </a:moveTo>
                  <a:cubicBezTo>
                    <a:pt x="12137" y="493"/>
                    <a:pt x="12352" y="709"/>
                    <a:pt x="12352" y="973"/>
                  </a:cubicBezTo>
                  <a:lnTo>
                    <a:pt x="12352" y="4516"/>
                  </a:lnTo>
                  <a:lnTo>
                    <a:pt x="9989" y="4516"/>
                  </a:lnTo>
                  <a:lnTo>
                    <a:pt x="9989" y="973"/>
                  </a:lnTo>
                  <a:cubicBezTo>
                    <a:pt x="9989" y="709"/>
                    <a:pt x="10204" y="493"/>
                    <a:pt x="10468" y="493"/>
                  </a:cubicBezTo>
                  <a:close/>
                  <a:moveTo>
                    <a:pt x="7472" y="1266"/>
                  </a:moveTo>
                  <a:cubicBezTo>
                    <a:pt x="7738" y="1266"/>
                    <a:pt x="7953" y="1481"/>
                    <a:pt x="7953" y="1746"/>
                  </a:cubicBezTo>
                  <a:lnTo>
                    <a:pt x="7953" y="4517"/>
                  </a:lnTo>
                  <a:lnTo>
                    <a:pt x="5589" y="4517"/>
                  </a:lnTo>
                  <a:lnTo>
                    <a:pt x="5589" y="1746"/>
                  </a:lnTo>
                  <a:cubicBezTo>
                    <a:pt x="5589" y="1481"/>
                    <a:pt x="5803" y="1266"/>
                    <a:pt x="6069" y="1266"/>
                  </a:cubicBezTo>
                  <a:close/>
                  <a:moveTo>
                    <a:pt x="10468" y="0"/>
                  </a:moveTo>
                  <a:cubicBezTo>
                    <a:pt x="9933" y="0"/>
                    <a:pt x="9495" y="436"/>
                    <a:pt x="9495" y="973"/>
                  </a:cubicBezTo>
                  <a:lnTo>
                    <a:pt x="9495" y="4516"/>
                  </a:lnTo>
                  <a:lnTo>
                    <a:pt x="8444" y="4516"/>
                  </a:lnTo>
                  <a:lnTo>
                    <a:pt x="8444" y="1743"/>
                  </a:lnTo>
                  <a:cubicBezTo>
                    <a:pt x="8444" y="1208"/>
                    <a:pt x="8008" y="770"/>
                    <a:pt x="7471" y="770"/>
                  </a:cubicBezTo>
                  <a:lnTo>
                    <a:pt x="6066" y="770"/>
                  </a:lnTo>
                  <a:cubicBezTo>
                    <a:pt x="5531" y="770"/>
                    <a:pt x="5093" y="1208"/>
                    <a:pt x="5093" y="1743"/>
                  </a:cubicBezTo>
                  <a:lnTo>
                    <a:pt x="5093" y="4516"/>
                  </a:lnTo>
                  <a:lnTo>
                    <a:pt x="4042" y="4516"/>
                  </a:lnTo>
                  <a:lnTo>
                    <a:pt x="4042" y="3174"/>
                  </a:lnTo>
                  <a:cubicBezTo>
                    <a:pt x="4045" y="2637"/>
                    <a:pt x="3609" y="2201"/>
                    <a:pt x="3073" y="2201"/>
                  </a:cubicBezTo>
                  <a:lnTo>
                    <a:pt x="1669" y="2201"/>
                  </a:lnTo>
                  <a:cubicBezTo>
                    <a:pt x="1133" y="2201"/>
                    <a:pt x="696" y="2637"/>
                    <a:pt x="696" y="3174"/>
                  </a:cubicBezTo>
                  <a:lnTo>
                    <a:pt x="696" y="4516"/>
                  </a:lnTo>
                  <a:lnTo>
                    <a:pt x="248" y="4516"/>
                  </a:lnTo>
                  <a:cubicBezTo>
                    <a:pt x="112" y="4516"/>
                    <a:pt x="1" y="4625"/>
                    <a:pt x="1" y="4762"/>
                  </a:cubicBezTo>
                  <a:cubicBezTo>
                    <a:pt x="1" y="4900"/>
                    <a:pt x="112" y="5009"/>
                    <a:pt x="248" y="5009"/>
                  </a:cubicBezTo>
                  <a:lnTo>
                    <a:pt x="13292" y="5009"/>
                  </a:lnTo>
                  <a:cubicBezTo>
                    <a:pt x="13428" y="5009"/>
                    <a:pt x="13538" y="4900"/>
                    <a:pt x="13538" y="4762"/>
                  </a:cubicBezTo>
                  <a:cubicBezTo>
                    <a:pt x="13538" y="4625"/>
                    <a:pt x="13428" y="4516"/>
                    <a:pt x="13292" y="4516"/>
                  </a:cubicBezTo>
                  <a:lnTo>
                    <a:pt x="12845" y="4516"/>
                  </a:lnTo>
                  <a:lnTo>
                    <a:pt x="12845" y="973"/>
                  </a:lnTo>
                  <a:cubicBezTo>
                    <a:pt x="12845" y="436"/>
                    <a:pt x="12407" y="0"/>
                    <a:pt x="1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92467" y="1392795"/>
              <a:ext cx="466473" cy="220885"/>
            </a:xfrm>
            <a:custGeom>
              <a:avLst/>
              <a:gdLst/>
              <a:ahLst/>
              <a:cxnLst/>
              <a:rect l="l" t="t" r="r" b="b"/>
              <a:pathLst>
                <a:path w="16825" h="7967" extrusionOk="0">
                  <a:moveTo>
                    <a:pt x="961" y="1"/>
                  </a:moveTo>
                  <a:cubicBezTo>
                    <a:pt x="433" y="1"/>
                    <a:pt x="1" y="430"/>
                    <a:pt x="1" y="959"/>
                  </a:cubicBezTo>
                  <a:lnTo>
                    <a:pt x="1" y="7721"/>
                  </a:lnTo>
                  <a:cubicBezTo>
                    <a:pt x="1" y="7857"/>
                    <a:pt x="110" y="7966"/>
                    <a:pt x="248" y="7966"/>
                  </a:cubicBezTo>
                  <a:cubicBezTo>
                    <a:pt x="384" y="7966"/>
                    <a:pt x="494" y="7857"/>
                    <a:pt x="494" y="7721"/>
                  </a:cubicBezTo>
                  <a:lnTo>
                    <a:pt x="494" y="959"/>
                  </a:lnTo>
                  <a:cubicBezTo>
                    <a:pt x="494" y="701"/>
                    <a:pt x="704" y="492"/>
                    <a:pt x="961" y="492"/>
                  </a:cubicBezTo>
                  <a:lnTo>
                    <a:pt x="15863" y="492"/>
                  </a:lnTo>
                  <a:cubicBezTo>
                    <a:pt x="16121" y="492"/>
                    <a:pt x="16330" y="701"/>
                    <a:pt x="16330" y="959"/>
                  </a:cubicBezTo>
                  <a:lnTo>
                    <a:pt x="16330" y="4762"/>
                  </a:lnTo>
                  <a:cubicBezTo>
                    <a:pt x="16330" y="4898"/>
                    <a:pt x="16441" y="5009"/>
                    <a:pt x="16577" y="5009"/>
                  </a:cubicBezTo>
                  <a:cubicBezTo>
                    <a:pt x="16714" y="5009"/>
                    <a:pt x="16825" y="4898"/>
                    <a:pt x="16825" y="4762"/>
                  </a:cubicBezTo>
                  <a:lnTo>
                    <a:pt x="16825" y="959"/>
                  </a:lnTo>
                  <a:cubicBezTo>
                    <a:pt x="16823" y="430"/>
                    <a:pt x="16393" y="1"/>
                    <a:pt x="15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92522" y="1548998"/>
              <a:ext cx="466473" cy="261946"/>
            </a:xfrm>
            <a:custGeom>
              <a:avLst/>
              <a:gdLst/>
              <a:ahLst/>
              <a:cxnLst/>
              <a:rect l="l" t="t" r="r" b="b"/>
              <a:pathLst>
                <a:path w="16825" h="9448" extrusionOk="0">
                  <a:moveTo>
                    <a:pt x="16575" y="0"/>
                  </a:moveTo>
                  <a:cubicBezTo>
                    <a:pt x="16439" y="0"/>
                    <a:pt x="16328" y="109"/>
                    <a:pt x="16328" y="247"/>
                  </a:cubicBezTo>
                  <a:lnTo>
                    <a:pt x="16328" y="4158"/>
                  </a:lnTo>
                  <a:cubicBezTo>
                    <a:pt x="16328" y="4416"/>
                    <a:pt x="16119" y="4625"/>
                    <a:pt x="15862" y="4625"/>
                  </a:cubicBezTo>
                  <a:lnTo>
                    <a:pt x="6118" y="4625"/>
                  </a:lnTo>
                  <a:cubicBezTo>
                    <a:pt x="5958" y="4625"/>
                    <a:pt x="5803" y="4682"/>
                    <a:pt x="5682" y="4788"/>
                  </a:cubicBezTo>
                  <a:lnTo>
                    <a:pt x="1030" y="8824"/>
                  </a:lnTo>
                  <a:lnTo>
                    <a:pt x="1030" y="5008"/>
                  </a:lnTo>
                  <a:cubicBezTo>
                    <a:pt x="1030" y="4827"/>
                    <a:pt x="924" y="4659"/>
                    <a:pt x="759" y="4578"/>
                  </a:cubicBezTo>
                  <a:cubicBezTo>
                    <a:pt x="597" y="4500"/>
                    <a:pt x="495" y="4338"/>
                    <a:pt x="495" y="4158"/>
                  </a:cubicBezTo>
                  <a:lnTo>
                    <a:pt x="495" y="3205"/>
                  </a:lnTo>
                  <a:cubicBezTo>
                    <a:pt x="495" y="3068"/>
                    <a:pt x="384" y="2957"/>
                    <a:pt x="247" y="2957"/>
                  </a:cubicBezTo>
                  <a:cubicBezTo>
                    <a:pt x="111" y="2957"/>
                    <a:pt x="0" y="3068"/>
                    <a:pt x="0" y="3205"/>
                  </a:cubicBezTo>
                  <a:lnTo>
                    <a:pt x="0" y="4158"/>
                  </a:lnTo>
                  <a:cubicBezTo>
                    <a:pt x="0" y="4521"/>
                    <a:pt x="212" y="4859"/>
                    <a:pt x="537" y="5018"/>
                  </a:cubicBezTo>
                  <a:lnTo>
                    <a:pt x="537" y="9062"/>
                  </a:lnTo>
                  <a:cubicBezTo>
                    <a:pt x="537" y="9214"/>
                    <a:pt x="624" y="9349"/>
                    <a:pt x="763" y="9412"/>
                  </a:cubicBezTo>
                  <a:cubicBezTo>
                    <a:pt x="814" y="9435"/>
                    <a:pt x="870" y="9447"/>
                    <a:pt x="924" y="9447"/>
                  </a:cubicBezTo>
                  <a:cubicBezTo>
                    <a:pt x="1015" y="9447"/>
                    <a:pt x="1104" y="9416"/>
                    <a:pt x="1175" y="9354"/>
                  </a:cubicBezTo>
                  <a:lnTo>
                    <a:pt x="6006" y="5162"/>
                  </a:lnTo>
                  <a:cubicBezTo>
                    <a:pt x="6037" y="5135"/>
                    <a:pt x="6077" y="5119"/>
                    <a:pt x="6120" y="5119"/>
                  </a:cubicBezTo>
                  <a:lnTo>
                    <a:pt x="15864" y="5119"/>
                  </a:lnTo>
                  <a:cubicBezTo>
                    <a:pt x="16392" y="5119"/>
                    <a:pt x="16824" y="4687"/>
                    <a:pt x="16824" y="4158"/>
                  </a:cubicBezTo>
                  <a:lnTo>
                    <a:pt x="16824" y="247"/>
                  </a:lnTo>
                  <a:cubicBezTo>
                    <a:pt x="16821" y="109"/>
                    <a:pt x="16710" y="0"/>
                    <a:pt x="16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5" name="Google Shape;435;p43"/>
          <p:cNvGrpSpPr/>
          <p:nvPr/>
        </p:nvGrpSpPr>
        <p:grpSpPr>
          <a:xfrm>
            <a:off x="1643353" y="1893513"/>
            <a:ext cx="546579" cy="548619"/>
            <a:chOff x="2559612" y="1368647"/>
            <a:chExt cx="464699" cy="466473"/>
          </a:xfrm>
        </p:grpSpPr>
        <p:sp>
          <p:nvSpPr>
            <p:cNvPr id="436" name="Google Shape;436;p43"/>
            <p:cNvSpPr/>
            <p:nvPr/>
          </p:nvSpPr>
          <p:spPr>
            <a:xfrm>
              <a:off x="2708412" y="1553933"/>
              <a:ext cx="151240" cy="152460"/>
            </a:xfrm>
            <a:custGeom>
              <a:avLst/>
              <a:gdLst/>
              <a:ahLst/>
              <a:cxnLst/>
              <a:rect l="l" t="t" r="r" b="b"/>
              <a:pathLst>
                <a:path w="5455" h="5499" extrusionOk="0">
                  <a:moveTo>
                    <a:pt x="2733" y="495"/>
                  </a:moveTo>
                  <a:cubicBezTo>
                    <a:pt x="3963" y="497"/>
                    <a:pt x="4961" y="1511"/>
                    <a:pt x="4959" y="2755"/>
                  </a:cubicBezTo>
                  <a:cubicBezTo>
                    <a:pt x="4956" y="3997"/>
                    <a:pt x="3956" y="5005"/>
                    <a:pt x="2728" y="5005"/>
                  </a:cubicBezTo>
                  <a:lnTo>
                    <a:pt x="2723" y="5005"/>
                  </a:lnTo>
                  <a:cubicBezTo>
                    <a:pt x="1493" y="5002"/>
                    <a:pt x="496" y="3990"/>
                    <a:pt x="498" y="2747"/>
                  </a:cubicBezTo>
                  <a:cubicBezTo>
                    <a:pt x="499" y="1505"/>
                    <a:pt x="1500" y="495"/>
                    <a:pt x="2728" y="495"/>
                  </a:cubicBezTo>
                  <a:close/>
                  <a:moveTo>
                    <a:pt x="2728" y="1"/>
                  </a:moveTo>
                  <a:cubicBezTo>
                    <a:pt x="1226" y="1"/>
                    <a:pt x="5" y="1230"/>
                    <a:pt x="3" y="2744"/>
                  </a:cubicBezTo>
                  <a:cubicBezTo>
                    <a:pt x="0" y="4261"/>
                    <a:pt x="1221" y="5495"/>
                    <a:pt x="2722" y="5498"/>
                  </a:cubicBezTo>
                  <a:lnTo>
                    <a:pt x="2728" y="5498"/>
                  </a:lnTo>
                  <a:cubicBezTo>
                    <a:pt x="4228" y="5498"/>
                    <a:pt x="5449" y="4269"/>
                    <a:pt x="5451" y="2755"/>
                  </a:cubicBezTo>
                  <a:cubicBezTo>
                    <a:pt x="5455" y="1238"/>
                    <a:pt x="4235" y="2"/>
                    <a:pt x="2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2595017" y="1523740"/>
              <a:ext cx="296907" cy="212762"/>
            </a:xfrm>
            <a:custGeom>
              <a:avLst/>
              <a:gdLst/>
              <a:ahLst/>
              <a:cxnLst/>
              <a:rect l="l" t="t" r="r" b="b"/>
              <a:pathLst>
                <a:path w="10709" h="7674" extrusionOk="0">
                  <a:moveTo>
                    <a:pt x="518" y="1599"/>
                  </a:moveTo>
                  <a:lnTo>
                    <a:pt x="1025" y="1600"/>
                  </a:lnTo>
                  <a:cubicBezTo>
                    <a:pt x="1036" y="1600"/>
                    <a:pt x="1044" y="1608"/>
                    <a:pt x="1044" y="1617"/>
                  </a:cubicBezTo>
                  <a:lnTo>
                    <a:pt x="1042" y="2377"/>
                  </a:lnTo>
                  <a:cubicBezTo>
                    <a:pt x="1042" y="2387"/>
                    <a:pt x="1032" y="2395"/>
                    <a:pt x="1024" y="2395"/>
                  </a:cubicBezTo>
                  <a:lnTo>
                    <a:pt x="517" y="2394"/>
                  </a:lnTo>
                  <a:cubicBezTo>
                    <a:pt x="507" y="2394"/>
                    <a:pt x="498" y="2384"/>
                    <a:pt x="498" y="2375"/>
                  </a:cubicBezTo>
                  <a:lnTo>
                    <a:pt x="499" y="1616"/>
                  </a:lnTo>
                  <a:cubicBezTo>
                    <a:pt x="504" y="1603"/>
                    <a:pt x="509" y="1599"/>
                    <a:pt x="518" y="1599"/>
                  </a:cubicBezTo>
                  <a:close/>
                  <a:moveTo>
                    <a:pt x="519" y="5231"/>
                  </a:moveTo>
                  <a:lnTo>
                    <a:pt x="1028" y="5232"/>
                  </a:lnTo>
                  <a:cubicBezTo>
                    <a:pt x="1028" y="5232"/>
                    <a:pt x="1029" y="5231"/>
                    <a:pt x="1031" y="5231"/>
                  </a:cubicBezTo>
                  <a:cubicBezTo>
                    <a:pt x="1033" y="5231"/>
                    <a:pt x="1036" y="5232"/>
                    <a:pt x="1039" y="5236"/>
                  </a:cubicBezTo>
                  <a:cubicBezTo>
                    <a:pt x="1045" y="5242"/>
                    <a:pt x="1045" y="5246"/>
                    <a:pt x="1045" y="5249"/>
                  </a:cubicBezTo>
                  <a:lnTo>
                    <a:pt x="1044" y="6009"/>
                  </a:lnTo>
                  <a:cubicBezTo>
                    <a:pt x="1044" y="6019"/>
                    <a:pt x="1035" y="6026"/>
                    <a:pt x="1025" y="6026"/>
                  </a:cubicBezTo>
                  <a:lnTo>
                    <a:pt x="518" y="6026"/>
                  </a:lnTo>
                  <a:cubicBezTo>
                    <a:pt x="507" y="6025"/>
                    <a:pt x="499" y="6019"/>
                    <a:pt x="499" y="6009"/>
                  </a:cubicBezTo>
                  <a:lnTo>
                    <a:pt x="502" y="5249"/>
                  </a:lnTo>
                  <a:cubicBezTo>
                    <a:pt x="502" y="5238"/>
                    <a:pt x="511" y="5231"/>
                    <a:pt x="519" y="5231"/>
                  </a:cubicBezTo>
                  <a:close/>
                  <a:moveTo>
                    <a:pt x="2112" y="1"/>
                  </a:moveTo>
                  <a:cubicBezTo>
                    <a:pt x="1411" y="1"/>
                    <a:pt x="798" y="452"/>
                    <a:pt x="585" y="1104"/>
                  </a:cubicBezTo>
                  <a:cubicBezTo>
                    <a:pt x="583" y="1104"/>
                    <a:pt x="582" y="1104"/>
                    <a:pt x="581" y="1104"/>
                  </a:cubicBezTo>
                  <a:cubicBezTo>
                    <a:pt x="284" y="1104"/>
                    <a:pt x="2" y="1276"/>
                    <a:pt x="2" y="1614"/>
                  </a:cubicBezTo>
                  <a:lnTo>
                    <a:pt x="1" y="2374"/>
                  </a:lnTo>
                  <a:cubicBezTo>
                    <a:pt x="1" y="2652"/>
                    <a:pt x="225" y="2880"/>
                    <a:pt x="504" y="2885"/>
                  </a:cubicBezTo>
                  <a:lnTo>
                    <a:pt x="499" y="4733"/>
                  </a:lnTo>
                  <a:cubicBezTo>
                    <a:pt x="228" y="4745"/>
                    <a:pt x="8" y="4969"/>
                    <a:pt x="7" y="5246"/>
                  </a:cubicBezTo>
                  <a:lnTo>
                    <a:pt x="5" y="6006"/>
                  </a:lnTo>
                  <a:cubicBezTo>
                    <a:pt x="5" y="6331"/>
                    <a:pt x="292" y="6500"/>
                    <a:pt x="569" y="6520"/>
                  </a:cubicBezTo>
                  <a:cubicBezTo>
                    <a:pt x="769" y="7191"/>
                    <a:pt x="1386" y="7658"/>
                    <a:pt x="2103" y="7660"/>
                  </a:cubicBezTo>
                  <a:lnTo>
                    <a:pt x="9090" y="7674"/>
                  </a:lnTo>
                  <a:lnTo>
                    <a:pt x="9093" y="7674"/>
                  </a:lnTo>
                  <a:cubicBezTo>
                    <a:pt x="9978" y="7674"/>
                    <a:pt x="10698" y="6955"/>
                    <a:pt x="10701" y="6070"/>
                  </a:cubicBezTo>
                  <a:lnTo>
                    <a:pt x="10708" y="2589"/>
                  </a:lnTo>
                  <a:cubicBezTo>
                    <a:pt x="10708" y="2452"/>
                    <a:pt x="10597" y="2341"/>
                    <a:pt x="10461" y="2341"/>
                  </a:cubicBezTo>
                  <a:cubicBezTo>
                    <a:pt x="10325" y="2341"/>
                    <a:pt x="10214" y="2452"/>
                    <a:pt x="10214" y="2589"/>
                  </a:cubicBezTo>
                  <a:lnTo>
                    <a:pt x="10207" y="6070"/>
                  </a:lnTo>
                  <a:cubicBezTo>
                    <a:pt x="10205" y="6684"/>
                    <a:pt x="9707" y="7181"/>
                    <a:pt x="9093" y="7181"/>
                  </a:cubicBezTo>
                  <a:lnTo>
                    <a:pt x="9092" y="7181"/>
                  </a:lnTo>
                  <a:lnTo>
                    <a:pt x="2105" y="7167"/>
                  </a:lnTo>
                  <a:cubicBezTo>
                    <a:pt x="1660" y="7167"/>
                    <a:pt x="1271" y="6905"/>
                    <a:pt x="1095" y="6516"/>
                  </a:cubicBezTo>
                  <a:cubicBezTo>
                    <a:pt x="1343" y="6482"/>
                    <a:pt x="1536" y="6269"/>
                    <a:pt x="1536" y="6010"/>
                  </a:cubicBezTo>
                  <a:lnTo>
                    <a:pt x="1539" y="5250"/>
                  </a:lnTo>
                  <a:cubicBezTo>
                    <a:pt x="1539" y="5114"/>
                    <a:pt x="1485" y="4986"/>
                    <a:pt x="1390" y="4888"/>
                  </a:cubicBezTo>
                  <a:cubicBezTo>
                    <a:pt x="1275" y="4789"/>
                    <a:pt x="1149" y="4737"/>
                    <a:pt x="1013" y="4737"/>
                  </a:cubicBezTo>
                  <a:cubicBezTo>
                    <a:pt x="1008" y="4737"/>
                    <a:pt x="1002" y="4738"/>
                    <a:pt x="997" y="4738"/>
                  </a:cubicBezTo>
                  <a:lnTo>
                    <a:pt x="1001" y="2888"/>
                  </a:lnTo>
                  <a:lnTo>
                    <a:pt x="1024" y="2888"/>
                  </a:lnTo>
                  <a:cubicBezTo>
                    <a:pt x="1306" y="2888"/>
                    <a:pt x="1535" y="2660"/>
                    <a:pt x="1535" y="2377"/>
                  </a:cubicBezTo>
                  <a:lnTo>
                    <a:pt x="1536" y="1617"/>
                  </a:lnTo>
                  <a:cubicBezTo>
                    <a:pt x="1536" y="1367"/>
                    <a:pt x="1356" y="1155"/>
                    <a:pt x="1116" y="1113"/>
                  </a:cubicBezTo>
                  <a:cubicBezTo>
                    <a:pt x="1299" y="741"/>
                    <a:pt x="1683" y="493"/>
                    <a:pt x="2115" y="493"/>
                  </a:cubicBezTo>
                  <a:lnTo>
                    <a:pt x="2116" y="493"/>
                  </a:lnTo>
                  <a:lnTo>
                    <a:pt x="9103" y="508"/>
                  </a:lnTo>
                  <a:cubicBezTo>
                    <a:pt x="9651" y="509"/>
                    <a:pt x="10113" y="902"/>
                    <a:pt x="10200" y="1442"/>
                  </a:cubicBezTo>
                  <a:cubicBezTo>
                    <a:pt x="10220" y="1563"/>
                    <a:pt x="10325" y="1650"/>
                    <a:pt x="10443" y="1650"/>
                  </a:cubicBezTo>
                  <a:cubicBezTo>
                    <a:pt x="10455" y="1650"/>
                    <a:pt x="10470" y="1648"/>
                    <a:pt x="10482" y="1645"/>
                  </a:cubicBezTo>
                  <a:cubicBezTo>
                    <a:pt x="10617" y="1624"/>
                    <a:pt x="10708" y="1496"/>
                    <a:pt x="10687" y="1364"/>
                  </a:cubicBezTo>
                  <a:cubicBezTo>
                    <a:pt x="10560" y="583"/>
                    <a:pt x="9894" y="16"/>
                    <a:pt x="9103" y="15"/>
                  </a:cubicBezTo>
                  <a:lnTo>
                    <a:pt x="21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2559612" y="1368647"/>
              <a:ext cx="464699" cy="466473"/>
            </a:xfrm>
            <a:custGeom>
              <a:avLst/>
              <a:gdLst/>
              <a:ahLst/>
              <a:cxnLst/>
              <a:rect l="l" t="t" r="r" b="b"/>
              <a:pathLst>
                <a:path w="16761" h="16825" extrusionOk="0">
                  <a:moveTo>
                    <a:pt x="13893" y="495"/>
                  </a:moveTo>
                  <a:cubicBezTo>
                    <a:pt x="15200" y="495"/>
                    <a:pt x="16264" y="1558"/>
                    <a:pt x="16264" y="2864"/>
                  </a:cubicBezTo>
                  <a:cubicBezTo>
                    <a:pt x="16264" y="4171"/>
                    <a:pt x="15200" y="5235"/>
                    <a:pt x="13893" y="5235"/>
                  </a:cubicBezTo>
                  <a:cubicBezTo>
                    <a:pt x="12586" y="5235"/>
                    <a:pt x="11524" y="4171"/>
                    <a:pt x="11524" y="2864"/>
                  </a:cubicBezTo>
                  <a:cubicBezTo>
                    <a:pt x="11524" y="1558"/>
                    <a:pt x="12586" y="495"/>
                    <a:pt x="13893" y="495"/>
                  </a:cubicBezTo>
                  <a:close/>
                  <a:moveTo>
                    <a:pt x="2294" y="15097"/>
                  </a:moveTo>
                  <a:lnTo>
                    <a:pt x="4247" y="15100"/>
                  </a:lnTo>
                  <a:lnTo>
                    <a:pt x="4245" y="16093"/>
                  </a:lnTo>
                  <a:cubicBezTo>
                    <a:pt x="4245" y="16215"/>
                    <a:pt x="4144" y="16316"/>
                    <a:pt x="4021" y="16316"/>
                  </a:cubicBezTo>
                  <a:lnTo>
                    <a:pt x="2515" y="16313"/>
                  </a:lnTo>
                  <a:cubicBezTo>
                    <a:pt x="2393" y="16313"/>
                    <a:pt x="2292" y="16212"/>
                    <a:pt x="2292" y="16089"/>
                  </a:cubicBezTo>
                  <a:lnTo>
                    <a:pt x="2294" y="15097"/>
                  </a:lnTo>
                  <a:close/>
                  <a:moveTo>
                    <a:pt x="9156" y="15111"/>
                  </a:moveTo>
                  <a:lnTo>
                    <a:pt x="11109" y="15114"/>
                  </a:lnTo>
                  <a:lnTo>
                    <a:pt x="11107" y="16106"/>
                  </a:lnTo>
                  <a:cubicBezTo>
                    <a:pt x="11107" y="16165"/>
                    <a:pt x="11085" y="16221"/>
                    <a:pt x="11042" y="16263"/>
                  </a:cubicBezTo>
                  <a:cubicBezTo>
                    <a:pt x="10999" y="16306"/>
                    <a:pt x="10944" y="16329"/>
                    <a:pt x="10884" y="16329"/>
                  </a:cubicBezTo>
                  <a:lnTo>
                    <a:pt x="9379" y="16326"/>
                  </a:lnTo>
                  <a:cubicBezTo>
                    <a:pt x="9255" y="16326"/>
                    <a:pt x="9154" y="16224"/>
                    <a:pt x="9154" y="16102"/>
                  </a:cubicBezTo>
                  <a:lnTo>
                    <a:pt x="9156" y="15111"/>
                  </a:lnTo>
                  <a:close/>
                  <a:moveTo>
                    <a:pt x="13893" y="1"/>
                  </a:moveTo>
                  <a:cubicBezTo>
                    <a:pt x="12315" y="1"/>
                    <a:pt x="11029" y="1286"/>
                    <a:pt x="11029" y="2864"/>
                  </a:cubicBezTo>
                  <a:cubicBezTo>
                    <a:pt x="11029" y="3113"/>
                    <a:pt x="11062" y="3353"/>
                    <a:pt x="11120" y="3585"/>
                  </a:cubicBezTo>
                  <a:lnTo>
                    <a:pt x="1704" y="3566"/>
                  </a:lnTo>
                  <a:lnTo>
                    <a:pt x="1701" y="3566"/>
                  </a:lnTo>
                  <a:cubicBezTo>
                    <a:pt x="774" y="3566"/>
                    <a:pt x="19" y="4319"/>
                    <a:pt x="18" y="5248"/>
                  </a:cubicBezTo>
                  <a:lnTo>
                    <a:pt x="1" y="13410"/>
                  </a:lnTo>
                  <a:cubicBezTo>
                    <a:pt x="1" y="13859"/>
                    <a:pt x="176" y="14283"/>
                    <a:pt x="492" y="14602"/>
                  </a:cubicBezTo>
                  <a:cubicBezTo>
                    <a:pt x="811" y="14920"/>
                    <a:pt x="1234" y="15097"/>
                    <a:pt x="1683" y="15097"/>
                  </a:cubicBezTo>
                  <a:lnTo>
                    <a:pt x="1802" y="15097"/>
                  </a:lnTo>
                  <a:lnTo>
                    <a:pt x="1799" y="16089"/>
                  </a:lnTo>
                  <a:cubicBezTo>
                    <a:pt x="1799" y="16485"/>
                    <a:pt x="2119" y="16809"/>
                    <a:pt x="2515" y="16809"/>
                  </a:cubicBezTo>
                  <a:lnTo>
                    <a:pt x="4021" y="16812"/>
                  </a:lnTo>
                  <a:lnTo>
                    <a:pt x="4024" y="16812"/>
                  </a:lnTo>
                  <a:cubicBezTo>
                    <a:pt x="4417" y="16812"/>
                    <a:pt x="4741" y="16491"/>
                    <a:pt x="4741" y="16096"/>
                  </a:cubicBezTo>
                  <a:lnTo>
                    <a:pt x="4742" y="15103"/>
                  </a:lnTo>
                  <a:lnTo>
                    <a:pt x="8664" y="15110"/>
                  </a:lnTo>
                  <a:lnTo>
                    <a:pt x="8663" y="16102"/>
                  </a:lnTo>
                  <a:cubicBezTo>
                    <a:pt x="8663" y="16293"/>
                    <a:pt x="8737" y="16474"/>
                    <a:pt x="8872" y="16609"/>
                  </a:cubicBezTo>
                  <a:cubicBezTo>
                    <a:pt x="9007" y="16744"/>
                    <a:pt x="9188" y="16820"/>
                    <a:pt x="9380" y="16820"/>
                  </a:cubicBezTo>
                  <a:lnTo>
                    <a:pt x="10886" y="16825"/>
                  </a:lnTo>
                  <a:lnTo>
                    <a:pt x="10887" y="16825"/>
                  </a:lnTo>
                  <a:cubicBezTo>
                    <a:pt x="11079" y="16825"/>
                    <a:pt x="11258" y="16749"/>
                    <a:pt x="11393" y="16614"/>
                  </a:cubicBezTo>
                  <a:cubicBezTo>
                    <a:pt x="11528" y="16479"/>
                    <a:pt x="11605" y="16299"/>
                    <a:pt x="11605" y="16109"/>
                  </a:cubicBezTo>
                  <a:lnTo>
                    <a:pt x="11606" y="15117"/>
                  </a:lnTo>
                  <a:lnTo>
                    <a:pt x="12066" y="15117"/>
                  </a:lnTo>
                  <a:cubicBezTo>
                    <a:pt x="12515" y="15117"/>
                    <a:pt x="12937" y="14944"/>
                    <a:pt x="13256" y="14626"/>
                  </a:cubicBezTo>
                  <a:cubicBezTo>
                    <a:pt x="13576" y="14307"/>
                    <a:pt x="13751" y="13886"/>
                    <a:pt x="13751" y="13437"/>
                  </a:cubicBezTo>
                  <a:lnTo>
                    <a:pt x="13756" y="11015"/>
                  </a:lnTo>
                  <a:cubicBezTo>
                    <a:pt x="13756" y="10877"/>
                    <a:pt x="13647" y="10768"/>
                    <a:pt x="13509" y="10768"/>
                  </a:cubicBezTo>
                  <a:cubicBezTo>
                    <a:pt x="13373" y="10768"/>
                    <a:pt x="13264" y="10877"/>
                    <a:pt x="13264" y="11015"/>
                  </a:cubicBezTo>
                  <a:lnTo>
                    <a:pt x="13258" y="13437"/>
                  </a:lnTo>
                  <a:cubicBezTo>
                    <a:pt x="13258" y="13754"/>
                    <a:pt x="13133" y="14052"/>
                    <a:pt x="12908" y="14278"/>
                  </a:cubicBezTo>
                  <a:cubicBezTo>
                    <a:pt x="12683" y="14502"/>
                    <a:pt x="12384" y="14626"/>
                    <a:pt x="12068" y="14626"/>
                  </a:cubicBezTo>
                  <a:lnTo>
                    <a:pt x="12066" y="14626"/>
                  </a:lnTo>
                  <a:lnTo>
                    <a:pt x="1688" y="14604"/>
                  </a:lnTo>
                  <a:cubicBezTo>
                    <a:pt x="1370" y="14604"/>
                    <a:pt x="1072" y="14481"/>
                    <a:pt x="846" y="14255"/>
                  </a:cubicBezTo>
                  <a:cubicBezTo>
                    <a:pt x="623" y="14029"/>
                    <a:pt x="498" y="13731"/>
                    <a:pt x="501" y="13413"/>
                  </a:cubicBezTo>
                  <a:lnTo>
                    <a:pt x="517" y="5251"/>
                  </a:lnTo>
                  <a:cubicBezTo>
                    <a:pt x="518" y="4596"/>
                    <a:pt x="1051" y="4063"/>
                    <a:pt x="1705" y="4063"/>
                  </a:cubicBezTo>
                  <a:lnTo>
                    <a:pt x="1708" y="4063"/>
                  </a:lnTo>
                  <a:lnTo>
                    <a:pt x="11303" y="4080"/>
                  </a:lnTo>
                  <a:cubicBezTo>
                    <a:pt x="11676" y="4873"/>
                    <a:pt x="12400" y="5470"/>
                    <a:pt x="13274" y="5663"/>
                  </a:cubicBezTo>
                  <a:lnTo>
                    <a:pt x="13272" y="9862"/>
                  </a:lnTo>
                  <a:cubicBezTo>
                    <a:pt x="13272" y="9999"/>
                    <a:pt x="13381" y="10109"/>
                    <a:pt x="13518" y="10109"/>
                  </a:cubicBezTo>
                  <a:cubicBezTo>
                    <a:pt x="13656" y="10109"/>
                    <a:pt x="13765" y="9999"/>
                    <a:pt x="13765" y="9862"/>
                  </a:cubicBezTo>
                  <a:lnTo>
                    <a:pt x="13766" y="5727"/>
                  </a:lnTo>
                  <a:cubicBezTo>
                    <a:pt x="13809" y="5728"/>
                    <a:pt x="13854" y="5731"/>
                    <a:pt x="13897" y="5731"/>
                  </a:cubicBezTo>
                  <a:cubicBezTo>
                    <a:pt x="15475" y="5731"/>
                    <a:pt x="16761" y="4445"/>
                    <a:pt x="16761" y="2866"/>
                  </a:cubicBezTo>
                  <a:cubicBezTo>
                    <a:pt x="16758" y="1285"/>
                    <a:pt x="15472" y="1"/>
                    <a:pt x="13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2902958" y="1414726"/>
              <a:ext cx="83785" cy="66734"/>
            </a:xfrm>
            <a:custGeom>
              <a:avLst/>
              <a:gdLst/>
              <a:ahLst/>
              <a:cxnLst/>
              <a:rect l="l" t="t" r="r" b="b"/>
              <a:pathLst>
                <a:path w="3022" h="2407" extrusionOk="0">
                  <a:moveTo>
                    <a:pt x="2743" y="1"/>
                  </a:moveTo>
                  <a:cubicBezTo>
                    <a:pt x="2669" y="1"/>
                    <a:pt x="2597" y="34"/>
                    <a:pt x="2549" y="97"/>
                  </a:cubicBezTo>
                  <a:lnTo>
                    <a:pt x="1245" y="1778"/>
                  </a:lnTo>
                  <a:lnTo>
                    <a:pt x="455" y="937"/>
                  </a:lnTo>
                  <a:cubicBezTo>
                    <a:pt x="406" y="885"/>
                    <a:pt x="340" y="859"/>
                    <a:pt x="274" y="859"/>
                  </a:cubicBezTo>
                  <a:cubicBezTo>
                    <a:pt x="213" y="859"/>
                    <a:pt x="153" y="881"/>
                    <a:pt x="105" y="925"/>
                  </a:cubicBezTo>
                  <a:cubicBezTo>
                    <a:pt x="6" y="1021"/>
                    <a:pt x="0" y="1177"/>
                    <a:pt x="94" y="1276"/>
                  </a:cubicBezTo>
                  <a:lnTo>
                    <a:pt x="1081" y="2329"/>
                  </a:lnTo>
                  <a:cubicBezTo>
                    <a:pt x="1128" y="2379"/>
                    <a:pt x="1194" y="2407"/>
                    <a:pt x="1260" y="2407"/>
                  </a:cubicBezTo>
                  <a:lnTo>
                    <a:pt x="1273" y="2407"/>
                  </a:lnTo>
                  <a:cubicBezTo>
                    <a:pt x="1345" y="2403"/>
                    <a:pt x="1412" y="2370"/>
                    <a:pt x="1456" y="2310"/>
                  </a:cubicBezTo>
                  <a:lnTo>
                    <a:pt x="2936" y="403"/>
                  </a:lnTo>
                  <a:cubicBezTo>
                    <a:pt x="3022" y="292"/>
                    <a:pt x="3003" y="136"/>
                    <a:pt x="2894" y="52"/>
                  </a:cubicBezTo>
                  <a:cubicBezTo>
                    <a:pt x="2849" y="18"/>
                    <a:pt x="2796" y="1"/>
                    <a:pt x="2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736553" y="1582684"/>
              <a:ext cx="94958" cy="94958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3" y="495"/>
                  </a:moveTo>
                  <a:cubicBezTo>
                    <a:pt x="2383" y="495"/>
                    <a:pt x="2930" y="1042"/>
                    <a:pt x="2930" y="1713"/>
                  </a:cubicBezTo>
                  <a:cubicBezTo>
                    <a:pt x="2930" y="2384"/>
                    <a:pt x="2386" y="2931"/>
                    <a:pt x="1713" y="2931"/>
                  </a:cubicBezTo>
                  <a:cubicBezTo>
                    <a:pt x="1041" y="2931"/>
                    <a:pt x="494" y="2384"/>
                    <a:pt x="494" y="1713"/>
                  </a:cubicBezTo>
                  <a:cubicBezTo>
                    <a:pt x="494" y="1042"/>
                    <a:pt x="1041" y="495"/>
                    <a:pt x="1713" y="495"/>
                  </a:cubicBezTo>
                  <a:close/>
                  <a:moveTo>
                    <a:pt x="1713" y="1"/>
                  </a:moveTo>
                  <a:cubicBezTo>
                    <a:pt x="768" y="1"/>
                    <a:pt x="1" y="769"/>
                    <a:pt x="1" y="1713"/>
                  </a:cubicBezTo>
                  <a:cubicBezTo>
                    <a:pt x="1" y="2657"/>
                    <a:pt x="769" y="3424"/>
                    <a:pt x="1713" y="3424"/>
                  </a:cubicBezTo>
                  <a:cubicBezTo>
                    <a:pt x="2657" y="3424"/>
                    <a:pt x="3424" y="2657"/>
                    <a:pt x="3424" y="1713"/>
                  </a:cubicBezTo>
                  <a:cubicBezTo>
                    <a:pt x="3424" y="768"/>
                    <a:pt x="2657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1" name="Google Shape;441;p43"/>
          <p:cNvSpPr txBox="1">
            <a:spLocks noGrp="1"/>
          </p:cNvSpPr>
          <p:nvPr>
            <p:ph type="title" idx="6"/>
          </p:nvPr>
        </p:nvSpPr>
        <p:spPr>
          <a:xfrm>
            <a:off x="720000" y="19548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Relasi Tabel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" name="Google Shape;469;p45">
            <a:extLst>
              <a:ext uri="{FF2B5EF4-FFF2-40B4-BE49-F238E27FC236}">
                <a16:creationId xmlns:a16="http://schemas.microsoft.com/office/drawing/2014/main" id="{98E27E6E-60E1-2B69-35EA-6B319A2B9E1D}"/>
              </a:ext>
            </a:extLst>
          </p:cNvPr>
          <p:cNvSpPr/>
          <p:nvPr/>
        </p:nvSpPr>
        <p:spPr>
          <a:xfrm>
            <a:off x="2680852" y="3323071"/>
            <a:ext cx="914400" cy="914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494;p45">
            <a:extLst>
              <a:ext uri="{FF2B5EF4-FFF2-40B4-BE49-F238E27FC236}">
                <a16:creationId xmlns:a16="http://schemas.microsoft.com/office/drawing/2014/main" id="{30A38ADF-3518-9408-C140-3C15E406F520}"/>
              </a:ext>
            </a:extLst>
          </p:cNvPr>
          <p:cNvGrpSpPr/>
          <p:nvPr/>
        </p:nvGrpSpPr>
        <p:grpSpPr>
          <a:xfrm>
            <a:off x="2863509" y="3545020"/>
            <a:ext cx="549086" cy="421168"/>
            <a:chOff x="4809108" y="2110762"/>
            <a:chExt cx="466473" cy="355656"/>
          </a:xfrm>
        </p:grpSpPr>
        <p:sp>
          <p:nvSpPr>
            <p:cNvPr id="8" name="Google Shape;495;p45">
              <a:extLst>
                <a:ext uri="{FF2B5EF4-FFF2-40B4-BE49-F238E27FC236}">
                  <a16:creationId xmlns:a16="http://schemas.microsoft.com/office/drawing/2014/main" id="{F03F623A-54F0-CD00-EF68-C5C74C8AD934}"/>
                </a:ext>
              </a:extLst>
            </p:cNvPr>
            <p:cNvSpPr/>
            <p:nvPr/>
          </p:nvSpPr>
          <p:spPr>
            <a:xfrm>
              <a:off x="4911385" y="2197985"/>
              <a:ext cx="261807" cy="147608"/>
            </a:xfrm>
            <a:custGeom>
              <a:avLst/>
              <a:gdLst/>
              <a:ahLst/>
              <a:cxnLst/>
              <a:rect l="l" t="t" r="r" b="b"/>
              <a:pathLst>
                <a:path w="9443" h="5324" extrusionOk="0">
                  <a:moveTo>
                    <a:pt x="1006" y="492"/>
                  </a:moveTo>
                  <a:cubicBezTo>
                    <a:pt x="1293" y="492"/>
                    <a:pt x="1523" y="725"/>
                    <a:pt x="1523" y="1009"/>
                  </a:cubicBezTo>
                  <a:cubicBezTo>
                    <a:pt x="1523" y="1295"/>
                    <a:pt x="1290" y="1526"/>
                    <a:pt x="1006" y="1526"/>
                  </a:cubicBezTo>
                  <a:cubicBezTo>
                    <a:pt x="1005" y="1526"/>
                    <a:pt x="1004" y="1526"/>
                    <a:pt x="1003" y="1526"/>
                  </a:cubicBezTo>
                  <a:cubicBezTo>
                    <a:pt x="721" y="1526"/>
                    <a:pt x="490" y="1294"/>
                    <a:pt x="490" y="1009"/>
                  </a:cubicBezTo>
                  <a:cubicBezTo>
                    <a:pt x="490" y="724"/>
                    <a:pt x="722" y="492"/>
                    <a:pt x="1006" y="492"/>
                  </a:cubicBezTo>
                  <a:close/>
                  <a:moveTo>
                    <a:pt x="6138" y="903"/>
                  </a:moveTo>
                  <a:cubicBezTo>
                    <a:pt x="6424" y="903"/>
                    <a:pt x="6655" y="1136"/>
                    <a:pt x="6655" y="1420"/>
                  </a:cubicBezTo>
                  <a:cubicBezTo>
                    <a:pt x="6655" y="1705"/>
                    <a:pt x="6422" y="1936"/>
                    <a:pt x="6138" y="1936"/>
                  </a:cubicBezTo>
                  <a:cubicBezTo>
                    <a:pt x="5854" y="1936"/>
                    <a:pt x="5621" y="1705"/>
                    <a:pt x="5621" y="1420"/>
                  </a:cubicBezTo>
                  <a:cubicBezTo>
                    <a:pt x="5621" y="1133"/>
                    <a:pt x="5854" y="903"/>
                    <a:pt x="6138" y="903"/>
                  </a:cubicBezTo>
                  <a:close/>
                  <a:moveTo>
                    <a:pt x="3682" y="3032"/>
                  </a:moveTo>
                  <a:cubicBezTo>
                    <a:pt x="3968" y="3032"/>
                    <a:pt x="4199" y="3264"/>
                    <a:pt x="4199" y="3548"/>
                  </a:cubicBezTo>
                  <a:cubicBezTo>
                    <a:pt x="4201" y="3835"/>
                    <a:pt x="3968" y="4065"/>
                    <a:pt x="3682" y="4065"/>
                  </a:cubicBezTo>
                  <a:cubicBezTo>
                    <a:pt x="3397" y="4065"/>
                    <a:pt x="3165" y="3832"/>
                    <a:pt x="3165" y="3548"/>
                  </a:cubicBezTo>
                  <a:cubicBezTo>
                    <a:pt x="3165" y="3262"/>
                    <a:pt x="3398" y="3032"/>
                    <a:pt x="3682" y="3032"/>
                  </a:cubicBezTo>
                  <a:close/>
                  <a:moveTo>
                    <a:pt x="8432" y="3795"/>
                  </a:moveTo>
                  <a:cubicBezTo>
                    <a:pt x="8716" y="3795"/>
                    <a:pt x="8949" y="4028"/>
                    <a:pt x="8949" y="4312"/>
                  </a:cubicBezTo>
                  <a:cubicBezTo>
                    <a:pt x="8949" y="4597"/>
                    <a:pt x="8716" y="4829"/>
                    <a:pt x="8432" y="4829"/>
                  </a:cubicBezTo>
                  <a:cubicBezTo>
                    <a:pt x="8147" y="4829"/>
                    <a:pt x="7915" y="4596"/>
                    <a:pt x="7915" y="4312"/>
                  </a:cubicBezTo>
                  <a:cubicBezTo>
                    <a:pt x="7915" y="4026"/>
                    <a:pt x="8148" y="3795"/>
                    <a:pt x="8432" y="3795"/>
                  </a:cubicBezTo>
                  <a:close/>
                  <a:moveTo>
                    <a:pt x="1010" y="1"/>
                  </a:moveTo>
                  <a:cubicBezTo>
                    <a:pt x="452" y="1"/>
                    <a:pt x="0" y="453"/>
                    <a:pt x="0" y="1011"/>
                  </a:cubicBezTo>
                  <a:cubicBezTo>
                    <a:pt x="0" y="1568"/>
                    <a:pt x="452" y="2021"/>
                    <a:pt x="1010" y="2021"/>
                  </a:cubicBezTo>
                  <a:cubicBezTo>
                    <a:pt x="1186" y="2021"/>
                    <a:pt x="1351" y="1977"/>
                    <a:pt x="1495" y="1897"/>
                  </a:cubicBezTo>
                  <a:lnTo>
                    <a:pt x="2762" y="3134"/>
                  </a:lnTo>
                  <a:cubicBezTo>
                    <a:pt x="2705" y="3261"/>
                    <a:pt x="2674" y="3400"/>
                    <a:pt x="2674" y="3548"/>
                  </a:cubicBezTo>
                  <a:cubicBezTo>
                    <a:pt x="2674" y="4106"/>
                    <a:pt x="3127" y="4558"/>
                    <a:pt x="3684" y="4558"/>
                  </a:cubicBezTo>
                  <a:cubicBezTo>
                    <a:pt x="4242" y="4558"/>
                    <a:pt x="4694" y="4106"/>
                    <a:pt x="4694" y="3548"/>
                  </a:cubicBezTo>
                  <a:cubicBezTo>
                    <a:pt x="4694" y="3484"/>
                    <a:pt x="4686" y="3420"/>
                    <a:pt x="4676" y="3360"/>
                  </a:cubicBezTo>
                  <a:lnTo>
                    <a:pt x="5620" y="2285"/>
                  </a:lnTo>
                  <a:cubicBezTo>
                    <a:pt x="5772" y="2377"/>
                    <a:pt x="5949" y="2431"/>
                    <a:pt x="6141" y="2431"/>
                  </a:cubicBezTo>
                  <a:cubicBezTo>
                    <a:pt x="6324" y="2431"/>
                    <a:pt x="6496" y="2382"/>
                    <a:pt x="6644" y="2296"/>
                  </a:cubicBezTo>
                  <a:lnTo>
                    <a:pt x="7654" y="3668"/>
                  </a:lnTo>
                  <a:cubicBezTo>
                    <a:pt x="7509" y="3843"/>
                    <a:pt x="7421" y="4068"/>
                    <a:pt x="7421" y="4312"/>
                  </a:cubicBezTo>
                  <a:cubicBezTo>
                    <a:pt x="7419" y="4869"/>
                    <a:pt x="7874" y="5323"/>
                    <a:pt x="8432" y="5323"/>
                  </a:cubicBezTo>
                  <a:cubicBezTo>
                    <a:pt x="8989" y="5323"/>
                    <a:pt x="9442" y="4872"/>
                    <a:pt x="9442" y="4313"/>
                  </a:cubicBezTo>
                  <a:cubicBezTo>
                    <a:pt x="9442" y="3757"/>
                    <a:pt x="8989" y="3303"/>
                    <a:pt x="8432" y="3303"/>
                  </a:cubicBezTo>
                  <a:cubicBezTo>
                    <a:pt x="8297" y="3303"/>
                    <a:pt x="8168" y="3330"/>
                    <a:pt x="8050" y="3377"/>
                  </a:cubicBezTo>
                  <a:lnTo>
                    <a:pt x="6999" y="1950"/>
                  </a:lnTo>
                  <a:cubicBezTo>
                    <a:pt x="7094" y="1796"/>
                    <a:pt x="7149" y="1614"/>
                    <a:pt x="7149" y="1421"/>
                  </a:cubicBezTo>
                  <a:cubicBezTo>
                    <a:pt x="7149" y="863"/>
                    <a:pt x="6696" y="410"/>
                    <a:pt x="6140" y="410"/>
                  </a:cubicBezTo>
                  <a:cubicBezTo>
                    <a:pt x="5583" y="410"/>
                    <a:pt x="5130" y="863"/>
                    <a:pt x="5130" y="1421"/>
                  </a:cubicBezTo>
                  <a:cubicBezTo>
                    <a:pt x="5130" y="1609"/>
                    <a:pt x="5181" y="1785"/>
                    <a:pt x="5272" y="1936"/>
                  </a:cubicBezTo>
                  <a:lnTo>
                    <a:pt x="4442" y="2882"/>
                  </a:lnTo>
                  <a:cubicBezTo>
                    <a:pt x="4257" y="2673"/>
                    <a:pt x="3986" y="2539"/>
                    <a:pt x="3685" y="2539"/>
                  </a:cubicBezTo>
                  <a:cubicBezTo>
                    <a:pt x="3455" y="2539"/>
                    <a:pt x="3242" y="2617"/>
                    <a:pt x="3071" y="2747"/>
                  </a:cubicBezTo>
                  <a:lnTo>
                    <a:pt x="1857" y="1561"/>
                  </a:lnTo>
                  <a:cubicBezTo>
                    <a:pt x="1959" y="1403"/>
                    <a:pt x="2020" y="1213"/>
                    <a:pt x="2020" y="1011"/>
                  </a:cubicBezTo>
                  <a:cubicBezTo>
                    <a:pt x="2020" y="453"/>
                    <a:pt x="1567" y="1"/>
                    <a:pt x="1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96;p45">
              <a:extLst>
                <a:ext uri="{FF2B5EF4-FFF2-40B4-BE49-F238E27FC236}">
                  <a16:creationId xmlns:a16="http://schemas.microsoft.com/office/drawing/2014/main" id="{27940870-476F-338F-F50B-2F80474E8745}"/>
                </a:ext>
              </a:extLst>
            </p:cNvPr>
            <p:cNvSpPr/>
            <p:nvPr/>
          </p:nvSpPr>
          <p:spPr>
            <a:xfrm>
              <a:off x="4809108" y="2110762"/>
              <a:ext cx="466473" cy="355656"/>
            </a:xfrm>
            <a:custGeom>
              <a:avLst/>
              <a:gdLst/>
              <a:ahLst/>
              <a:cxnLst/>
              <a:rect l="l" t="t" r="r" b="b"/>
              <a:pathLst>
                <a:path w="16825" h="12828" extrusionOk="0">
                  <a:moveTo>
                    <a:pt x="1944" y="1"/>
                  </a:moveTo>
                  <a:cubicBezTo>
                    <a:pt x="1471" y="1"/>
                    <a:pt x="1087" y="384"/>
                    <a:pt x="1087" y="856"/>
                  </a:cubicBezTo>
                  <a:lnTo>
                    <a:pt x="1087" y="10478"/>
                  </a:lnTo>
                  <a:cubicBezTo>
                    <a:pt x="485" y="10496"/>
                    <a:pt x="0" y="10991"/>
                    <a:pt x="0" y="11597"/>
                  </a:cubicBezTo>
                  <a:lnTo>
                    <a:pt x="0" y="11706"/>
                  </a:lnTo>
                  <a:cubicBezTo>
                    <a:pt x="0" y="12324"/>
                    <a:pt x="503" y="12827"/>
                    <a:pt x="1121" y="12827"/>
                  </a:cubicBezTo>
                  <a:lnTo>
                    <a:pt x="2789" y="12827"/>
                  </a:lnTo>
                  <a:cubicBezTo>
                    <a:pt x="2925" y="12827"/>
                    <a:pt x="3035" y="12716"/>
                    <a:pt x="3035" y="12580"/>
                  </a:cubicBezTo>
                  <a:cubicBezTo>
                    <a:pt x="3035" y="12444"/>
                    <a:pt x="2925" y="12333"/>
                    <a:pt x="2789" y="12333"/>
                  </a:cubicBezTo>
                  <a:lnTo>
                    <a:pt x="1121" y="12333"/>
                  </a:lnTo>
                  <a:cubicBezTo>
                    <a:pt x="775" y="12333"/>
                    <a:pt x="495" y="12053"/>
                    <a:pt x="495" y="11706"/>
                  </a:cubicBezTo>
                  <a:lnTo>
                    <a:pt x="495" y="11596"/>
                  </a:lnTo>
                  <a:cubicBezTo>
                    <a:pt x="495" y="11250"/>
                    <a:pt x="775" y="10969"/>
                    <a:pt x="1121" y="10969"/>
                  </a:cubicBezTo>
                  <a:lnTo>
                    <a:pt x="15703" y="10969"/>
                  </a:lnTo>
                  <a:cubicBezTo>
                    <a:pt x="16050" y="10969"/>
                    <a:pt x="16330" y="11250"/>
                    <a:pt x="16330" y="11596"/>
                  </a:cubicBezTo>
                  <a:lnTo>
                    <a:pt x="16330" y="11706"/>
                  </a:lnTo>
                  <a:cubicBezTo>
                    <a:pt x="16330" y="12053"/>
                    <a:pt x="16050" y="12333"/>
                    <a:pt x="15703" y="12333"/>
                  </a:cubicBezTo>
                  <a:lnTo>
                    <a:pt x="3907" y="12333"/>
                  </a:lnTo>
                  <a:cubicBezTo>
                    <a:pt x="3770" y="12333"/>
                    <a:pt x="3660" y="12444"/>
                    <a:pt x="3660" y="12580"/>
                  </a:cubicBezTo>
                  <a:cubicBezTo>
                    <a:pt x="3660" y="12716"/>
                    <a:pt x="3770" y="12827"/>
                    <a:pt x="3907" y="12827"/>
                  </a:cubicBezTo>
                  <a:lnTo>
                    <a:pt x="15703" y="12827"/>
                  </a:lnTo>
                  <a:cubicBezTo>
                    <a:pt x="16321" y="12827"/>
                    <a:pt x="16824" y="12324"/>
                    <a:pt x="16824" y="11706"/>
                  </a:cubicBezTo>
                  <a:lnTo>
                    <a:pt x="16824" y="11597"/>
                  </a:lnTo>
                  <a:cubicBezTo>
                    <a:pt x="16819" y="10991"/>
                    <a:pt x="16336" y="10496"/>
                    <a:pt x="15735" y="10478"/>
                  </a:cubicBezTo>
                  <a:lnTo>
                    <a:pt x="15735" y="4573"/>
                  </a:lnTo>
                  <a:cubicBezTo>
                    <a:pt x="15735" y="4435"/>
                    <a:pt x="15624" y="4326"/>
                    <a:pt x="15488" y="4326"/>
                  </a:cubicBezTo>
                  <a:cubicBezTo>
                    <a:pt x="15351" y="4326"/>
                    <a:pt x="15240" y="4435"/>
                    <a:pt x="15240" y="4573"/>
                  </a:cubicBezTo>
                  <a:lnTo>
                    <a:pt x="15240" y="10476"/>
                  </a:lnTo>
                  <a:lnTo>
                    <a:pt x="1577" y="10476"/>
                  </a:lnTo>
                  <a:lnTo>
                    <a:pt x="1577" y="856"/>
                  </a:lnTo>
                  <a:cubicBezTo>
                    <a:pt x="1577" y="655"/>
                    <a:pt x="1741" y="493"/>
                    <a:pt x="1942" y="493"/>
                  </a:cubicBezTo>
                  <a:lnTo>
                    <a:pt x="14878" y="493"/>
                  </a:lnTo>
                  <a:cubicBezTo>
                    <a:pt x="15078" y="493"/>
                    <a:pt x="15242" y="657"/>
                    <a:pt x="15242" y="856"/>
                  </a:cubicBezTo>
                  <a:lnTo>
                    <a:pt x="15242" y="3445"/>
                  </a:lnTo>
                  <a:cubicBezTo>
                    <a:pt x="15242" y="3582"/>
                    <a:pt x="15353" y="3692"/>
                    <a:pt x="15489" y="3692"/>
                  </a:cubicBezTo>
                  <a:cubicBezTo>
                    <a:pt x="15625" y="3692"/>
                    <a:pt x="15736" y="3582"/>
                    <a:pt x="15736" y="3445"/>
                  </a:cubicBezTo>
                  <a:lnTo>
                    <a:pt x="15736" y="856"/>
                  </a:lnTo>
                  <a:cubicBezTo>
                    <a:pt x="15736" y="384"/>
                    <a:pt x="15353" y="1"/>
                    <a:pt x="14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" name="Google Shape;416;p43">
            <a:extLst>
              <a:ext uri="{FF2B5EF4-FFF2-40B4-BE49-F238E27FC236}">
                <a16:creationId xmlns:a16="http://schemas.microsoft.com/office/drawing/2014/main" id="{2A67661E-5E0B-4225-C158-00D414C16842}"/>
              </a:ext>
            </a:extLst>
          </p:cNvPr>
          <p:cNvSpPr txBox="1">
            <a:spLocks/>
          </p:cNvSpPr>
          <p:nvPr/>
        </p:nvSpPr>
        <p:spPr>
          <a:xfrm>
            <a:off x="1969852" y="4250328"/>
            <a:ext cx="2336400" cy="42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0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/>
              <a:t>Infak</a:t>
            </a:r>
            <a:endParaRPr lang="en-ID"/>
          </a:p>
        </p:txBody>
      </p:sp>
      <p:sp>
        <p:nvSpPr>
          <p:cNvPr id="11" name="Google Shape;471;p45">
            <a:extLst>
              <a:ext uri="{FF2B5EF4-FFF2-40B4-BE49-F238E27FC236}">
                <a16:creationId xmlns:a16="http://schemas.microsoft.com/office/drawing/2014/main" id="{FE6DB1DC-8118-DC72-68A8-F1489254B815}"/>
              </a:ext>
            </a:extLst>
          </p:cNvPr>
          <p:cNvSpPr/>
          <p:nvPr/>
        </p:nvSpPr>
        <p:spPr>
          <a:xfrm>
            <a:off x="5630400" y="3323071"/>
            <a:ext cx="914400" cy="914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E7B27-D47A-A5FA-14E9-1348CD73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652684"/>
            <a:ext cx="7784903" cy="451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slide structure based on a presentation for education,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/>
              <a:t>.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720000" y="4595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Infak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1F937-18C1-9275-73B9-8FC4EB9BBF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03"/>
          <a:stretch/>
        </p:blipFill>
        <p:spPr>
          <a:xfrm>
            <a:off x="0" y="1251208"/>
            <a:ext cx="9144000" cy="38922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2"/>
          <p:cNvSpPr txBox="1">
            <a:spLocks noGrp="1"/>
          </p:cNvSpPr>
          <p:nvPr>
            <p:ph type="title"/>
          </p:nvPr>
        </p:nvSpPr>
        <p:spPr>
          <a:xfrm>
            <a:off x="720000" y="233382"/>
            <a:ext cx="3852000" cy="582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Controller data Infak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4FAD5-255F-56F2-F982-224B7A68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83" y="268136"/>
            <a:ext cx="4624777" cy="4641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44273-7635-1C06-5DBF-8CD7BEB3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1548594"/>
            <a:ext cx="4039164" cy="3191320"/>
          </a:xfrm>
          <a:prstGeom prst="rect">
            <a:avLst/>
          </a:prstGeom>
        </p:spPr>
      </p:pic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168633BC-3DEE-7E7B-A864-3B8876E2BF9F}"/>
              </a:ext>
            </a:extLst>
          </p:cNvPr>
          <p:cNvSpPr/>
          <p:nvPr/>
        </p:nvSpPr>
        <p:spPr>
          <a:xfrm>
            <a:off x="6735097" y="2320413"/>
            <a:ext cx="1700980" cy="39329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 after post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24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subTitle" idx="1"/>
          </p:nvPr>
        </p:nvSpPr>
        <p:spPr>
          <a:xfrm>
            <a:off x="1372974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2"/>
          </p:nvPr>
        </p:nvSpPr>
        <p:spPr>
          <a:xfrm>
            <a:off x="5027849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388" name="Google Shape;388;p41"/>
          <p:cNvSpPr txBox="1">
            <a:spLocks noGrp="1"/>
          </p:cNvSpPr>
          <p:nvPr>
            <p:ph type="subTitle" idx="3"/>
          </p:nvPr>
        </p:nvSpPr>
        <p:spPr>
          <a:xfrm>
            <a:off x="13729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4"/>
          </p:nvPr>
        </p:nvSpPr>
        <p:spPr>
          <a:xfrm>
            <a:off x="5027838" y="3028950"/>
            <a:ext cx="2743200" cy="10080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720000" y="18435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Controller Data Infak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2287375" y="1581150"/>
            <a:ext cx="914400" cy="914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5942250" y="1581150"/>
            <a:ext cx="914400" cy="914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09481" y="1764030"/>
            <a:ext cx="379943" cy="548643"/>
            <a:chOff x="7002931" y="2055395"/>
            <a:chExt cx="323274" cy="466335"/>
          </a:xfrm>
        </p:grpSpPr>
        <p:sp>
          <p:nvSpPr>
            <p:cNvPr id="394" name="Google Shape;394;p41"/>
            <p:cNvSpPr/>
            <p:nvPr/>
          </p:nvSpPr>
          <p:spPr>
            <a:xfrm>
              <a:off x="7002931" y="2055395"/>
              <a:ext cx="287758" cy="380886"/>
            </a:xfrm>
            <a:custGeom>
              <a:avLst/>
              <a:gdLst/>
              <a:ahLst/>
              <a:cxnLst/>
              <a:rect l="l" t="t" r="r" b="b"/>
              <a:pathLst>
                <a:path w="10379" h="13738" extrusionOk="0">
                  <a:moveTo>
                    <a:pt x="9072" y="505"/>
                  </a:moveTo>
                  <a:lnTo>
                    <a:pt x="9072" y="505"/>
                  </a:lnTo>
                  <a:cubicBezTo>
                    <a:pt x="9093" y="689"/>
                    <a:pt x="9093" y="1090"/>
                    <a:pt x="9031" y="1662"/>
                  </a:cubicBezTo>
                  <a:cubicBezTo>
                    <a:pt x="8968" y="2233"/>
                    <a:pt x="8882" y="2625"/>
                    <a:pt x="8822" y="2802"/>
                  </a:cubicBezTo>
                  <a:cubicBezTo>
                    <a:pt x="8651" y="2729"/>
                    <a:pt x="8303" y="2526"/>
                    <a:pt x="7839" y="2188"/>
                  </a:cubicBezTo>
                  <a:cubicBezTo>
                    <a:pt x="7376" y="1847"/>
                    <a:pt x="7078" y="1577"/>
                    <a:pt x="6957" y="1437"/>
                  </a:cubicBezTo>
                  <a:cubicBezTo>
                    <a:pt x="7105" y="1324"/>
                    <a:pt x="7453" y="1124"/>
                    <a:pt x="7980" y="892"/>
                  </a:cubicBezTo>
                  <a:cubicBezTo>
                    <a:pt x="8505" y="661"/>
                    <a:pt x="8889" y="540"/>
                    <a:pt x="9072" y="505"/>
                  </a:cubicBezTo>
                  <a:close/>
                  <a:moveTo>
                    <a:pt x="7052" y="5199"/>
                  </a:moveTo>
                  <a:cubicBezTo>
                    <a:pt x="7069" y="5222"/>
                    <a:pt x="7085" y="5246"/>
                    <a:pt x="7100" y="5272"/>
                  </a:cubicBezTo>
                  <a:cubicBezTo>
                    <a:pt x="7423" y="5792"/>
                    <a:pt x="7565" y="6388"/>
                    <a:pt x="7514" y="6986"/>
                  </a:cubicBezTo>
                  <a:lnTo>
                    <a:pt x="6536" y="6202"/>
                  </a:lnTo>
                  <a:cubicBezTo>
                    <a:pt x="6508" y="6179"/>
                    <a:pt x="6501" y="6138"/>
                    <a:pt x="6518" y="6108"/>
                  </a:cubicBezTo>
                  <a:lnTo>
                    <a:pt x="7052" y="5199"/>
                  </a:lnTo>
                  <a:close/>
                  <a:moveTo>
                    <a:pt x="4700" y="3936"/>
                  </a:moveTo>
                  <a:cubicBezTo>
                    <a:pt x="4920" y="3936"/>
                    <a:pt x="5141" y="3962"/>
                    <a:pt x="5359" y="4015"/>
                  </a:cubicBezTo>
                  <a:lnTo>
                    <a:pt x="3933" y="5829"/>
                  </a:lnTo>
                  <a:cubicBezTo>
                    <a:pt x="3741" y="6070"/>
                    <a:pt x="3779" y="6427"/>
                    <a:pt x="4018" y="6623"/>
                  </a:cubicBezTo>
                  <a:lnTo>
                    <a:pt x="5499" y="7838"/>
                  </a:lnTo>
                  <a:cubicBezTo>
                    <a:pt x="5519" y="7854"/>
                    <a:pt x="5524" y="7875"/>
                    <a:pt x="5525" y="7888"/>
                  </a:cubicBezTo>
                  <a:cubicBezTo>
                    <a:pt x="5528" y="7902"/>
                    <a:pt x="5525" y="7924"/>
                    <a:pt x="5508" y="7942"/>
                  </a:cubicBezTo>
                  <a:lnTo>
                    <a:pt x="4154" y="9516"/>
                  </a:lnTo>
                  <a:cubicBezTo>
                    <a:pt x="3386" y="9364"/>
                    <a:pt x="2721" y="8904"/>
                    <a:pt x="2309" y="8239"/>
                  </a:cubicBezTo>
                  <a:cubicBezTo>
                    <a:pt x="1490" y="6918"/>
                    <a:pt x="1900" y="5178"/>
                    <a:pt x="3221" y="4358"/>
                  </a:cubicBezTo>
                  <a:cubicBezTo>
                    <a:pt x="3674" y="4079"/>
                    <a:pt x="4185" y="3936"/>
                    <a:pt x="4700" y="3936"/>
                  </a:cubicBezTo>
                  <a:close/>
                  <a:moveTo>
                    <a:pt x="7271" y="2381"/>
                  </a:moveTo>
                  <a:cubicBezTo>
                    <a:pt x="7355" y="2446"/>
                    <a:pt x="7446" y="2515"/>
                    <a:pt x="7545" y="2587"/>
                  </a:cubicBezTo>
                  <a:cubicBezTo>
                    <a:pt x="7667" y="2678"/>
                    <a:pt x="7781" y="2758"/>
                    <a:pt x="7884" y="2827"/>
                  </a:cubicBezTo>
                  <a:cubicBezTo>
                    <a:pt x="7870" y="2841"/>
                    <a:pt x="6090" y="5856"/>
                    <a:pt x="6090" y="5856"/>
                  </a:cubicBezTo>
                  <a:cubicBezTo>
                    <a:pt x="5948" y="6097"/>
                    <a:pt x="6007" y="6414"/>
                    <a:pt x="6225" y="6587"/>
                  </a:cubicBezTo>
                  <a:lnTo>
                    <a:pt x="7411" y="7539"/>
                  </a:lnTo>
                  <a:cubicBezTo>
                    <a:pt x="7218" y="8209"/>
                    <a:pt x="6788" y="8777"/>
                    <a:pt x="6188" y="9150"/>
                  </a:cubicBezTo>
                  <a:cubicBezTo>
                    <a:pt x="5757" y="9417"/>
                    <a:pt x="5261" y="9561"/>
                    <a:pt x="4761" y="9570"/>
                  </a:cubicBezTo>
                  <a:lnTo>
                    <a:pt x="5883" y="8265"/>
                  </a:lnTo>
                  <a:cubicBezTo>
                    <a:pt x="5984" y="8148"/>
                    <a:pt x="6032" y="7999"/>
                    <a:pt x="6018" y="7844"/>
                  </a:cubicBezTo>
                  <a:cubicBezTo>
                    <a:pt x="6004" y="7689"/>
                    <a:pt x="5931" y="7552"/>
                    <a:pt x="5812" y="7454"/>
                  </a:cubicBezTo>
                  <a:lnTo>
                    <a:pt x="4330" y="6238"/>
                  </a:lnTo>
                  <a:cubicBezTo>
                    <a:pt x="4301" y="6212"/>
                    <a:pt x="4295" y="6167"/>
                    <a:pt x="4321" y="6134"/>
                  </a:cubicBezTo>
                  <a:lnTo>
                    <a:pt x="7271" y="2381"/>
                  </a:lnTo>
                  <a:close/>
                  <a:moveTo>
                    <a:pt x="4703" y="2703"/>
                  </a:moveTo>
                  <a:cubicBezTo>
                    <a:pt x="5199" y="2703"/>
                    <a:pt x="5697" y="2794"/>
                    <a:pt x="6173" y="2979"/>
                  </a:cubicBezTo>
                  <a:lnTo>
                    <a:pt x="5691" y="3590"/>
                  </a:lnTo>
                  <a:cubicBezTo>
                    <a:pt x="5366" y="3488"/>
                    <a:pt x="5032" y="3438"/>
                    <a:pt x="4700" y="3438"/>
                  </a:cubicBezTo>
                  <a:cubicBezTo>
                    <a:pt x="4094" y="3438"/>
                    <a:pt x="3494" y="3606"/>
                    <a:pt x="2960" y="3936"/>
                  </a:cubicBezTo>
                  <a:cubicBezTo>
                    <a:pt x="1407" y="4898"/>
                    <a:pt x="926" y="6946"/>
                    <a:pt x="1887" y="8499"/>
                  </a:cubicBezTo>
                  <a:cubicBezTo>
                    <a:pt x="2399" y="9326"/>
                    <a:pt x="3242" y="9882"/>
                    <a:pt x="4203" y="10030"/>
                  </a:cubicBezTo>
                  <a:cubicBezTo>
                    <a:pt x="4205" y="10030"/>
                    <a:pt x="4208" y="10030"/>
                    <a:pt x="4210" y="10032"/>
                  </a:cubicBezTo>
                  <a:lnTo>
                    <a:pt x="4213" y="10032"/>
                  </a:lnTo>
                  <a:cubicBezTo>
                    <a:pt x="4376" y="10057"/>
                    <a:pt x="4541" y="10069"/>
                    <a:pt x="4705" y="10069"/>
                  </a:cubicBezTo>
                  <a:cubicBezTo>
                    <a:pt x="5318" y="10069"/>
                    <a:pt x="5924" y="9898"/>
                    <a:pt x="6451" y="9571"/>
                  </a:cubicBezTo>
                  <a:cubicBezTo>
                    <a:pt x="7204" y="9105"/>
                    <a:pt x="7730" y="8375"/>
                    <a:pt x="7931" y="7512"/>
                  </a:cubicBezTo>
                  <a:cubicBezTo>
                    <a:pt x="8134" y="6651"/>
                    <a:pt x="7988" y="5762"/>
                    <a:pt x="7524" y="5009"/>
                  </a:cubicBezTo>
                  <a:cubicBezTo>
                    <a:pt x="7463" y="4912"/>
                    <a:pt x="7399" y="4819"/>
                    <a:pt x="7330" y="4731"/>
                  </a:cubicBezTo>
                  <a:lnTo>
                    <a:pt x="7725" y="4057"/>
                  </a:lnTo>
                  <a:cubicBezTo>
                    <a:pt x="7882" y="4231"/>
                    <a:pt x="8022" y="4421"/>
                    <a:pt x="8149" y="4621"/>
                  </a:cubicBezTo>
                  <a:cubicBezTo>
                    <a:pt x="9203" y="6324"/>
                    <a:pt x="8869" y="8510"/>
                    <a:pt x="7356" y="9817"/>
                  </a:cubicBezTo>
                  <a:cubicBezTo>
                    <a:pt x="7194" y="9955"/>
                    <a:pt x="7021" y="10086"/>
                    <a:pt x="6838" y="10196"/>
                  </a:cubicBezTo>
                  <a:cubicBezTo>
                    <a:pt x="6654" y="10310"/>
                    <a:pt x="6463" y="10408"/>
                    <a:pt x="6267" y="10492"/>
                  </a:cubicBezTo>
                  <a:cubicBezTo>
                    <a:pt x="5753" y="10707"/>
                    <a:pt x="5219" y="10810"/>
                    <a:pt x="4694" y="10810"/>
                  </a:cubicBezTo>
                  <a:cubicBezTo>
                    <a:pt x="3331" y="10810"/>
                    <a:pt x="2023" y="10116"/>
                    <a:pt x="1261" y="8887"/>
                  </a:cubicBezTo>
                  <a:cubicBezTo>
                    <a:pt x="691" y="7966"/>
                    <a:pt x="514" y="6880"/>
                    <a:pt x="762" y="5827"/>
                  </a:cubicBezTo>
                  <a:cubicBezTo>
                    <a:pt x="1009" y="4775"/>
                    <a:pt x="1653" y="3881"/>
                    <a:pt x="2573" y="3312"/>
                  </a:cubicBezTo>
                  <a:cubicBezTo>
                    <a:pt x="3226" y="2907"/>
                    <a:pt x="3962" y="2703"/>
                    <a:pt x="4703" y="2703"/>
                  </a:cubicBezTo>
                  <a:close/>
                  <a:moveTo>
                    <a:pt x="7454" y="10375"/>
                  </a:moveTo>
                  <a:lnTo>
                    <a:pt x="7867" y="11043"/>
                  </a:lnTo>
                  <a:lnTo>
                    <a:pt x="7133" y="11498"/>
                  </a:lnTo>
                  <a:lnTo>
                    <a:pt x="6720" y="10831"/>
                  </a:lnTo>
                  <a:cubicBezTo>
                    <a:pt x="6849" y="10767"/>
                    <a:pt x="6975" y="10698"/>
                    <a:pt x="7097" y="10621"/>
                  </a:cubicBezTo>
                  <a:cubicBezTo>
                    <a:pt x="7220" y="10544"/>
                    <a:pt x="7339" y="10463"/>
                    <a:pt x="7454" y="10375"/>
                  </a:cubicBezTo>
                  <a:close/>
                  <a:moveTo>
                    <a:pt x="9172" y="1"/>
                  </a:moveTo>
                  <a:cubicBezTo>
                    <a:pt x="8968" y="1"/>
                    <a:pt x="8578" y="88"/>
                    <a:pt x="7781" y="438"/>
                  </a:cubicBezTo>
                  <a:cubicBezTo>
                    <a:pt x="6453" y="1023"/>
                    <a:pt x="6426" y="1272"/>
                    <a:pt x="6414" y="1375"/>
                  </a:cubicBezTo>
                  <a:cubicBezTo>
                    <a:pt x="6404" y="1456"/>
                    <a:pt x="6387" y="1617"/>
                    <a:pt x="6892" y="2067"/>
                  </a:cubicBezTo>
                  <a:lnTo>
                    <a:pt x="6492" y="2574"/>
                  </a:lnTo>
                  <a:cubicBezTo>
                    <a:pt x="5918" y="2329"/>
                    <a:pt x="5310" y="2207"/>
                    <a:pt x="4705" y="2207"/>
                  </a:cubicBezTo>
                  <a:cubicBezTo>
                    <a:pt x="3873" y="2207"/>
                    <a:pt x="3046" y="2437"/>
                    <a:pt x="2312" y="2891"/>
                  </a:cubicBezTo>
                  <a:cubicBezTo>
                    <a:pt x="1279" y="3530"/>
                    <a:pt x="558" y="4533"/>
                    <a:pt x="279" y="5715"/>
                  </a:cubicBezTo>
                  <a:cubicBezTo>
                    <a:pt x="1" y="6898"/>
                    <a:pt x="200" y="8118"/>
                    <a:pt x="840" y="9150"/>
                  </a:cubicBezTo>
                  <a:cubicBezTo>
                    <a:pt x="1414" y="10074"/>
                    <a:pt x="2299" y="10765"/>
                    <a:pt x="3336" y="11091"/>
                  </a:cubicBezTo>
                  <a:cubicBezTo>
                    <a:pt x="3784" y="11232"/>
                    <a:pt x="4248" y="11303"/>
                    <a:pt x="4710" y="11303"/>
                  </a:cubicBezTo>
                  <a:cubicBezTo>
                    <a:pt x="5237" y="11303"/>
                    <a:pt x="5762" y="11211"/>
                    <a:pt x="6261" y="11030"/>
                  </a:cubicBezTo>
                  <a:lnTo>
                    <a:pt x="6734" y="11792"/>
                  </a:lnTo>
                  <a:cubicBezTo>
                    <a:pt x="6558" y="12005"/>
                    <a:pt x="6528" y="12316"/>
                    <a:pt x="6680" y="12564"/>
                  </a:cubicBezTo>
                  <a:lnTo>
                    <a:pt x="7333" y="13620"/>
                  </a:lnTo>
                  <a:cubicBezTo>
                    <a:pt x="7380" y="13696"/>
                    <a:pt x="7461" y="13738"/>
                    <a:pt x="7545" y="13738"/>
                  </a:cubicBezTo>
                  <a:cubicBezTo>
                    <a:pt x="7589" y="13738"/>
                    <a:pt x="7636" y="13725"/>
                    <a:pt x="7674" y="13701"/>
                  </a:cubicBezTo>
                  <a:cubicBezTo>
                    <a:pt x="7792" y="13627"/>
                    <a:pt x="7828" y="13475"/>
                    <a:pt x="7754" y="13360"/>
                  </a:cubicBezTo>
                  <a:lnTo>
                    <a:pt x="7099" y="12301"/>
                  </a:lnTo>
                  <a:cubicBezTo>
                    <a:pt x="7049" y="12221"/>
                    <a:pt x="7075" y="12118"/>
                    <a:pt x="7154" y="12069"/>
                  </a:cubicBezTo>
                  <a:lnTo>
                    <a:pt x="8370" y="11316"/>
                  </a:lnTo>
                  <a:cubicBezTo>
                    <a:pt x="8397" y="11299"/>
                    <a:pt x="8429" y="11291"/>
                    <a:pt x="8461" y="11291"/>
                  </a:cubicBezTo>
                  <a:cubicBezTo>
                    <a:pt x="8473" y="11291"/>
                    <a:pt x="8485" y="11292"/>
                    <a:pt x="8497" y="11294"/>
                  </a:cubicBezTo>
                  <a:cubicBezTo>
                    <a:pt x="8541" y="11304"/>
                    <a:pt x="8578" y="11331"/>
                    <a:pt x="8602" y="11368"/>
                  </a:cubicBezTo>
                  <a:lnTo>
                    <a:pt x="9883" y="13473"/>
                  </a:lnTo>
                  <a:cubicBezTo>
                    <a:pt x="9930" y="13550"/>
                    <a:pt x="10011" y="13592"/>
                    <a:pt x="10095" y="13592"/>
                  </a:cubicBezTo>
                  <a:cubicBezTo>
                    <a:pt x="10139" y="13592"/>
                    <a:pt x="10184" y="13580"/>
                    <a:pt x="10224" y="13556"/>
                  </a:cubicBezTo>
                  <a:cubicBezTo>
                    <a:pt x="10342" y="13485"/>
                    <a:pt x="10379" y="13333"/>
                    <a:pt x="10308" y="13215"/>
                  </a:cubicBezTo>
                  <a:lnTo>
                    <a:pt x="9024" y="11110"/>
                  </a:lnTo>
                  <a:cubicBezTo>
                    <a:pt x="8930" y="10959"/>
                    <a:pt x="8784" y="10854"/>
                    <a:pt x="8610" y="10813"/>
                  </a:cubicBezTo>
                  <a:cubicBezTo>
                    <a:pt x="8560" y="10801"/>
                    <a:pt x="8509" y="10796"/>
                    <a:pt x="8458" y="10796"/>
                  </a:cubicBezTo>
                  <a:cubicBezTo>
                    <a:pt x="8407" y="10796"/>
                    <a:pt x="8357" y="10801"/>
                    <a:pt x="8308" y="10813"/>
                  </a:cubicBezTo>
                  <a:lnTo>
                    <a:pt x="7838" y="10051"/>
                  </a:lnTo>
                  <a:cubicBezTo>
                    <a:pt x="8561" y="9365"/>
                    <a:pt x="9039" y="8455"/>
                    <a:pt x="9195" y="7462"/>
                  </a:cubicBezTo>
                  <a:cubicBezTo>
                    <a:pt x="9365" y="6388"/>
                    <a:pt x="9143" y="5287"/>
                    <a:pt x="8570" y="4363"/>
                  </a:cubicBezTo>
                  <a:cubicBezTo>
                    <a:pt x="8403" y="4091"/>
                    <a:pt x="8207" y="3840"/>
                    <a:pt x="7991" y="3611"/>
                  </a:cubicBezTo>
                  <a:lnTo>
                    <a:pt x="8275" y="3130"/>
                  </a:lnTo>
                  <a:cubicBezTo>
                    <a:pt x="8284" y="3115"/>
                    <a:pt x="8289" y="3101"/>
                    <a:pt x="8294" y="3087"/>
                  </a:cubicBezTo>
                  <a:cubicBezTo>
                    <a:pt x="8632" y="3283"/>
                    <a:pt x="8812" y="3329"/>
                    <a:pt x="8918" y="3329"/>
                  </a:cubicBezTo>
                  <a:cubicBezTo>
                    <a:pt x="8980" y="3329"/>
                    <a:pt x="9017" y="3313"/>
                    <a:pt x="9042" y="3303"/>
                  </a:cubicBezTo>
                  <a:cubicBezTo>
                    <a:pt x="9139" y="3260"/>
                    <a:pt x="9366" y="3158"/>
                    <a:pt x="9525" y="1716"/>
                  </a:cubicBezTo>
                  <a:cubicBezTo>
                    <a:pt x="9683" y="275"/>
                    <a:pt x="9482" y="127"/>
                    <a:pt x="9394" y="64"/>
                  </a:cubicBezTo>
                  <a:cubicBezTo>
                    <a:pt x="9360" y="39"/>
                    <a:pt x="9308" y="1"/>
                    <a:pt x="9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7221349" y="2445791"/>
              <a:ext cx="104856" cy="75939"/>
            </a:xfrm>
            <a:custGeom>
              <a:avLst/>
              <a:gdLst/>
              <a:ahLst/>
              <a:cxnLst/>
              <a:rect l="l" t="t" r="r" b="b"/>
              <a:pathLst>
                <a:path w="3782" h="2739" extrusionOk="0">
                  <a:moveTo>
                    <a:pt x="2850" y="0"/>
                  </a:moveTo>
                  <a:cubicBezTo>
                    <a:pt x="2805" y="0"/>
                    <a:pt x="2760" y="13"/>
                    <a:pt x="2719" y="39"/>
                  </a:cubicBezTo>
                  <a:cubicBezTo>
                    <a:pt x="2602" y="111"/>
                    <a:pt x="2566" y="263"/>
                    <a:pt x="2638" y="380"/>
                  </a:cubicBezTo>
                  <a:lnTo>
                    <a:pt x="3168" y="1233"/>
                  </a:lnTo>
                  <a:cubicBezTo>
                    <a:pt x="3217" y="1311"/>
                    <a:pt x="3192" y="1416"/>
                    <a:pt x="3113" y="1466"/>
                  </a:cubicBezTo>
                  <a:lnTo>
                    <a:pt x="1897" y="2219"/>
                  </a:lnTo>
                  <a:cubicBezTo>
                    <a:pt x="1868" y="2235"/>
                    <a:pt x="1837" y="2244"/>
                    <a:pt x="1806" y="2244"/>
                  </a:cubicBezTo>
                  <a:cubicBezTo>
                    <a:pt x="1794" y="2244"/>
                    <a:pt x="1781" y="2243"/>
                    <a:pt x="1769" y="2240"/>
                  </a:cubicBezTo>
                  <a:cubicBezTo>
                    <a:pt x="1725" y="2229"/>
                    <a:pt x="1690" y="2202"/>
                    <a:pt x="1664" y="2165"/>
                  </a:cubicBezTo>
                  <a:lnTo>
                    <a:pt x="494" y="266"/>
                  </a:lnTo>
                  <a:cubicBezTo>
                    <a:pt x="447" y="189"/>
                    <a:pt x="366" y="147"/>
                    <a:pt x="282" y="147"/>
                  </a:cubicBezTo>
                  <a:cubicBezTo>
                    <a:pt x="238" y="147"/>
                    <a:pt x="193" y="159"/>
                    <a:pt x="153" y="184"/>
                  </a:cubicBezTo>
                  <a:cubicBezTo>
                    <a:pt x="36" y="255"/>
                    <a:pt x="1" y="409"/>
                    <a:pt x="72" y="524"/>
                  </a:cubicBezTo>
                  <a:lnTo>
                    <a:pt x="1241" y="2425"/>
                  </a:lnTo>
                  <a:cubicBezTo>
                    <a:pt x="1367" y="2627"/>
                    <a:pt x="1585" y="2739"/>
                    <a:pt x="1808" y="2739"/>
                  </a:cubicBezTo>
                  <a:cubicBezTo>
                    <a:pt x="1927" y="2739"/>
                    <a:pt x="2048" y="2706"/>
                    <a:pt x="2157" y="2639"/>
                  </a:cubicBezTo>
                  <a:lnTo>
                    <a:pt x="3374" y="1887"/>
                  </a:lnTo>
                  <a:cubicBezTo>
                    <a:pt x="3685" y="1695"/>
                    <a:pt x="3782" y="1284"/>
                    <a:pt x="3589" y="972"/>
                  </a:cubicBezTo>
                  <a:lnTo>
                    <a:pt x="3060" y="118"/>
                  </a:lnTo>
                  <a:cubicBezTo>
                    <a:pt x="3013" y="42"/>
                    <a:pt x="2932" y="0"/>
                    <a:pt x="2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6" name="Google Shape;396;p41"/>
          <p:cNvSpPr/>
          <p:nvPr/>
        </p:nvSpPr>
        <p:spPr>
          <a:xfrm>
            <a:off x="2467154" y="1767971"/>
            <a:ext cx="554857" cy="540774"/>
          </a:xfrm>
          <a:custGeom>
            <a:avLst/>
            <a:gdLst/>
            <a:ahLst/>
            <a:cxnLst/>
            <a:rect l="l" t="t" r="r" b="b"/>
            <a:pathLst>
              <a:path w="17028" h="16578" extrusionOk="0">
                <a:moveTo>
                  <a:pt x="12304" y="6454"/>
                </a:moveTo>
                <a:cubicBezTo>
                  <a:pt x="12392" y="6454"/>
                  <a:pt x="12476" y="6499"/>
                  <a:pt x="12519" y="6578"/>
                </a:cubicBezTo>
                <a:lnTo>
                  <a:pt x="15005" y="11201"/>
                </a:lnTo>
                <a:cubicBezTo>
                  <a:pt x="14527" y="11436"/>
                  <a:pt x="14061" y="11695"/>
                  <a:pt x="13608" y="11970"/>
                </a:cubicBezTo>
                <a:lnTo>
                  <a:pt x="11671" y="8700"/>
                </a:lnTo>
                <a:cubicBezTo>
                  <a:pt x="11535" y="8472"/>
                  <a:pt x="11292" y="8340"/>
                  <a:pt x="11035" y="8340"/>
                </a:cubicBezTo>
                <a:cubicBezTo>
                  <a:pt x="10961" y="8340"/>
                  <a:pt x="10887" y="8351"/>
                  <a:pt x="10813" y="8373"/>
                </a:cubicBezTo>
                <a:lnTo>
                  <a:pt x="8232" y="9160"/>
                </a:lnTo>
                <a:lnTo>
                  <a:pt x="8232" y="8977"/>
                </a:lnTo>
                <a:cubicBezTo>
                  <a:pt x="8232" y="8586"/>
                  <a:pt x="7915" y="8268"/>
                  <a:pt x="7525" y="8268"/>
                </a:cubicBezTo>
                <a:lnTo>
                  <a:pt x="7503" y="8268"/>
                </a:lnTo>
                <a:cubicBezTo>
                  <a:pt x="7537" y="8007"/>
                  <a:pt x="7604" y="7728"/>
                  <a:pt x="7709" y="7424"/>
                </a:cubicBezTo>
                <a:cubicBezTo>
                  <a:pt x="7842" y="7538"/>
                  <a:pt x="8013" y="7603"/>
                  <a:pt x="8191" y="7603"/>
                </a:cubicBezTo>
                <a:cubicBezTo>
                  <a:pt x="8261" y="7603"/>
                  <a:pt x="8332" y="7593"/>
                  <a:pt x="8402" y="7572"/>
                </a:cubicBezTo>
                <a:lnTo>
                  <a:pt x="12233" y="6464"/>
                </a:lnTo>
                <a:cubicBezTo>
                  <a:pt x="12257" y="6457"/>
                  <a:pt x="12280" y="6454"/>
                  <a:pt x="12304" y="6454"/>
                </a:cubicBezTo>
                <a:close/>
                <a:moveTo>
                  <a:pt x="16345" y="11211"/>
                </a:moveTo>
                <a:cubicBezTo>
                  <a:pt x="16432" y="11421"/>
                  <a:pt x="16536" y="12173"/>
                  <a:pt x="16526" y="13389"/>
                </a:cubicBezTo>
                <a:cubicBezTo>
                  <a:pt x="16517" y="14606"/>
                  <a:pt x="16402" y="15355"/>
                  <a:pt x="16311" y="15565"/>
                </a:cubicBezTo>
                <a:cubicBezTo>
                  <a:pt x="16086" y="15533"/>
                  <a:pt x="15382" y="15248"/>
                  <a:pt x="14334" y="14632"/>
                </a:cubicBezTo>
                <a:cubicBezTo>
                  <a:pt x="13284" y="14016"/>
                  <a:pt x="12694" y="13542"/>
                  <a:pt x="12559" y="13359"/>
                </a:cubicBezTo>
                <a:cubicBezTo>
                  <a:pt x="12696" y="13178"/>
                  <a:pt x="13294" y="12712"/>
                  <a:pt x="14353" y="12113"/>
                </a:cubicBezTo>
                <a:cubicBezTo>
                  <a:pt x="15411" y="11512"/>
                  <a:pt x="16118" y="11237"/>
                  <a:pt x="16345" y="11211"/>
                </a:cubicBezTo>
                <a:close/>
                <a:moveTo>
                  <a:pt x="6608" y="6531"/>
                </a:moveTo>
                <a:cubicBezTo>
                  <a:pt x="6890" y="6531"/>
                  <a:pt x="7122" y="6587"/>
                  <a:pt x="7256" y="6696"/>
                </a:cubicBezTo>
                <a:cubicBezTo>
                  <a:pt x="7292" y="6724"/>
                  <a:pt x="7326" y="6761"/>
                  <a:pt x="7341" y="6812"/>
                </a:cubicBezTo>
                <a:cubicBezTo>
                  <a:pt x="7341" y="6813"/>
                  <a:pt x="7343" y="6816"/>
                  <a:pt x="7343" y="6818"/>
                </a:cubicBezTo>
                <a:cubicBezTo>
                  <a:pt x="7357" y="6870"/>
                  <a:pt x="7354" y="6944"/>
                  <a:pt x="7317" y="7041"/>
                </a:cubicBezTo>
                <a:cubicBezTo>
                  <a:pt x="7147" y="7487"/>
                  <a:pt x="7043" y="7889"/>
                  <a:pt x="7002" y="8265"/>
                </a:cubicBezTo>
                <a:lnTo>
                  <a:pt x="4073" y="8265"/>
                </a:lnTo>
                <a:cubicBezTo>
                  <a:pt x="3936" y="8265"/>
                  <a:pt x="3824" y="8376"/>
                  <a:pt x="3824" y="8514"/>
                </a:cubicBezTo>
                <a:cubicBezTo>
                  <a:pt x="3824" y="8650"/>
                  <a:pt x="3936" y="8762"/>
                  <a:pt x="4073" y="8762"/>
                </a:cubicBezTo>
                <a:lnTo>
                  <a:pt x="7525" y="8762"/>
                </a:lnTo>
                <a:cubicBezTo>
                  <a:pt x="7640" y="8762"/>
                  <a:pt x="7736" y="8856"/>
                  <a:pt x="7736" y="8972"/>
                </a:cubicBezTo>
                <a:lnTo>
                  <a:pt x="7736" y="9339"/>
                </a:lnTo>
                <a:cubicBezTo>
                  <a:pt x="7736" y="9454"/>
                  <a:pt x="7641" y="9551"/>
                  <a:pt x="7525" y="9551"/>
                </a:cubicBezTo>
                <a:lnTo>
                  <a:pt x="5265" y="9551"/>
                </a:lnTo>
                <a:cubicBezTo>
                  <a:pt x="5127" y="9551"/>
                  <a:pt x="5016" y="9661"/>
                  <a:pt x="5016" y="9799"/>
                </a:cubicBezTo>
                <a:cubicBezTo>
                  <a:pt x="5016" y="9936"/>
                  <a:pt x="5127" y="10048"/>
                  <a:pt x="5265" y="10048"/>
                </a:cubicBezTo>
                <a:lnTo>
                  <a:pt x="7346" y="10048"/>
                </a:lnTo>
                <a:cubicBezTo>
                  <a:pt x="7388" y="10106"/>
                  <a:pt x="7434" y="10163"/>
                  <a:pt x="7483" y="10220"/>
                </a:cubicBezTo>
                <a:cubicBezTo>
                  <a:pt x="7922" y="10714"/>
                  <a:pt x="9330" y="12927"/>
                  <a:pt x="8877" y="14468"/>
                </a:cubicBezTo>
                <a:cubicBezTo>
                  <a:pt x="8681" y="15140"/>
                  <a:pt x="8135" y="15603"/>
                  <a:pt x="7256" y="15845"/>
                </a:cubicBezTo>
                <a:cubicBezTo>
                  <a:pt x="6644" y="16014"/>
                  <a:pt x="5983" y="16077"/>
                  <a:pt x="5337" y="16077"/>
                </a:cubicBezTo>
                <a:cubicBezTo>
                  <a:pt x="4203" y="16077"/>
                  <a:pt x="3117" y="15882"/>
                  <a:pt x="2429" y="15725"/>
                </a:cubicBezTo>
                <a:cubicBezTo>
                  <a:pt x="1687" y="15558"/>
                  <a:pt x="1090" y="15039"/>
                  <a:pt x="873" y="14372"/>
                </a:cubicBezTo>
                <a:cubicBezTo>
                  <a:pt x="542" y="13352"/>
                  <a:pt x="529" y="11781"/>
                  <a:pt x="2327" y="10049"/>
                </a:cubicBezTo>
                <a:lnTo>
                  <a:pt x="4140" y="10049"/>
                </a:lnTo>
                <a:cubicBezTo>
                  <a:pt x="4276" y="10049"/>
                  <a:pt x="4388" y="9937"/>
                  <a:pt x="4388" y="9801"/>
                </a:cubicBezTo>
                <a:cubicBezTo>
                  <a:pt x="4388" y="9664"/>
                  <a:pt x="4276" y="9552"/>
                  <a:pt x="4140" y="9552"/>
                </a:cubicBezTo>
                <a:lnTo>
                  <a:pt x="1880" y="9552"/>
                </a:lnTo>
                <a:cubicBezTo>
                  <a:pt x="1763" y="9552"/>
                  <a:pt x="1668" y="9458"/>
                  <a:pt x="1668" y="9340"/>
                </a:cubicBezTo>
                <a:lnTo>
                  <a:pt x="1668" y="8975"/>
                </a:lnTo>
                <a:cubicBezTo>
                  <a:pt x="1668" y="8860"/>
                  <a:pt x="1763" y="8764"/>
                  <a:pt x="1880" y="8764"/>
                </a:cubicBezTo>
                <a:lnTo>
                  <a:pt x="2946" y="8764"/>
                </a:lnTo>
                <a:cubicBezTo>
                  <a:pt x="3083" y="8764"/>
                  <a:pt x="3195" y="8651"/>
                  <a:pt x="3195" y="8515"/>
                </a:cubicBezTo>
                <a:cubicBezTo>
                  <a:pt x="3195" y="8379"/>
                  <a:pt x="3083" y="8267"/>
                  <a:pt x="2946" y="8267"/>
                </a:cubicBezTo>
                <a:lnTo>
                  <a:pt x="2319" y="8267"/>
                </a:lnTo>
                <a:cubicBezTo>
                  <a:pt x="2255" y="8085"/>
                  <a:pt x="2181" y="7899"/>
                  <a:pt x="2113" y="7718"/>
                </a:cubicBezTo>
                <a:cubicBezTo>
                  <a:pt x="2003" y="7438"/>
                  <a:pt x="1853" y="7048"/>
                  <a:pt x="1807" y="6832"/>
                </a:cubicBezTo>
                <a:lnTo>
                  <a:pt x="1807" y="6832"/>
                </a:lnTo>
                <a:cubicBezTo>
                  <a:pt x="1952" y="6876"/>
                  <a:pt x="2113" y="6940"/>
                  <a:pt x="2279" y="7005"/>
                </a:cubicBezTo>
                <a:cubicBezTo>
                  <a:pt x="2710" y="7175"/>
                  <a:pt x="3235" y="7383"/>
                  <a:pt x="3810" y="7383"/>
                </a:cubicBezTo>
                <a:cubicBezTo>
                  <a:pt x="4027" y="7383"/>
                  <a:pt x="4252" y="7353"/>
                  <a:pt x="4481" y="7281"/>
                </a:cubicBezTo>
                <a:cubicBezTo>
                  <a:pt x="4488" y="7279"/>
                  <a:pt x="4877" y="7124"/>
                  <a:pt x="5067" y="7002"/>
                </a:cubicBezTo>
                <a:cubicBezTo>
                  <a:pt x="5565" y="6680"/>
                  <a:pt x="6151" y="6531"/>
                  <a:pt x="6608" y="6531"/>
                </a:cubicBezTo>
                <a:close/>
                <a:moveTo>
                  <a:pt x="952" y="0"/>
                </a:moveTo>
                <a:cubicBezTo>
                  <a:pt x="693" y="0"/>
                  <a:pt x="455" y="131"/>
                  <a:pt x="321" y="350"/>
                </a:cubicBezTo>
                <a:cubicBezTo>
                  <a:pt x="179" y="583"/>
                  <a:pt x="182" y="870"/>
                  <a:pt x="329" y="1099"/>
                </a:cubicBezTo>
                <a:lnTo>
                  <a:pt x="4015" y="6877"/>
                </a:lnTo>
                <a:cubicBezTo>
                  <a:pt x="3944" y="6885"/>
                  <a:pt x="3875" y="6889"/>
                  <a:pt x="3805" y="6889"/>
                </a:cubicBezTo>
                <a:cubicBezTo>
                  <a:pt x="3330" y="6889"/>
                  <a:pt x="2879" y="6711"/>
                  <a:pt x="2461" y="6548"/>
                </a:cubicBezTo>
                <a:cubicBezTo>
                  <a:pt x="2229" y="6457"/>
                  <a:pt x="2012" y="6370"/>
                  <a:pt x="1803" y="6321"/>
                </a:cubicBezTo>
                <a:cubicBezTo>
                  <a:pt x="1757" y="6309"/>
                  <a:pt x="1714" y="6304"/>
                  <a:pt x="1676" y="6304"/>
                </a:cubicBezTo>
                <a:cubicBezTo>
                  <a:pt x="1529" y="6304"/>
                  <a:pt x="1439" y="6376"/>
                  <a:pt x="1395" y="6426"/>
                </a:cubicBezTo>
                <a:cubicBezTo>
                  <a:pt x="1182" y="6667"/>
                  <a:pt x="1326" y="7075"/>
                  <a:pt x="1645" y="7901"/>
                </a:cubicBezTo>
                <a:cubicBezTo>
                  <a:pt x="1694" y="8025"/>
                  <a:pt x="1742" y="8151"/>
                  <a:pt x="1789" y="8275"/>
                </a:cubicBezTo>
                <a:cubicBezTo>
                  <a:pt x="1441" y="8320"/>
                  <a:pt x="1169" y="8616"/>
                  <a:pt x="1169" y="8977"/>
                </a:cubicBezTo>
                <a:lnTo>
                  <a:pt x="1169" y="9340"/>
                </a:lnTo>
                <a:cubicBezTo>
                  <a:pt x="1169" y="9657"/>
                  <a:pt x="1377" y="9923"/>
                  <a:pt x="1661" y="10015"/>
                </a:cubicBezTo>
                <a:cubicBezTo>
                  <a:pt x="0" y="11802"/>
                  <a:pt x="43" y="13437"/>
                  <a:pt x="398" y="14525"/>
                </a:cubicBezTo>
                <a:cubicBezTo>
                  <a:pt x="668" y="15356"/>
                  <a:pt x="1405" y="16002"/>
                  <a:pt x="2319" y="16210"/>
                </a:cubicBezTo>
                <a:cubicBezTo>
                  <a:pt x="3158" y="16400"/>
                  <a:pt x="4229" y="16578"/>
                  <a:pt x="5324" y="16578"/>
                </a:cubicBezTo>
                <a:cubicBezTo>
                  <a:pt x="6020" y="16578"/>
                  <a:pt x="6725" y="16506"/>
                  <a:pt x="7387" y="16323"/>
                </a:cubicBezTo>
                <a:cubicBezTo>
                  <a:pt x="8444" y="16031"/>
                  <a:pt x="9104" y="15454"/>
                  <a:pt x="9353" y="14609"/>
                </a:cubicBezTo>
                <a:cubicBezTo>
                  <a:pt x="9847" y="12926"/>
                  <a:pt x="8483" y="10637"/>
                  <a:pt x="7897" y="9944"/>
                </a:cubicBezTo>
                <a:cubicBezTo>
                  <a:pt x="7990" y="9886"/>
                  <a:pt x="8069" y="9808"/>
                  <a:pt x="8125" y="9714"/>
                </a:cubicBezTo>
                <a:lnTo>
                  <a:pt x="10956" y="8850"/>
                </a:lnTo>
                <a:cubicBezTo>
                  <a:pt x="10981" y="8843"/>
                  <a:pt x="11006" y="8839"/>
                  <a:pt x="11031" y="8839"/>
                </a:cubicBezTo>
                <a:cubicBezTo>
                  <a:pt x="11116" y="8839"/>
                  <a:pt x="11197" y="8883"/>
                  <a:pt x="11240" y="8955"/>
                </a:cubicBezTo>
                <a:lnTo>
                  <a:pt x="13186" y="12239"/>
                </a:lnTo>
                <a:cubicBezTo>
                  <a:pt x="13023" y="12346"/>
                  <a:pt x="12872" y="12451"/>
                  <a:pt x="12739" y="12549"/>
                </a:cubicBezTo>
                <a:cubicBezTo>
                  <a:pt x="12161" y="12974"/>
                  <a:pt x="12042" y="13180"/>
                  <a:pt x="12039" y="13357"/>
                </a:cubicBezTo>
                <a:cubicBezTo>
                  <a:pt x="12037" y="13535"/>
                  <a:pt x="12155" y="13742"/>
                  <a:pt x="12726" y="14176"/>
                </a:cubicBezTo>
                <a:cubicBezTo>
                  <a:pt x="13078" y="14441"/>
                  <a:pt x="13559" y="14758"/>
                  <a:pt x="14080" y="15063"/>
                </a:cubicBezTo>
                <a:cubicBezTo>
                  <a:pt x="14600" y="15369"/>
                  <a:pt x="15110" y="15634"/>
                  <a:pt x="15515" y="15815"/>
                </a:cubicBezTo>
                <a:cubicBezTo>
                  <a:pt x="15938" y="16001"/>
                  <a:pt x="16186" y="16068"/>
                  <a:pt x="16353" y="16068"/>
                </a:cubicBezTo>
                <a:cubicBezTo>
                  <a:pt x="16442" y="16068"/>
                  <a:pt x="16509" y="16049"/>
                  <a:pt x="16561" y="16016"/>
                </a:cubicBezTo>
                <a:cubicBezTo>
                  <a:pt x="16716" y="15930"/>
                  <a:pt x="16837" y="15725"/>
                  <a:pt x="16928" y="15014"/>
                </a:cubicBezTo>
                <a:cubicBezTo>
                  <a:pt x="16982" y="14575"/>
                  <a:pt x="17014" y="14001"/>
                  <a:pt x="17020" y="13397"/>
                </a:cubicBezTo>
                <a:cubicBezTo>
                  <a:pt x="17027" y="12789"/>
                  <a:pt x="17005" y="12214"/>
                  <a:pt x="16956" y="11775"/>
                </a:cubicBezTo>
                <a:cubicBezTo>
                  <a:pt x="16878" y="11062"/>
                  <a:pt x="16760" y="10856"/>
                  <a:pt x="16607" y="10765"/>
                </a:cubicBezTo>
                <a:cubicBezTo>
                  <a:pt x="16551" y="10732"/>
                  <a:pt x="16483" y="10711"/>
                  <a:pt x="16388" y="10711"/>
                </a:cubicBezTo>
                <a:cubicBezTo>
                  <a:pt x="16223" y="10711"/>
                  <a:pt x="15975" y="10775"/>
                  <a:pt x="15556" y="10951"/>
                </a:cubicBezTo>
                <a:cubicBezTo>
                  <a:pt x="15523" y="10965"/>
                  <a:pt x="15492" y="10980"/>
                  <a:pt x="15458" y="10994"/>
                </a:cubicBezTo>
                <a:lnTo>
                  <a:pt x="12956" y="6343"/>
                </a:lnTo>
                <a:cubicBezTo>
                  <a:pt x="12826" y="6103"/>
                  <a:pt x="12570" y="5959"/>
                  <a:pt x="12302" y="5959"/>
                </a:cubicBezTo>
                <a:cubicBezTo>
                  <a:pt x="12233" y="5959"/>
                  <a:pt x="12163" y="5968"/>
                  <a:pt x="12094" y="5988"/>
                </a:cubicBezTo>
                <a:lnTo>
                  <a:pt x="8265" y="7096"/>
                </a:lnTo>
                <a:cubicBezTo>
                  <a:pt x="8241" y="7103"/>
                  <a:pt x="8217" y="7107"/>
                  <a:pt x="8193" y="7107"/>
                </a:cubicBezTo>
                <a:cubicBezTo>
                  <a:pt x="8103" y="7107"/>
                  <a:pt x="8018" y="7058"/>
                  <a:pt x="7978" y="6980"/>
                </a:cubicBezTo>
                <a:lnTo>
                  <a:pt x="7811" y="6654"/>
                </a:lnTo>
                <a:cubicBezTo>
                  <a:pt x="7769" y="6524"/>
                  <a:pt x="7688" y="6407"/>
                  <a:pt x="7570" y="6312"/>
                </a:cubicBezTo>
                <a:cubicBezTo>
                  <a:pt x="7341" y="6126"/>
                  <a:pt x="6995" y="6036"/>
                  <a:pt x="6603" y="6036"/>
                </a:cubicBezTo>
                <a:cubicBezTo>
                  <a:pt x="6029" y="6036"/>
                  <a:pt x="5355" y="6227"/>
                  <a:pt x="4799" y="6588"/>
                </a:cubicBezTo>
                <a:cubicBezTo>
                  <a:pt x="4705" y="6647"/>
                  <a:pt x="4611" y="6698"/>
                  <a:pt x="4519" y="6738"/>
                </a:cubicBezTo>
                <a:lnTo>
                  <a:pt x="749" y="829"/>
                </a:lnTo>
                <a:cubicBezTo>
                  <a:pt x="685" y="730"/>
                  <a:pt x="725" y="640"/>
                  <a:pt x="748" y="607"/>
                </a:cubicBezTo>
                <a:cubicBezTo>
                  <a:pt x="790" y="534"/>
                  <a:pt x="867" y="494"/>
                  <a:pt x="954" y="494"/>
                </a:cubicBezTo>
                <a:cubicBezTo>
                  <a:pt x="962" y="494"/>
                  <a:pt x="971" y="495"/>
                  <a:pt x="979" y="495"/>
                </a:cubicBezTo>
                <a:lnTo>
                  <a:pt x="4130" y="795"/>
                </a:lnTo>
                <a:cubicBezTo>
                  <a:pt x="4213" y="802"/>
                  <a:pt x="4286" y="852"/>
                  <a:pt x="4321" y="921"/>
                </a:cubicBezTo>
                <a:lnTo>
                  <a:pt x="6573" y="5284"/>
                </a:lnTo>
                <a:cubicBezTo>
                  <a:pt x="6617" y="5369"/>
                  <a:pt x="6703" y="5418"/>
                  <a:pt x="6794" y="5418"/>
                </a:cubicBezTo>
                <a:cubicBezTo>
                  <a:pt x="6832" y="5418"/>
                  <a:pt x="6871" y="5409"/>
                  <a:pt x="6908" y="5390"/>
                </a:cubicBezTo>
                <a:cubicBezTo>
                  <a:pt x="7030" y="5328"/>
                  <a:pt x="7079" y="5177"/>
                  <a:pt x="7015" y="5055"/>
                </a:cubicBezTo>
                <a:lnTo>
                  <a:pt x="4765" y="693"/>
                </a:lnTo>
                <a:cubicBezTo>
                  <a:pt x="4651" y="470"/>
                  <a:pt x="4431" y="321"/>
                  <a:pt x="4178" y="298"/>
                </a:cubicBezTo>
                <a:lnTo>
                  <a:pt x="1025" y="4"/>
                </a:lnTo>
                <a:cubicBezTo>
                  <a:pt x="1000" y="2"/>
                  <a:pt x="976" y="0"/>
                  <a:pt x="9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C34CC-1959-3123-7744-912511F99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9" y="717755"/>
            <a:ext cx="8196942" cy="4337254"/>
          </a:xfrm>
          <a:prstGeom prst="rect">
            <a:avLst/>
          </a:prstGeom>
        </p:spPr>
      </p:pic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F4614C08-9238-6460-C0EA-32184C83E558}"/>
              </a:ext>
            </a:extLst>
          </p:cNvPr>
          <p:cNvSpPr/>
          <p:nvPr/>
        </p:nvSpPr>
        <p:spPr>
          <a:xfrm>
            <a:off x="6779150" y="2075835"/>
            <a:ext cx="1435509" cy="39329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 after update</a:t>
            </a:r>
            <a:endParaRPr lang="en-ID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06333948-A64F-3BA0-1CA2-9118D6F879E6}"/>
              </a:ext>
            </a:extLst>
          </p:cNvPr>
          <p:cNvSpPr/>
          <p:nvPr/>
        </p:nvSpPr>
        <p:spPr>
          <a:xfrm>
            <a:off x="6061395" y="3591847"/>
            <a:ext cx="1435509" cy="39329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 after update</a:t>
            </a:r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subTitle" idx="1"/>
          </p:nvPr>
        </p:nvSpPr>
        <p:spPr>
          <a:xfrm>
            <a:off x="1372974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2"/>
          </p:nvPr>
        </p:nvSpPr>
        <p:spPr>
          <a:xfrm>
            <a:off x="5027849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388" name="Google Shape;388;p41"/>
          <p:cNvSpPr txBox="1">
            <a:spLocks noGrp="1"/>
          </p:cNvSpPr>
          <p:nvPr>
            <p:ph type="subTitle" idx="3"/>
          </p:nvPr>
        </p:nvSpPr>
        <p:spPr>
          <a:xfrm>
            <a:off x="13729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4"/>
          </p:nvPr>
        </p:nvSpPr>
        <p:spPr>
          <a:xfrm>
            <a:off x="5027838" y="3028950"/>
            <a:ext cx="2743200" cy="10080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720000" y="18435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Controller Data Infak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2287375" y="1581150"/>
            <a:ext cx="914400" cy="914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5942250" y="1581150"/>
            <a:ext cx="914400" cy="914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09481" y="1764030"/>
            <a:ext cx="379943" cy="548643"/>
            <a:chOff x="7002931" y="2055395"/>
            <a:chExt cx="323274" cy="466335"/>
          </a:xfrm>
        </p:grpSpPr>
        <p:sp>
          <p:nvSpPr>
            <p:cNvPr id="394" name="Google Shape;394;p41"/>
            <p:cNvSpPr/>
            <p:nvPr/>
          </p:nvSpPr>
          <p:spPr>
            <a:xfrm>
              <a:off x="7002931" y="2055395"/>
              <a:ext cx="287758" cy="380886"/>
            </a:xfrm>
            <a:custGeom>
              <a:avLst/>
              <a:gdLst/>
              <a:ahLst/>
              <a:cxnLst/>
              <a:rect l="l" t="t" r="r" b="b"/>
              <a:pathLst>
                <a:path w="10379" h="13738" extrusionOk="0">
                  <a:moveTo>
                    <a:pt x="9072" y="505"/>
                  </a:moveTo>
                  <a:lnTo>
                    <a:pt x="9072" y="505"/>
                  </a:lnTo>
                  <a:cubicBezTo>
                    <a:pt x="9093" y="689"/>
                    <a:pt x="9093" y="1090"/>
                    <a:pt x="9031" y="1662"/>
                  </a:cubicBezTo>
                  <a:cubicBezTo>
                    <a:pt x="8968" y="2233"/>
                    <a:pt x="8882" y="2625"/>
                    <a:pt x="8822" y="2802"/>
                  </a:cubicBezTo>
                  <a:cubicBezTo>
                    <a:pt x="8651" y="2729"/>
                    <a:pt x="8303" y="2526"/>
                    <a:pt x="7839" y="2188"/>
                  </a:cubicBezTo>
                  <a:cubicBezTo>
                    <a:pt x="7376" y="1847"/>
                    <a:pt x="7078" y="1577"/>
                    <a:pt x="6957" y="1437"/>
                  </a:cubicBezTo>
                  <a:cubicBezTo>
                    <a:pt x="7105" y="1324"/>
                    <a:pt x="7453" y="1124"/>
                    <a:pt x="7980" y="892"/>
                  </a:cubicBezTo>
                  <a:cubicBezTo>
                    <a:pt x="8505" y="661"/>
                    <a:pt x="8889" y="540"/>
                    <a:pt x="9072" y="505"/>
                  </a:cubicBezTo>
                  <a:close/>
                  <a:moveTo>
                    <a:pt x="7052" y="5199"/>
                  </a:moveTo>
                  <a:cubicBezTo>
                    <a:pt x="7069" y="5222"/>
                    <a:pt x="7085" y="5246"/>
                    <a:pt x="7100" y="5272"/>
                  </a:cubicBezTo>
                  <a:cubicBezTo>
                    <a:pt x="7423" y="5792"/>
                    <a:pt x="7565" y="6388"/>
                    <a:pt x="7514" y="6986"/>
                  </a:cubicBezTo>
                  <a:lnTo>
                    <a:pt x="6536" y="6202"/>
                  </a:lnTo>
                  <a:cubicBezTo>
                    <a:pt x="6508" y="6179"/>
                    <a:pt x="6501" y="6138"/>
                    <a:pt x="6518" y="6108"/>
                  </a:cubicBezTo>
                  <a:lnTo>
                    <a:pt x="7052" y="5199"/>
                  </a:lnTo>
                  <a:close/>
                  <a:moveTo>
                    <a:pt x="4700" y="3936"/>
                  </a:moveTo>
                  <a:cubicBezTo>
                    <a:pt x="4920" y="3936"/>
                    <a:pt x="5141" y="3962"/>
                    <a:pt x="5359" y="4015"/>
                  </a:cubicBezTo>
                  <a:lnTo>
                    <a:pt x="3933" y="5829"/>
                  </a:lnTo>
                  <a:cubicBezTo>
                    <a:pt x="3741" y="6070"/>
                    <a:pt x="3779" y="6427"/>
                    <a:pt x="4018" y="6623"/>
                  </a:cubicBezTo>
                  <a:lnTo>
                    <a:pt x="5499" y="7838"/>
                  </a:lnTo>
                  <a:cubicBezTo>
                    <a:pt x="5519" y="7854"/>
                    <a:pt x="5524" y="7875"/>
                    <a:pt x="5525" y="7888"/>
                  </a:cubicBezTo>
                  <a:cubicBezTo>
                    <a:pt x="5528" y="7902"/>
                    <a:pt x="5525" y="7924"/>
                    <a:pt x="5508" y="7942"/>
                  </a:cubicBezTo>
                  <a:lnTo>
                    <a:pt x="4154" y="9516"/>
                  </a:lnTo>
                  <a:cubicBezTo>
                    <a:pt x="3386" y="9364"/>
                    <a:pt x="2721" y="8904"/>
                    <a:pt x="2309" y="8239"/>
                  </a:cubicBezTo>
                  <a:cubicBezTo>
                    <a:pt x="1490" y="6918"/>
                    <a:pt x="1900" y="5178"/>
                    <a:pt x="3221" y="4358"/>
                  </a:cubicBezTo>
                  <a:cubicBezTo>
                    <a:pt x="3674" y="4079"/>
                    <a:pt x="4185" y="3936"/>
                    <a:pt x="4700" y="3936"/>
                  </a:cubicBezTo>
                  <a:close/>
                  <a:moveTo>
                    <a:pt x="7271" y="2381"/>
                  </a:moveTo>
                  <a:cubicBezTo>
                    <a:pt x="7355" y="2446"/>
                    <a:pt x="7446" y="2515"/>
                    <a:pt x="7545" y="2587"/>
                  </a:cubicBezTo>
                  <a:cubicBezTo>
                    <a:pt x="7667" y="2678"/>
                    <a:pt x="7781" y="2758"/>
                    <a:pt x="7884" y="2827"/>
                  </a:cubicBezTo>
                  <a:cubicBezTo>
                    <a:pt x="7870" y="2841"/>
                    <a:pt x="6090" y="5856"/>
                    <a:pt x="6090" y="5856"/>
                  </a:cubicBezTo>
                  <a:cubicBezTo>
                    <a:pt x="5948" y="6097"/>
                    <a:pt x="6007" y="6414"/>
                    <a:pt x="6225" y="6587"/>
                  </a:cubicBezTo>
                  <a:lnTo>
                    <a:pt x="7411" y="7539"/>
                  </a:lnTo>
                  <a:cubicBezTo>
                    <a:pt x="7218" y="8209"/>
                    <a:pt x="6788" y="8777"/>
                    <a:pt x="6188" y="9150"/>
                  </a:cubicBezTo>
                  <a:cubicBezTo>
                    <a:pt x="5757" y="9417"/>
                    <a:pt x="5261" y="9561"/>
                    <a:pt x="4761" y="9570"/>
                  </a:cubicBezTo>
                  <a:lnTo>
                    <a:pt x="5883" y="8265"/>
                  </a:lnTo>
                  <a:cubicBezTo>
                    <a:pt x="5984" y="8148"/>
                    <a:pt x="6032" y="7999"/>
                    <a:pt x="6018" y="7844"/>
                  </a:cubicBezTo>
                  <a:cubicBezTo>
                    <a:pt x="6004" y="7689"/>
                    <a:pt x="5931" y="7552"/>
                    <a:pt x="5812" y="7454"/>
                  </a:cubicBezTo>
                  <a:lnTo>
                    <a:pt x="4330" y="6238"/>
                  </a:lnTo>
                  <a:cubicBezTo>
                    <a:pt x="4301" y="6212"/>
                    <a:pt x="4295" y="6167"/>
                    <a:pt x="4321" y="6134"/>
                  </a:cubicBezTo>
                  <a:lnTo>
                    <a:pt x="7271" y="2381"/>
                  </a:lnTo>
                  <a:close/>
                  <a:moveTo>
                    <a:pt x="4703" y="2703"/>
                  </a:moveTo>
                  <a:cubicBezTo>
                    <a:pt x="5199" y="2703"/>
                    <a:pt x="5697" y="2794"/>
                    <a:pt x="6173" y="2979"/>
                  </a:cubicBezTo>
                  <a:lnTo>
                    <a:pt x="5691" y="3590"/>
                  </a:lnTo>
                  <a:cubicBezTo>
                    <a:pt x="5366" y="3488"/>
                    <a:pt x="5032" y="3438"/>
                    <a:pt x="4700" y="3438"/>
                  </a:cubicBezTo>
                  <a:cubicBezTo>
                    <a:pt x="4094" y="3438"/>
                    <a:pt x="3494" y="3606"/>
                    <a:pt x="2960" y="3936"/>
                  </a:cubicBezTo>
                  <a:cubicBezTo>
                    <a:pt x="1407" y="4898"/>
                    <a:pt x="926" y="6946"/>
                    <a:pt x="1887" y="8499"/>
                  </a:cubicBezTo>
                  <a:cubicBezTo>
                    <a:pt x="2399" y="9326"/>
                    <a:pt x="3242" y="9882"/>
                    <a:pt x="4203" y="10030"/>
                  </a:cubicBezTo>
                  <a:cubicBezTo>
                    <a:pt x="4205" y="10030"/>
                    <a:pt x="4208" y="10030"/>
                    <a:pt x="4210" y="10032"/>
                  </a:cubicBezTo>
                  <a:lnTo>
                    <a:pt x="4213" y="10032"/>
                  </a:lnTo>
                  <a:cubicBezTo>
                    <a:pt x="4376" y="10057"/>
                    <a:pt x="4541" y="10069"/>
                    <a:pt x="4705" y="10069"/>
                  </a:cubicBezTo>
                  <a:cubicBezTo>
                    <a:pt x="5318" y="10069"/>
                    <a:pt x="5924" y="9898"/>
                    <a:pt x="6451" y="9571"/>
                  </a:cubicBezTo>
                  <a:cubicBezTo>
                    <a:pt x="7204" y="9105"/>
                    <a:pt x="7730" y="8375"/>
                    <a:pt x="7931" y="7512"/>
                  </a:cubicBezTo>
                  <a:cubicBezTo>
                    <a:pt x="8134" y="6651"/>
                    <a:pt x="7988" y="5762"/>
                    <a:pt x="7524" y="5009"/>
                  </a:cubicBezTo>
                  <a:cubicBezTo>
                    <a:pt x="7463" y="4912"/>
                    <a:pt x="7399" y="4819"/>
                    <a:pt x="7330" y="4731"/>
                  </a:cubicBezTo>
                  <a:lnTo>
                    <a:pt x="7725" y="4057"/>
                  </a:lnTo>
                  <a:cubicBezTo>
                    <a:pt x="7882" y="4231"/>
                    <a:pt x="8022" y="4421"/>
                    <a:pt x="8149" y="4621"/>
                  </a:cubicBezTo>
                  <a:cubicBezTo>
                    <a:pt x="9203" y="6324"/>
                    <a:pt x="8869" y="8510"/>
                    <a:pt x="7356" y="9817"/>
                  </a:cubicBezTo>
                  <a:cubicBezTo>
                    <a:pt x="7194" y="9955"/>
                    <a:pt x="7021" y="10086"/>
                    <a:pt x="6838" y="10196"/>
                  </a:cubicBezTo>
                  <a:cubicBezTo>
                    <a:pt x="6654" y="10310"/>
                    <a:pt x="6463" y="10408"/>
                    <a:pt x="6267" y="10492"/>
                  </a:cubicBezTo>
                  <a:cubicBezTo>
                    <a:pt x="5753" y="10707"/>
                    <a:pt x="5219" y="10810"/>
                    <a:pt x="4694" y="10810"/>
                  </a:cubicBezTo>
                  <a:cubicBezTo>
                    <a:pt x="3331" y="10810"/>
                    <a:pt x="2023" y="10116"/>
                    <a:pt x="1261" y="8887"/>
                  </a:cubicBezTo>
                  <a:cubicBezTo>
                    <a:pt x="691" y="7966"/>
                    <a:pt x="514" y="6880"/>
                    <a:pt x="762" y="5827"/>
                  </a:cubicBezTo>
                  <a:cubicBezTo>
                    <a:pt x="1009" y="4775"/>
                    <a:pt x="1653" y="3881"/>
                    <a:pt x="2573" y="3312"/>
                  </a:cubicBezTo>
                  <a:cubicBezTo>
                    <a:pt x="3226" y="2907"/>
                    <a:pt x="3962" y="2703"/>
                    <a:pt x="4703" y="2703"/>
                  </a:cubicBezTo>
                  <a:close/>
                  <a:moveTo>
                    <a:pt x="7454" y="10375"/>
                  </a:moveTo>
                  <a:lnTo>
                    <a:pt x="7867" y="11043"/>
                  </a:lnTo>
                  <a:lnTo>
                    <a:pt x="7133" y="11498"/>
                  </a:lnTo>
                  <a:lnTo>
                    <a:pt x="6720" y="10831"/>
                  </a:lnTo>
                  <a:cubicBezTo>
                    <a:pt x="6849" y="10767"/>
                    <a:pt x="6975" y="10698"/>
                    <a:pt x="7097" y="10621"/>
                  </a:cubicBezTo>
                  <a:cubicBezTo>
                    <a:pt x="7220" y="10544"/>
                    <a:pt x="7339" y="10463"/>
                    <a:pt x="7454" y="10375"/>
                  </a:cubicBezTo>
                  <a:close/>
                  <a:moveTo>
                    <a:pt x="9172" y="1"/>
                  </a:moveTo>
                  <a:cubicBezTo>
                    <a:pt x="8968" y="1"/>
                    <a:pt x="8578" y="88"/>
                    <a:pt x="7781" y="438"/>
                  </a:cubicBezTo>
                  <a:cubicBezTo>
                    <a:pt x="6453" y="1023"/>
                    <a:pt x="6426" y="1272"/>
                    <a:pt x="6414" y="1375"/>
                  </a:cubicBezTo>
                  <a:cubicBezTo>
                    <a:pt x="6404" y="1456"/>
                    <a:pt x="6387" y="1617"/>
                    <a:pt x="6892" y="2067"/>
                  </a:cubicBezTo>
                  <a:lnTo>
                    <a:pt x="6492" y="2574"/>
                  </a:lnTo>
                  <a:cubicBezTo>
                    <a:pt x="5918" y="2329"/>
                    <a:pt x="5310" y="2207"/>
                    <a:pt x="4705" y="2207"/>
                  </a:cubicBezTo>
                  <a:cubicBezTo>
                    <a:pt x="3873" y="2207"/>
                    <a:pt x="3046" y="2437"/>
                    <a:pt x="2312" y="2891"/>
                  </a:cubicBezTo>
                  <a:cubicBezTo>
                    <a:pt x="1279" y="3530"/>
                    <a:pt x="558" y="4533"/>
                    <a:pt x="279" y="5715"/>
                  </a:cubicBezTo>
                  <a:cubicBezTo>
                    <a:pt x="1" y="6898"/>
                    <a:pt x="200" y="8118"/>
                    <a:pt x="840" y="9150"/>
                  </a:cubicBezTo>
                  <a:cubicBezTo>
                    <a:pt x="1414" y="10074"/>
                    <a:pt x="2299" y="10765"/>
                    <a:pt x="3336" y="11091"/>
                  </a:cubicBezTo>
                  <a:cubicBezTo>
                    <a:pt x="3784" y="11232"/>
                    <a:pt x="4248" y="11303"/>
                    <a:pt x="4710" y="11303"/>
                  </a:cubicBezTo>
                  <a:cubicBezTo>
                    <a:pt x="5237" y="11303"/>
                    <a:pt x="5762" y="11211"/>
                    <a:pt x="6261" y="11030"/>
                  </a:cubicBezTo>
                  <a:lnTo>
                    <a:pt x="6734" y="11792"/>
                  </a:lnTo>
                  <a:cubicBezTo>
                    <a:pt x="6558" y="12005"/>
                    <a:pt x="6528" y="12316"/>
                    <a:pt x="6680" y="12564"/>
                  </a:cubicBezTo>
                  <a:lnTo>
                    <a:pt x="7333" y="13620"/>
                  </a:lnTo>
                  <a:cubicBezTo>
                    <a:pt x="7380" y="13696"/>
                    <a:pt x="7461" y="13738"/>
                    <a:pt x="7545" y="13738"/>
                  </a:cubicBezTo>
                  <a:cubicBezTo>
                    <a:pt x="7589" y="13738"/>
                    <a:pt x="7636" y="13725"/>
                    <a:pt x="7674" y="13701"/>
                  </a:cubicBezTo>
                  <a:cubicBezTo>
                    <a:pt x="7792" y="13627"/>
                    <a:pt x="7828" y="13475"/>
                    <a:pt x="7754" y="13360"/>
                  </a:cubicBezTo>
                  <a:lnTo>
                    <a:pt x="7099" y="12301"/>
                  </a:lnTo>
                  <a:cubicBezTo>
                    <a:pt x="7049" y="12221"/>
                    <a:pt x="7075" y="12118"/>
                    <a:pt x="7154" y="12069"/>
                  </a:cubicBezTo>
                  <a:lnTo>
                    <a:pt x="8370" y="11316"/>
                  </a:lnTo>
                  <a:cubicBezTo>
                    <a:pt x="8397" y="11299"/>
                    <a:pt x="8429" y="11291"/>
                    <a:pt x="8461" y="11291"/>
                  </a:cubicBezTo>
                  <a:cubicBezTo>
                    <a:pt x="8473" y="11291"/>
                    <a:pt x="8485" y="11292"/>
                    <a:pt x="8497" y="11294"/>
                  </a:cubicBezTo>
                  <a:cubicBezTo>
                    <a:pt x="8541" y="11304"/>
                    <a:pt x="8578" y="11331"/>
                    <a:pt x="8602" y="11368"/>
                  </a:cubicBezTo>
                  <a:lnTo>
                    <a:pt x="9883" y="13473"/>
                  </a:lnTo>
                  <a:cubicBezTo>
                    <a:pt x="9930" y="13550"/>
                    <a:pt x="10011" y="13592"/>
                    <a:pt x="10095" y="13592"/>
                  </a:cubicBezTo>
                  <a:cubicBezTo>
                    <a:pt x="10139" y="13592"/>
                    <a:pt x="10184" y="13580"/>
                    <a:pt x="10224" y="13556"/>
                  </a:cubicBezTo>
                  <a:cubicBezTo>
                    <a:pt x="10342" y="13485"/>
                    <a:pt x="10379" y="13333"/>
                    <a:pt x="10308" y="13215"/>
                  </a:cubicBezTo>
                  <a:lnTo>
                    <a:pt x="9024" y="11110"/>
                  </a:lnTo>
                  <a:cubicBezTo>
                    <a:pt x="8930" y="10959"/>
                    <a:pt x="8784" y="10854"/>
                    <a:pt x="8610" y="10813"/>
                  </a:cubicBezTo>
                  <a:cubicBezTo>
                    <a:pt x="8560" y="10801"/>
                    <a:pt x="8509" y="10796"/>
                    <a:pt x="8458" y="10796"/>
                  </a:cubicBezTo>
                  <a:cubicBezTo>
                    <a:pt x="8407" y="10796"/>
                    <a:pt x="8357" y="10801"/>
                    <a:pt x="8308" y="10813"/>
                  </a:cubicBezTo>
                  <a:lnTo>
                    <a:pt x="7838" y="10051"/>
                  </a:lnTo>
                  <a:cubicBezTo>
                    <a:pt x="8561" y="9365"/>
                    <a:pt x="9039" y="8455"/>
                    <a:pt x="9195" y="7462"/>
                  </a:cubicBezTo>
                  <a:cubicBezTo>
                    <a:pt x="9365" y="6388"/>
                    <a:pt x="9143" y="5287"/>
                    <a:pt x="8570" y="4363"/>
                  </a:cubicBezTo>
                  <a:cubicBezTo>
                    <a:pt x="8403" y="4091"/>
                    <a:pt x="8207" y="3840"/>
                    <a:pt x="7991" y="3611"/>
                  </a:cubicBezTo>
                  <a:lnTo>
                    <a:pt x="8275" y="3130"/>
                  </a:lnTo>
                  <a:cubicBezTo>
                    <a:pt x="8284" y="3115"/>
                    <a:pt x="8289" y="3101"/>
                    <a:pt x="8294" y="3087"/>
                  </a:cubicBezTo>
                  <a:cubicBezTo>
                    <a:pt x="8632" y="3283"/>
                    <a:pt x="8812" y="3329"/>
                    <a:pt x="8918" y="3329"/>
                  </a:cubicBezTo>
                  <a:cubicBezTo>
                    <a:pt x="8980" y="3329"/>
                    <a:pt x="9017" y="3313"/>
                    <a:pt x="9042" y="3303"/>
                  </a:cubicBezTo>
                  <a:cubicBezTo>
                    <a:pt x="9139" y="3260"/>
                    <a:pt x="9366" y="3158"/>
                    <a:pt x="9525" y="1716"/>
                  </a:cubicBezTo>
                  <a:cubicBezTo>
                    <a:pt x="9683" y="275"/>
                    <a:pt x="9482" y="127"/>
                    <a:pt x="9394" y="64"/>
                  </a:cubicBezTo>
                  <a:cubicBezTo>
                    <a:pt x="9360" y="39"/>
                    <a:pt x="9308" y="1"/>
                    <a:pt x="9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7221349" y="2445791"/>
              <a:ext cx="104856" cy="75939"/>
            </a:xfrm>
            <a:custGeom>
              <a:avLst/>
              <a:gdLst/>
              <a:ahLst/>
              <a:cxnLst/>
              <a:rect l="l" t="t" r="r" b="b"/>
              <a:pathLst>
                <a:path w="3782" h="2739" extrusionOk="0">
                  <a:moveTo>
                    <a:pt x="2850" y="0"/>
                  </a:moveTo>
                  <a:cubicBezTo>
                    <a:pt x="2805" y="0"/>
                    <a:pt x="2760" y="13"/>
                    <a:pt x="2719" y="39"/>
                  </a:cubicBezTo>
                  <a:cubicBezTo>
                    <a:pt x="2602" y="111"/>
                    <a:pt x="2566" y="263"/>
                    <a:pt x="2638" y="380"/>
                  </a:cubicBezTo>
                  <a:lnTo>
                    <a:pt x="3168" y="1233"/>
                  </a:lnTo>
                  <a:cubicBezTo>
                    <a:pt x="3217" y="1311"/>
                    <a:pt x="3192" y="1416"/>
                    <a:pt x="3113" y="1466"/>
                  </a:cubicBezTo>
                  <a:lnTo>
                    <a:pt x="1897" y="2219"/>
                  </a:lnTo>
                  <a:cubicBezTo>
                    <a:pt x="1868" y="2235"/>
                    <a:pt x="1837" y="2244"/>
                    <a:pt x="1806" y="2244"/>
                  </a:cubicBezTo>
                  <a:cubicBezTo>
                    <a:pt x="1794" y="2244"/>
                    <a:pt x="1781" y="2243"/>
                    <a:pt x="1769" y="2240"/>
                  </a:cubicBezTo>
                  <a:cubicBezTo>
                    <a:pt x="1725" y="2229"/>
                    <a:pt x="1690" y="2202"/>
                    <a:pt x="1664" y="2165"/>
                  </a:cubicBezTo>
                  <a:lnTo>
                    <a:pt x="494" y="266"/>
                  </a:lnTo>
                  <a:cubicBezTo>
                    <a:pt x="447" y="189"/>
                    <a:pt x="366" y="147"/>
                    <a:pt x="282" y="147"/>
                  </a:cubicBezTo>
                  <a:cubicBezTo>
                    <a:pt x="238" y="147"/>
                    <a:pt x="193" y="159"/>
                    <a:pt x="153" y="184"/>
                  </a:cubicBezTo>
                  <a:cubicBezTo>
                    <a:pt x="36" y="255"/>
                    <a:pt x="1" y="409"/>
                    <a:pt x="72" y="524"/>
                  </a:cubicBezTo>
                  <a:lnTo>
                    <a:pt x="1241" y="2425"/>
                  </a:lnTo>
                  <a:cubicBezTo>
                    <a:pt x="1367" y="2627"/>
                    <a:pt x="1585" y="2739"/>
                    <a:pt x="1808" y="2739"/>
                  </a:cubicBezTo>
                  <a:cubicBezTo>
                    <a:pt x="1927" y="2739"/>
                    <a:pt x="2048" y="2706"/>
                    <a:pt x="2157" y="2639"/>
                  </a:cubicBezTo>
                  <a:lnTo>
                    <a:pt x="3374" y="1887"/>
                  </a:lnTo>
                  <a:cubicBezTo>
                    <a:pt x="3685" y="1695"/>
                    <a:pt x="3782" y="1284"/>
                    <a:pt x="3589" y="972"/>
                  </a:cubicBezTo>
                  <a:lnTo>
                    <a:pt x="3060" y="118"/>
                  </a:lnTo>
                  <a:cubicBezTo>
                    <a:pt x="3013" y="42"/>
                    <a:pt x="2932" y="0"/>
                    <a:pt x="2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6" name="Google Shape;396;p41"/>
          <p:cNvSpPr/>
          <p:nvPr/>
        </p:nvSpPr>
        <p:spPr>
          <a:xfrm>
            <a:off x="2467154" y="1767971"/>
            <a:ext cx="554857" cy="540774"/>
          </a:xfrm>
          <a:custGeom>
            <a:avLst/>
            <a:gdLst/>
            <a:ahLst/>
            <a:cxnLst/>
            <a:rect l="l" t="t" r="r" b="b"/>
            <a:pathLst>
              <a:path w="17028" h="16578" extrusionOk="0">
                <a:moveTo>
                  <a:pt x="12304" y="6454"/>
                </a:moveTo>
                <a:cubicBezTo>
                  <a:pt x="12392" y="6454"/>
                  <a:pt x="12476" y="6499"/>
                  <a:pt x="12519" y="6578"/>
                </a:cubicBezTo>
                <a:lnTo>
                  <a:pt x="15005" y="11201"/>
                </a:lnTo>
                <a:cubicBezTo>
                  <a:pt x="14527" y="11436"/>
                  <a:pt x="14061" y="11695"/>
                  <a:pt x="13608" y="11970"/>
                </a:cubicBezTo>
                <a:lnTo>
                  <a:pt x="11671" y="8700"/>
                </a:lnTo>
                <a:cubicBezTo>
                  <a:pt x="11535" y="8472"/>
                  <a:pt x="11292" y="8340"/>
                  <a:pt x="11035" y="8340"/>
                </a:cubicBezTo>
                <a:cubicBezTo>
                  <a:pt x="10961" y="8340"/>
                  <a:pt x="10887" y="8351"/>
                  <a:pt x="10813" y="8373"/>
                </a:cubicBezTo>
                <a:lnTo>
                  <a:pt x="8232" y="9160"/>
                </a:lnTo>
                <a:lnTo>
                  <a:pt x="8232" y="8977"/>
                </a:lnTo>
                <a:cubicBezTo>
                  <a:pt x="8232" y="8586"/>
                  <a:pt x="7915" y="8268"/>
                  <a:pt x="7525" y="8268"/>
                </a:cubicBezTo>
                <a:lnTo>
                  <a:pt x="7503" y="8268"/>
                </a:lnTo>
                <a:cubicBezTo>
                  <a:pt x="7537" y="8007"/>
                  <a:pt x="7604" y="7728"/>
                  <a:pt x="7709" y="7424"/>
                </a:cubicBezTo>
                <a:cubicBezTo>
                  <a:pt x="7842" y="7538"/>
                  <a:pt x="8013" y="7603"/>
                  <a:pt x="8191" y="7603"/>
                </a:cubicBezTo>
                <a:cubicBezTo>
                  <a:pt x="8261" y="7603"/>
                  <a:pt x="8332" y="7593"/>
                  <a:pt x="8402" y="7572"/>
                </a:cubicBezTo>
                <a:lnTo>
                  <a:pt x="12233" y="6464"/>
                </a:lnTo>
                <a:cubicBezTo>
                  <a:pt x="12257" y="6457"/>
                  <a:pt x="12280" y="6454"/>
                  <a:pt x="12304" y="6454"/>
                </a:cubicBezTo>
                <a:close/>
                <a:moveTo>
                  <a:pt x="16345" y="11211"/>
                </a:moveTo>
                <a:cubicBezTo>
                  <a:pt x="16432" y="11421"/>
                  <a:pt x="16536" y="12173"/>
                  <a:pt x="16526" y="13389"/>
                </a:cubicBezTo>
                <a:cubicBezTo>
                  <a:pt x="16517" y="14606"/>
                  <a:pt x="16402" y="15355"/>
                  <a:pt x="16311" y="15565"/>
                </a:cubicBezTo>
                <a:cubicBezTo>
                  <a:pt x="16086" y="15533"/>
                  <a:pt x="15382" y="15248"/>
                  <a:pt x="14334" y="14632"/>
                </a:cubicBezTo>
                <a:cubicBezTo>
                  <a:pt x="13284" y="14016"/>
                  <a:pt x="12694" y="13542"/>
                  <a:pt x="12559" y="13359"/>
                </a:cubicBezTo>
                <a:cubicBezTo>
                  <a:pt x="12696" y="13178"/>
                  <a:pt x="13294" y="12712"/>
                  <a:pt x="14353" y="12113"/>
                </a:cubicBezTo>
                <a:cubicBezTo>
                  <a:pt x="15411" y="11512"/>
                  <a:pt x="16118" y="11237"/>
                  <a:pt x="16345" y="11211"/>
                </a:cubicBezTo>
                <a:close/>
                <a:moveTo>
                  <a:pt x="6608" y="6531"/>
                </a:moveTo>
                <a:cubicBezTo>
                  <a:pt x="6890" y="6531"/>
                  <a:pt x="7122" y="6587"/>
                  <a:pt x="7256" y="6696"/>
                </a:cubicBezTo>
                <a:cubicBezTo>
                  <a:pt x="7292" y="6724"/>
                  <a:pt x="7326" y="6761"/>
                  <a:pt x="7341" y="6812"/>
                </a:cubicBezTo>
                <a:cubicBezTo>
                  <a:pt x="7341" y="6813"/>
                  <a:pt x="7343" y="6816"/>
                  <a:pt x="7343" y="6818"/>
                </a:cubicBezTo>
                <a:cubicBezTo>
                  <a:pt x="7357" y="6870"/>
                  <a:pt x="7354" y="6944"/>
                  <a:pt x="7317" y="7041"/>
                </a:cubicBezTo>
                <a:cubicBezTo>
                  <a:pt x="7147" y="7487"/>
                  <a:pt x="7043" y="7889"/>
                  <a:pt x="7002" y="8265"/>
                </a:cubicBezTo>
                <a:lnTo>
                  <a:pt x="4073" y="8265"/>
                </a:lnTo>
                <a:cubicBezTo>
                  <a:pt x="3936" y="8265"/>
                  <a:pt x="3824" y="8376"/>
                  <a:pt x="3824" y="8514"/>
                </a:cubicBezTo>
                <a:cubicBezTo>
                  <a:pt x="3824" y="8650"/>
                  <a:pt x="3936" y="8762"/>
                  <a:pt x="4073" y="8762"/>
                </a:cubicBezTo>
                <a:lnTo>
                  <a:pt x="7525" y="8762"/>
                </a:lnTo>
                <a:cubicBezTo>
                  <a:pt x="7640" y="8762"/>
                  <a:pt x="7736" y="8856"/>
                  <a:pt x="7736" y="8972"/>
                </a:cubicBezTo>
                <a:lnTo>
                  <a:pt x="7736" y="9339"/>
                </a:lnTo>
                <a:cubicBezTo>
                  <a:pt x="7736" y="9454"/>
                  <a:pt x="7641" y="9551"/>
                  <a:pt x="7525" y="9551"/>
                </a:cubicBezTo>
                <a:lnTo>
                  <a:pt x="5265" y="9551"/>
                </a:lnTo>
                <a:cubicBezTo>
                  <a:pt x="5127" y="9551"/>
                  <a:pt x="5016" y="9661"/>
                  <a:pt x="5016" y="9799"/>
                </a:cubicBezTo>
                <a:cubicBezTo>
                  <a:pt x="5016" y="9936"/>
                  <a:pt x="5127" y="10048"/>
                  <a:pt x="5265" y="10048"/>
                </a:cubicBezTo>
                <a:lnTo>
                  <a:pt x="7346" y="10048"/>
                </a:lnTo>
                <a:cubicBezTo>
                  <a:pt x="7388" y="10106"/>
                  <a:pt x="7434" y="10163"/>
                  <a:pt x="7483" y="10220"/>
                </a:cubicBezTo>
                <a:cubicBezTo>
                  <a:pt x="7922" y="10714"/>
                  <a:pt x="9330" y="12927"/>
                  <a:pt x="8877" y="14468"/>
                </a:cubicBezTo>
                <a:cubicBezTo>
                  <a:pt x="8681" y="15140"/>
                  <a:pt x="8135" y="15603"/>
                  <a:pt x="7256" y="15845"/>
                </a:cubicBezTo>
                <a:cubicBezTo>
                  <a:pt x="6644" y="16014"/>
                  <a:pt x="5983" y="16077"/>
                  <a:pt x="5337" y="16077"/>
                </a:cubicBezTo>
                <a:cubicBezTo>
                  <a:pt x="4203" y="16077"/>
                  <a:pt x="3117" y="15882"/>
                  <a:pt x="2429" y="15725"/>
                </a:cubicBezTo>
                <a:cubicBezTo>
                  <a:pt x="1687" y="15558"/>
                  <a:pt x="1090" y="15039"/>
                  <a:pt x="873" y="14372"/>
                </a:cubicBezTo>
                <a:cubicBezTo>
                  <a:pt x="542" y="13352"/>
                  <a:pt x="529" y="11781"/>
                  <a:pt x="2327" y="10049"/>
                </a:cubicBezTo>
                <a:lnTo>
                  <a:pt x="4140" y="10049"/>
                </a:lnTo>
                <a:cubicBezTo>
                  <a:pt x="4276" y="10049"/>
                  <a:pt x="4388" y="9937"/>
                  <a:pt x="4388" y="9801"/>
                </a:cubicBezTo>
                <a:cubicBezTo>
                  <a:pt x="4388" y="9664"/>
                  <a:pt x="4276" y="9552"/>
                  <a:pt x="4140" y="9552"/>
                </a:cubicBezTo>
                <a:lnTo>
                  <a:pt x="1880" y="9552"/>
                </a:lnTo>
                <a:cubicBezTo>
                  <a:pt x="1763" y="9552"/>
                  <a:pt x="1668" y="9458"/>
                  <a:pt x="1668" y="9340"/>
                </a:cubicBezTo>
                <a:lnTo>
                  <a:pt x="1668" y="8975"/>
                </a:lnTo>
                <a:cubicBezTo>
                  <a:pt x="1668" y="8860"/>
                  <a:pt x="1763" y="8764"/>
                  <a:pt x="1880" y="8764"/>
                </a:cubicBezTo>
                <a:lnTo>
                  <a:pt x="2946" y="8764"/>
                </a:lnTo>
                <a:cubicBezTo>
                  <a:pt x="3083" y="8764"/>
                  <a:pt x="3195" y="8651"/>
                  <a:pt x="3195" y="8515"/>
                </a:cubicBezTo>
                <a:cubicBezTo>
                  <a:pt x="3195" y="8379"/>
                  <a:pt x="3083" y="8267"/>
                  <a:pt x="2946" y="8267"/>
                </a:cubicBezTo>
                <a:lnTo>
                  <a:pt x="2319" y="8267"/>
                </a:lnTo>
                <a:cubicBezTo>
                  <a:pt x="2255" y="8085"/>
                  <a:pt x="2181" y="7899"/>
                  <a:pt x="2113" y="7718"/>
                </a:cubicBezTo>
                <a:cubicBezTo>
                  <a:pt x="2003" y="7438"/>
                  <a:pt x="1853" y="7048"/>
                  <a:pt x="1807" y="6832"/>
                </a:cubicBezTo>
                <a:lnTo>
                  <a:pt x="1807" y="6832"/>
                </a:lnTo>
                <a:cubicBezTo>
                  <a:pt x="1952" y="6876"/>
                  <a:pt x="2113" y="6940"/>
                  <a:pt x="2279" y="7005"/>
                </a:cubicBezTo>
                <a:cubicBezTo>
                  <a:pt x="2710" y="7175"/>
                  <a:pt x="3235" y="7383"/>
                  <a:pt x="3810" y="7383"/>
                </a:cubicBezTo>
                <a:cubicBezTo>
                  <a:pt x="4027" y="7383"/>
                  <a:pt x="4252" y="7353"/>
                  <a:pt x="4481" y="7281"/>
                </a:cubicBezTo>
                <a:cubicBezTo>
                  <a:pt x="4488" y="7279"/>
                  <a:pt x="4877" y="7124"/>
                  <a:pt x="5067" y="7002"/>
                </a:cubicBezTo>
                <a:cubicBezTo>
                  <a:pt x="5565" y="6680"/>
                  <a:pt x="6151" y="6531"/>
                  <a:pt x="6608" y="6531"/>
                </a:cubicBezTo>
                <a:close/>
                <a:moveTo>
                  <a:pt x="952" y="0"/>
                </a:moveTo>
                <a:cubicBezTo>
                  <a:pt x="693" y="0"/>
                  <a:pt x="455" y="131"/>
                  <a:pt x="321" y="350"/>
                </a:cubicBezTo>
                <a:cubicBezTo>
                  <a:pt x="179" y="583"/>
                  <a:pt x="182" y="870"/>
                  <a:pt x="329" y="1099"/>
                </a:cubicBezTo>
                <a:lnTo>
                  <a:pt x="4015" y="6877"/>
                </a:lnTo>
                <a:cubicBezTo>
                  <a:pt x="3944" y="6885"/>
                  <a:pt x="3875" y="6889"/>
                  <a:pt x="3805" y="6889"/>
                </a:cubicBezTo>
                <a:cubicBezTo>
                  <a:pt x="3330" y="6889"/>
                  <a:pt x="2879" y="6711"/>
                  <a:pt x="2461" y="6548"/>
                </a:cubicBezTo>
                <a:cubicBezTo>
                  <a:pt x="2229" y="6457"/>
                  <a:pt x="2012" y="6370"/>
                  <a:pt x="1803" y="6321"/>
                </a:cubicBezTo>
                <a:cubicBezTo>
                  <a:pt x="1757" y="6309"/>
                  <a:pt x="1714" y="6304"/>
                  <a:pt x="1676" y="6304"/>
                </a:cubicBezTo>
                <a:cubicBezTo>
                  <a:pt x="1529" y="6304"/>
                  <a:pt x="1439" y="6376"/>
                  <a:pt x="1395" y="6426"/>
                </a:cubicBezTo>
                <a:cubicBezTo>
                  <a:pt x="1182" y="6667"/>
                  <a:pt x="1326" y="7075"/>
                  <a:pt x="1645" y="7901"/>
                </a:cubicBezTo>
                <a:cubicBezTo>
                  <a:pt x="1694" y="8025"/>
                  <a:pt x="1742" y="8151"/>
                  <a:pt x="1789" y="8275"/>
                </a:cubicBezTo>
                <a:cubicBezTo>
                  <a:pt x="1441" y="8320"/>
                  <a:pt x="1169" y="8616"/>
                  <a:pt x="1169" y="8977"/>
                </a:cubicBezTo>
                <a:lnTo>
                  <a:pt x="1169" y="9340"/>
                </a:lnTo>
                <a:cubicBezTo>
                  <a:pt x="1169" y="9657"/>
                  <a:pt x="1377" y="9923"/>
                  <a:pt x="1661" y="10015"/>
                </a:cubicBezTo>
                <a:cubicBezTo>
                  <a:pt x="0" y="11802"/>
                  <a:pt x="43" y="13437"/>
                  <a:pt x="398" y="14525"/>
                </a:cubicBezTo>
                <a:cubicBezTo>
                  <a:pt x="668" y="15356"/>
                  <a:pt x="1405" y="16002"/>
                  <a:pt x="2319" y="16210"/>
                </a:cubicBezTo>
                <a:cubicBezTo>
                  <a:pt x="3158" y="16400"/>
                  <a:pt x="4229" y="16578"/>
                  <a:pt x="5324" y="16578"/>
                </a:cubicBezTo>
                <a:cubicBezTo>
                  <a:pt x="6020" y="16578"/>
                  <a:pt x="6725" y="16506"/>
                  <a:pt x="7387" y="16323"/>
                </a:cubicBezTo>
                <a:cubicBezTo>
                  <a:pt x="8444" y="16031"/>
                  <a:pt x="9104" y="15454"/>
                  <a:pt x="9353" y="14609"/>
                </a:cubicBezTo>
                <a:cubicBezTo>
                  <a:pt x="9847" y="12926"/>
                  <a:pt x="8483" y="10637"/>
                  <a:pt x="7897" y="9944"/>
                </a:cubicBezTo>
                <a:cubicBezTo>
                  <a:pt x="7990" y="9886"/>
                  <a:pt x="8069" y="9808"/>
                  <a:pt x="8125" y="9714"/>
                </a:cubicBezTo>
                <a:lnTo>
                  <a:pt x="10956" y="8850"/>
                </a:lnTo>
                <a:cubicBezTo>
                  <a:pt x="10981" y="8843"/>
                  <a:pt x="11006" y="8839"/>
                  <a:pt x="11031" y="8839"/>
                </a:cubicBezTo>
                <a:cubicBezTo>
                  <a:pt x="11116" y="8839"/>
                  <a:pt x="11197" y="8883"/>
                  <a:pt x="11240" y="8955"/>
                </a:cubicBezTo>
                <a:lnTo>
                  <a:pt x="13186" y="12239"/>
                </a:lnTo>
                <a:cubicBezTo>
                  <a:pt x="13023" y="12346"/>
                  <a:pt x="12872" y="12451"/>
                  <a:pt x="12739" y="12549"/>
                </a:cubicBezTo>
                <a:cubicBezTo>
                  <a:pt x="12161" y="12974"/>
                  <a:pt x="12042" y="13180"/>
                  <a:pt x="12039" y="13357"/>
                </a:cubicBezTo>
                <a:cubicBezTo>
                  <a:pt x="12037" y="13535"/>
                  <a:pt x="12155" y="13742"/>
                  <a:pt x="12726" y="14176"/>
                </a:cubicBezTo>
                <a:cubicBezTo>
                  <a:pt x="13078" y="14441"/>
                  <a:pt x="13559" y="14758"/>
                  <a:pt x="14080" y="15063"/>
                </a:cubicBezTo>
                <a:cubicBezTo>
                  <a:pt x="14600" y="15369"/>
                  <a:pt x="15110" y="15634"/>
                  <a:pt x="15515" y="15815"/>
                </a:cubicBezTo>
                <a:cubicBezTo>
                  <a:pt x="15938" y="16001"/>
                  <a:pt x="16186" y="16068"/>
                  <a:pt x="16353" y="16068"/>
                </a:cubicBezTo>
                <a:cubicBezTo>
                  <a:pt x="16442" y="16068"/>
                  <a:pt x="16509" y="16049"/>
                  <a:pt x="16561" y="16016"/>
                </a:cubicBezTo>
                <a:cubicBezTo>
                  <a:pt x="16716" y="15930"/>
                  <a:pt x="16837" y="15725"/>
                  <a:pt x="16928" y="15014"/>
                </a:cubicBezTo>
                <a:cubicBezTo>
                  <a:pt x="16982" y="14575"/>
                  <a:pt x="17014" y="14001"/>
                  <a:pt x="17020" y="13397"/>
                </a:cubicBezTo>
                <a:cubicBezTo>
                  <a:pt x="17027" y="12789"/>
                  <a:pt x="17005" y="12214"/>
                  <a:pt x="16956" y="11775"/>
                </a:cubicBezTo>
                <a:cubicBezTo>
                  <a:pt x="16878" y="11062"/>
                  <a:pt x="16760" y="10856"/>
                  <a:pt x="16607" y="10765"/>
                </a:cubicBezTo>
                <a:cubicBezTo>
                  <a:pt x="16551" y="10732"/>
                  <a:pt x="16483" y="10711"/>
                  <a:pt x="16388" y="10711"/>
                </a:cubicBezTo>
                <a:cubicBezTo>
                  <a:pt x="16223" y="10711"/>
                  <a:pt x="15975" y="10775"/>
                  <a:pt x="15556" y="10951"/>
                </a:cubicBezTo>
                <a:cubicBezTo>
                  <a:pt x="15523" y="10965"/>
                  <a:pt x="15492" y="10980"/>
                  <a:pt x="15458" y="10994"/>
                </a:cubicBezTo>
                <a:lnTo>
                  <a:pt x="12956" y="6343"/>
                </a:lnTo>
                <a:cubicBezTo>
                  <a:pt x="12826" y="6103"/>
                  <a:pt x="12570" y="5959"/>
                  <a:pt x="12302" y="5959"/>
                </a:cubicBezTo>
                <a:cubicBezTo>
                  <a:pt x="12233" y="5959"/>
                  <a:pt x="12163" y="5968"/>
                  <a:pt x="12094" y="5988"/>
                </a:cubicBezTo>
                <a:lnTo>
                  <a:pt x="8265" y="7096"/>
                </a:lnTo>
                <a:cubicBezTo>
                  <a:pt x="8241" y="7103"/>
                  <a:pt x="8217" y="7107"/>
                  <a:pt x="8193" y="7107"/>
                </a:cubicBezTo>
                <a:cubicBezTo>
                  <a:pt x="8103" y="7107"/>
                  <a:pt x="8018" y="7058"/>
                  <a:pt x="7978" y="6980"/>
                </a:cubicBezTo>
                <a:lnTo>
                  <a:pt x="7811" y="6654"/>
                </a:lnTo>
                <a:cubicBezTo>
                  <a:pt x="7769" y="6524"/>
                  <a:pt x="7688" y="6407"/>
                  <a:pt x="7570" y="6312"/>
                </a:cubicBezTo>
                <a:cubicBezTo>
                  <a:pt x="7341" y="6126"/>
                  <a:pt x="6995" y="6036"/>
                  <a:pt x="6603" y="6036"/>
                </a:cubicBezTo>
                <a:cubicBezTo>
                  <a:pt x="6029" y="6036"/>
                  <a:pt x="5355" y="6227"/>
                  <a:pt x="4799" y="6588"/>
                </a:cubicBezTo>
                <a:cubicBezTo>
                  <a:pt x="4705" y="6647"/>
                  <a:pt x="4611" y="6698"/>
                  <a:pt x="4519" y="6738"/>
                </a:cubicBezTo>
                <a:lnTo>
                  <a:pt x="749" y="829"/>
                </a:lnTo>
                <a:cubicBezTo>
                  <a:pt x="685" y="730"/>
                  <a:pt x="725" y="640"/>
                  <a:pt x="748" y="607"/>
                </a:cubicBezTo>
                <a:cubicBezTo>
                  <a:pt x="790" y="534"/>
                  <a:pt x="867" y="494"/>
                  <a:pt x="954" y="494"/>
                </a:cubicBezTo>
                <a:cubicBezTo>
                  <a:pt x="962" y="494"/>
                  <a:pt x="971" y="495"/>
                  <a:pt x="979" y="495"/>
                </a:cubicBezTo>
                <a:lnTo>
                  <a:pt x="4130" y="795"/>
                </a:lnTo>
                <a:cubicBezTo>
                  <a:pt x="4213" y="802"/>
                  <a:pt x="4286" y="852"/>
                  <a:pt x="4321" y="921"/>
                </a:cubicBezTo>
                <a:lnTo>
                  <a:pt x="6573" y="5284"/>
                </a:lnTo>
                <a:cubicBezTo>
                  <a:pt x="6617" y="5369"/>
                  <a:pt x="6703" y="5418"/>
                  <a:pt x="6794" y="5418"/>
                </a:cubicBezTo>
                <a:cubicBezTo>
                  <a:pt x="6832" y="5418"/>
                  <a:pt x="6871" y="5409"/>
                  <a:pt x="6908" y="5390"/>
                </a:cubicBezTo>
                <a:cubicBezTo>
                  <a:pt x="7030" y="5328"/>
                  <a:pt x="7079" y="5177"/>
                  <a:pt x="7015" y="5055"/>
                </a:cubicBezTo>
                <a:lnTo>
                  <a:pt x="4765" y="693"/>
                </a:lnTo>
                <a:cubicBezTo>
                  <a:pt x="4651" y="470"/>
                  <a:pt x="4431" y="321"/>
                  <a:pt x="4178" y="298"/>
                </a:cubicBezTo>
                <a:lnTo>
                  <a:pt x="1025" y="4"/>
                </a:lnTo>
                <a:cubicBezTo>
                  <a:pt x="1000" y="2"/>
                  <a:pt x="976" y="0"/>
                  <a:pt x="9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27B27B-6B7F-CAB8-B03D-98C14A8A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" y="671052"/>
            <a:ext cx="9012425" cy="4501945"/>
          </a:xfrm>
          <a:prstGeom prst="rect">
            <a:avLst/>
          </a:prstGeom>
        </p:spPr>
      </p:pic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8604DD4E-57B6-2B1E-81E2-B369D86E3D69}"/>
              </a:ext>
            </a:extLst>
          </p:cNvPr>
          <p:cNvSpPr/>
          <p:nvPr/>
        </p:nvSpPr>
        <p:spPr>
          <a:xfrm>
            <a:off x="4424516" y="2298912"/>
            <a:ext cx="2743200" cy="522083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 (Mengurangi saldo di table rekening)</a:t>
            </a:r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8B86A4-2639-D8B8-FE91-04585A750EF0}"/>
              </a:ext>
            </a:extLst>
          </p:cNvPr>
          <p:cNvCxnSpPr/>
          <p:nvPr/>
        </p:nvCxnSpPr>
        <p:spPr>
          <a:xfrm>
            <a:off x="6466187" y="4036950"/>
            <a:ext cx="0" cy="45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9D51B-2E61-ABF1-8CA9-2A1E1B3BF11C}"/>
              </a:ext>
            </a:extLst>
          </p:cNvPr>
          <p:cNvSpPr/>
          <p:nvPr/>
        </p:nvSpPr>
        <p:spPr>
          <a:xfrm>
            <a:off x="4740630" y="4493342"/>
            <a:ext cx="3451114" cy="4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 (Mengurangi total_infak di table alumni)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95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2"/>
          <p:cNvSpPr txBox="1">
            <a:spLocks noGrp="1"/>
          </p:cNvSpPr>
          <p:nvPr>
            <p:ph type="title"/>
          </p:nvPr>
        </p:nvSpPr>
        <p:spPr>
          <a:xfrm>
            <a:off x="720000" y="233382"/>
            <a:ext cx="3852000" cy="582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Menghubungkan data ke front end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B0A7E-3735-C2DC-4D59-89F2E5F7F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15844"/>
            <a:ext cx="3258005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D12AC-35E7-6000-A42E-F74871E1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29" y="353961"/>
            <a:ext cx="4125261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slide structure based on a presentation for education,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/>
              <a:t>.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720000" y="1174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 Infak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3121D-BD3B-B358-D586-18B562DE7C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53"/>
          <a:stretch/>
        </p:blipFill>
        <p:spPr>
          <a:xfrm>
            <a:off x="0" y="580103"/>
            <a:ext cx="9144000" cy="45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2134"/>
      </p:ext>
    </p:extLst>
  </p:cSld>
  <p:clrMapOvr>
    <a:masterClrMapping/>
  </p:clrMapOvr>
</p:sld>
</file>

<file path=ppt/theme/theme1.xml><?xml version="1.0" encoding="utf-8"?>
<a:theme xmlns:a="http://schemas.openxmlformats.org/drawingml/2006/main" name="Accounting College Major by Slidesgo">
  <a:themeElements>
    <a:clrScheme name="Simple Light">
      <a:dk1>
        <a:srgbClr val="111111"/>
      </a:dk1>
      <a:lt1>
        <a:srgbClr val="2344EC"/>
      </a:lt1>
      <a:dk2>
        <a:srgbClr val="3BBB9F"/>
      </a:dk2>
      <a:lt2>
        <a:srgbClr val="F4F4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1487</Words>
  <Application>Microsoft Office PowerPoint</Application>
  <PresentationFormat>On-screen Show 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 ExtraBold</vt:lpstr>
      <vt:lpstr>Bebas Neue</vt:lpstr>
      <vt:lpstr>Roboto Condensed Light</vt:lpstr>
      <vt:lpstr>Assistant</vt:lpstr>
      <vt:lpstr>Arial</vt:lpstr>
      <vt:lpstr>Accounting College Major by Slidesgo</vt:lpstr>
      <vt:lpstr>Projek Fundamental Golang  “Infak PUB”</vt:lpstr>
      <vt:lpstr>Infak PUB??</vt:lpstr>
      <vt:lpstr>Angkatan</vt:lpstr>
      <vt:lpstr>Data Infak</vt:lpstr>
      <vt:lpstr>Controller data Infak</vt:lpstr>
      <vt:lpstr>Controller Data Infak</vt:lpstr>
      <vt:lpstr>Controller Data Infak</vt:lpstr>
      <vt:lpstr>Menghubungkan data ke front end</vt:lpstr>
      <vt:lpstr>Data Detail Infak</vt:lpstr>
      <vt:lpstr>Controller Detail Infak</vt:lpstr>
      <vt:lpstr>Data Alumni</vt:lpstr>
      <vt:lpstr>Data Detail Alumni</vt:lpstr>
      <vt:lpstr>Data Total Infak</vt:lpstr>
      <vt:lpstr>Total Infak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Fundamental Golang  “Infak PUB”</dc:title>
  <dc:creator>PUPUT</dc:creator>
  <cp:lastModifiedBy>Putri Lestari</cp:lastModifiedBy>
  <cp:revision>2</cp:revision>
  <dcterms:modified xsi:type="dcterms:W3CDTF">2022-12-09T12:54:39Z</dcterms:modified>
</cp:coreProperties>
</file>