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571F-1195-574F-23A9-8FF52695B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E0232-F0B7-8167-4BA6-D96D018AC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E149-5278-022C-84CA-4C4000AC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DDAA-DD9E-74FA-0796-D076F273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E8B2-378F-44F5-2B22-3A8B84E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96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74A-5E9C-4EB6-9E84-150B5A68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913DE-D57F-DE43-D04D-4FE474B7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9260-A666-9402-FC60-8868B5D5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151D-ECF3-07D8-A97A-D7E55806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5688-E475-6BD4-05C0-44F4A562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0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C75C7-AF4B-8B0A-C086-993E69065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3BDD6-53D4-65FC-C432-53B55528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DBCF-0C36-C3F9-A0BA-B830153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C18D-5C38-31CD-B1CD-A95983F9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FD1C-260F-CFC4-0B46-5A201280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2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E791-6F68-C37A-0F66-85BE8FC1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2F9E-BCA2-41D1-7986-4C533AF8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198C-0F6E-7E47-97EC-13E90657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D68F-9205-4AD0-68D9-24D29A57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17EA-8303-1205-E76A-B34B2A8A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468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DD5B-311D-4A85-87B1-8FD838D6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E61F-6D52-DEDA-0264-DD27E929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0E01-2298-C805-A4BA-A5A2AC7B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904F-D0C6-8165-DD74-3C6D828B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F76F-80CA-3F11-85C6-023B528D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54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FF87-106E-0CA9-B4E9-3FD47F7F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D1DA-EB10-44CB-EC1C-8D53EDB21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0521-0093-4EB5-3C0D-2F2141642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D3DDD-95E3-C2E2-232B-8635AC91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EF23D-C1BD-AEC0-AF2D-D09C964C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EE34C-B968-34DF-0BCA-29DA23BD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32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60FC-6923-2954-499E-81DA34F0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8FC4-654A-CD5F-CABC-27120D93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B9FEE-8881-8968-352A-7560CB7C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B5D45-A264-47A3-3B48-2B0349763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32236-830B-BBA3-83C1-6336C5E1B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5E572-29D3-E9A2-F755-56E8DBC9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64AF3-5262-605E-622A-833800C2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4146A-5650-5EDA-4E78-620C3D6F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8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ED3C-2F53-560A-F98C-06C297A5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B7968-0685-C6DC-264A-8B076B30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05DA3-503C-9B1A-B0BF-2342019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17081-D0D2-D06B-BAF9-55A4525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60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AAFBE-65B8-7577-AA2A-72BA9E35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D744B-3102-28F5-543E-16B1322E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5660-9106-A22F-A4EB-748E2840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9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34A6-BC84-3260-783F-F69FE848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8819-3545-F86D-C691-8327F85C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CD512-C99C-9D78-3B08-3C0398D1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53AE1-D3F8-B92B-7DD6-1E65350C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4FA8F-FC13-170F-9924-1FEC191A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8A1F5-942D-E2E7-0376-F4FDE8B4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92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404F-8C1A-B1D6-FA8A-9AC0F147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296A0-D7AA-1B5B-3906-9EECE5B41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9875F-9255-43C7-4F1B-BE02E1295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40FD0-1B85-35C0-50BE-A1748CD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FE336-1441-971A-05E1-2DFBF3B6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F12B6-0A09-1D9F-A53F-0F92B928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50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6363-4DE5-94AB-426C-5E26ADA6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4EC4-1077-EF01-56A6-9EC285FF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C01-1F6D-373F-4E66-201676F36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5212-6937-4F73-ABFD-E7FB206253F7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FD54-E2A2-EB3C-DF44-514377F10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CA08-CBB2-3A33-5250-3AE348B24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AAE8-A1A7-4449-BFC1-2D81FBEF23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99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6E46-3B69-349F-5E5D-3A8D5630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127"/>
            <a:ext cx="9144000" cy="891073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Kontrak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D1678-E382-6ED7-BC4E-EC0B32178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29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Unity,PHP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Demo UTS, Demo UAS,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HKI, Artikel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78%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diperbolehkan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Demo UTS, Demo UAS,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HKI dan Artikel = A (86-100)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4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6C9-8530-B0EB-119E-95DCA121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82E3-4844-50A7-B798-9BFA7AE0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Artikel/HKI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penyebab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utama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mhs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tidak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100</a:t>
            </a:r>
          </a:p>
          <a:p>
            <a:pPr marL="514350" indent="-514350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Mhs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terlambat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membuat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artikel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Mhs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terlambat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mengajukan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artikel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dan HKI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Solusi :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Artikel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dibuat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Artikel paling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lambat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diajukan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publikasi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jurnal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paling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lambat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minggu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7 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Artikel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waajib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novelty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keterbaruan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)TIDAK BOLEH COPY PASTE / AMBIL DARI ARTIKEL LAIN 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Judul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diangkat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wajib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 search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google,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jika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wajjib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ganti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Artikel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wajib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turnitine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melalui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dosen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pengampu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dodik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dimas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hasil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turnitine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&lt;= 15%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Nama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artikel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Nama_mhsA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Nama_mhsB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Nama_mhsC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Dodik, Dimas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5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DE36-9485-0EE2-0AE2-607355CB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Artikel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Jurnal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1782-2772-9EA2-53DA-870C0777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bayar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: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SINTA 1,2,3,4,5,6 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Scoupus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Q1, Q2, Q3, Q4  25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terindek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wajib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ISSN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 / GRATIS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0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C359-DE99-0047-B71A-43D99185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Artikel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05BF-ADE7-4B50-5983-D3208921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Artikel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Belajar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Jarkomp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Belajar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Game Dev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Java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rj45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1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Kontrak Kuliah</vt:lpstr>
      <vt:lpstr>Kontrak Kuliah</vt:lpstr>
      <vt:lpstr>Artikel  Jurnal</vt:lpstr>
      <vt:lpstr>Contoh Judul Artikel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</dc:title>
  <dc:creator>Putri Puspita</dc:creator>
  <cp:lastModifiedBy>Putri Puspita</cp:lastModifiedBy>
  <cp:revision>1</cp:revision>
  <dcterms:created xsi:type="dcterms:W3CDTF">2023-08-28T03:22:38Z</dcterms:created>
  <dcterms:modified xsi:type="dcterms:W3CDTF">2023-08-28T03:22:48Z</dcterms:modified>
</cp:coreProperties>
</file>