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92F3-E75E-45AF-9C45-0F11C8869358}" type="datetimeFigureOut">
              <a:rPr lang="id-ID" smtClean="0"/>
              <a:t>28/12/2020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EC7C-178F-409D-AD5B-C0C8A384CC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446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92F3-E75E-45AF-9C45-0F11C8869358}" type="datetimeFigureOut">
              <a:rPr lang="id-ID" smtClean="0"/>
              <a:t>28/12/2020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EC7C-178F-409D-AD5B-C0C8A384CC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884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92F3-E75E-45AF-9C45-0F11C8869358}" type="datetimeFigureOut">
              <a:rPr lang="id-ID" smtClean="0"/>
              <a:t>28/12/2020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EC7C-178F-409D-AD5B-C0C8A384CC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3635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92F3-E75E-45AF-9C45-0F11C8869358}" type="datetimeFigureOut">
              <a:rPr lang="id-ID" smtClean="0"/>
              <a:t>28/12/2020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EC7C-178F-409D-AD5B-C0C8A384CCE9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018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92F3-E75E-45AF-9C45-0F11C8869358}" type="datetimeFigureOut">
              <a:rPr lang="id-ID" smtClean="0"/>
              <a:t>28/12/2020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EC7C-178F-409D-AD5B-C0C8A384CC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8749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92F3-E75E-45AF-9C45-0F11C8869358}" type="datetimeFigureOut">
              <a:rPr lang="id-ID" smtClean="0"/>
              <a:t>28/12/2020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EC7C-178F-409D-AD5B-C0C8A384CC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020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92F3-E75E-45AF-9C45-0F11C8869358}" type="datetimeFigureOut">
              <a:rPr lang="id-ID" smtClean="0"/>
              <a:t>28/12/2020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EC7C-178F-409D-AD5B-C0C8A384CC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141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92F3-E75E-45AF-9C45-0F11C8869358}" type="datetimeFigureOut">
              <a:rPr lang="id-ID" smtClean="0"/>
              <a:t>28/12/2020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EC7C-178F-409D-AD5B-C0C8A384CC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5281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92F3-E75E-45AF-9C45-0F11C8869358}" type="datetimeFigureOut">
              <a:rPr lang="id-ID" smtClean="0"/>
              <a:t>28/12/2020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EC7C-178F-409D-AD5B-C0C8A384CC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624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92F3-E75E-45AF-9C45-0F11C8869358}" type="datetimeFigureOut">
              <a:rPr lang="id-ID" smtClean="0"/>
              <a:t>28/12/2020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EC7C-178F-409D-AD5B-C0C8A384CC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948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92F3-E75E-45AF-9C45-0F11C8869358}" type="datetimeFigureOut">
              <a:rPr lang="id-ID" smtClean="0"/>
              <a:t>28/12/2020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EC7C-178F-409D-AD5B-C0C8A384CC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0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92F3-E75E-45AF-9C45-0F11C8869358}" type="datetimeFigureOut">
              <a:rPr lang="id-ID" smtClean="0"/>
              <a:t>28/12/2020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EC7C-178F-409D-AD5B-C0C8A384CC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324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92F3-E75E-45AF-9C45-0F11C8869358}" type="datetimeFigureOut">
              <a:rPr lang="id-ID" smtClean="0"/>
              <a:t>28/12/2020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EC7C-178F-409D-AD5B-C0C8A384CC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67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92F3-E75E-45AF-9C45-0F11C8869358}" type="datetimeFigureOut">
              <a:rPr lang="id-ID" smtClean="0"/>
              <a:t>28/12/2020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EC7C-178F-409D-AD5B-C0C8A384CC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51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92F3-E75E-45AF-9C45-0F11C8869358}" type="datetimeFigureOut">
              <a:rPr lang="id-ID" smtClean="0"/>
              <a:t>28/12/2020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EC7C-178F-409D-AD5B-C0C8A384CC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230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92F3-E75E-45AF-9C45-0F11C8869358}" type="datetimeFigureOut">
              <a:rPr lang="id-ID" smtClean="0"/>
              <a:t>28/12/2020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EC7C-178F-409D-AD5B-C0C8A384CC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437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92F3-E75E-45AF-9C45-0F11C8869358}" type="datetimeFigureOut">
              <a:rPr lang="id-ID" smtClean="0"/>
              <a:t>28/12/2020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EC7C-178F-409D-AD5B-C0C8A384CC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170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4692F3-E75E-45AF-9C45-0F11C8869358}" type="datetimeFigureOut">
              <a:rPr lang="id-ID" smtClean="0"/>
              <a:t>28/12/2020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AEC7C-178F-409D-AD5B-C0C8A384CC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8918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Analisis data bank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Putri rohyanti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451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Menentukan sum of month inactive 12 mon berdasarkan gender</a:t>
            </a:r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5171286" cy="13767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232" y="3756524"/>
            <a:ext cx="5134721" cy="281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6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Menentukan sum of credit limit berdasarkan customer age</a:t>
            </a:r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89" y="2075436"/>
            <a:ext cx="3379198" cy="41204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185" y="2383428"/>
            <a:ext cx="4610781" cy="284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6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Menentukan sum of total trans ct berdasarkan education level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94" y="2283142"/>
            <a:ext cx="4129476" cy="2445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369" y="3351575"/>
            <a:ext cx="4428853" cy="25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7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Menentukan sum of total trans </a:t>
            </a:r>
            <a:r>
              <a:rPr lang="id-ID" dirty="0" smtClean="0"/>
              <a:t>amt berdasarkan attrition flag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6" y="2326005"/>
            <a:ext cx="4908368" cy="1227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576" y="3816123"/>
            <a:ext cx="5146731" cy="266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5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Menentukan sum of total </a:t>
            </a:r>
            <a:r>
              <a:rPr lang="id-ID" dirty="0" smtClean="0"/>
              <a:t>revolving bal berdasarkan dependent count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645" y="2181789"/>
            <a:ext cx="4371839" cy="2269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54" y="3544932"/>
            <a:ext cx="4734727" cy="285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76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49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Analisis data bank</vt:lpstr>
      <vt:lpstr>Menentukan sum of month inactive 12 mon berdasarkan gender</vt:lpstr>
      <vt:lpstr>Menentukan sum of credit limit berdasarkan customer age</vt:lpstr>
      <vt:lpstr>Menentukan sum of total trans ct berdasarkan education level</vt:lpstr>
      <vt:lpstr>Menentukan sum of total trans amt berdasarkan attrition flag</vt:lpstr>
      <vt:lpstr>Menentukan sum of total revolving bal berdasarkan dependent 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data bank</dc:title>
  <dc:creator>Lenovo</dc:creator>
  <cp:lastModifiedBy>Lenovo</cp:lastModifiedBy>
  <cp:revision>2</cp:revision>
  <dcterms:created xsi:type="dcterms:W3CDTF">2020-12-28T05:30:50Z</dcterms:created>
  <dcterms:modified xsi:type="dcterms:W3CDTF">2020-12-28T05:48:45Z</dcterms:modified>
</cp:coreProperties>
</file>